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57" r:id="rId3"/>
    <p:sldId id="2132737927" r:id="rId4"/>
    <p:sldId id="2132737940" r:id="rId5"/>
    <p:sldId id="2132737867" r:id="rId6"/>
    <p:sldId id="2132737869" r:id="rId7"/>
    <p:sldId id="2132737871" r:id="rId8"/>
    <p:sldId id="260" r:id="rId9"/>
    <p:sldId id="2132737949" r:id="rId10"/>
    <p:sldId id="2132737818" r:id="rId11"/>
    <p:sldId id="2132737872" r:id="rId12"/>
    <p:sldId id="2132737873" r:id="rId13"/>
    <p:sldId id="2132737874" r:id="rId14"/>
    <p:sldId id="2132737875" r:id="rId15"/>
    <p:sldId id="1592" r:id="rId16"/>
    <p:sldId id="5575" r:id="rId17"/>
    <p:sldId id="2132737946" r:id="rId18"/>
    <p:sldId id="2132737877" r:id="rId19"/>
    <p:sldId id="2132737947" r:id="rId20"/>
    <p:sldId id="5618" r:id="rId21"/>
    <p:sldId id="2132737929" r:id="rId22"/>
    <p:sldId id="5617" r:id="rId23"/>
    <p:sldId id="2132737878" r:id="rId24"/>
    <p:sldId id="2132737879" r:id="rId25"/>
    <p:sldId id="2132737880" r:id="rId26"/>
    <p:sldId id="2132737881" r:id="rId27"/>
    <p:sldId id="2132737915" r:id="rId28"/>
    <p:sldId id="2132737930" r:id="rId29"/>
    <p:sldId id="2132737931" r:id="rId30"/>
    <p:sldId id="2132737948" r:id="rId31"/>
    <p:sldId id="2132737933" r:id="rId32"/>
    <p:sldId id="2132737941" r:id="rId33"/>
    <p:sldId id="2132737932" r:id="rId34"/>
    <p:sldId id="2132737934" r:id="rId35"/>
    <p:sldId id="2132737937" r:id="rId36"/>
    <p:sldId id="2132737943" r:id="rId37"/>
    <p:sldId id="2132737944" r:id="rId38"/>
    <p:sldId id="2132737945" r:id="rId39"/>
    <p:sldId id="2132737876"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0449E8-694D-4BF9-86D5-58FF2B7DE3F0}" v="183" dt="2024-07-11T21:43:08.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55" autoAdjust="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FF5C00-0EBA-4208-9CE6-FB1B8EDD03F1}" type="doc">
      <dgm:prSet loTypeId="urn:microsoft.com/office/officeart/2005/8/layout/cycle4" loCatId="matrix" qsTypeId="urn:microsoft.com/office/officeart/2005/8/quickstyle/simple1" qsCatId="simple" csTypeId="urn:microsoft.com/office/officeart/2005/8/colors/colorful4" csCatId="colorful" phldr="1"/>
      <dgm:spPr/>
      <dgm:t>
        <a:bodyPr/>
        <a:lstStyle/>
        <a:p>
          <a:endParaRPr lang="en-US"/>
        </a:p>
      </dgm:t>
    </dgm:pt>
    <dgm:pt modelId="{2F7C7369-439D-47B6-BB1E-15DAAC0B8EBF}">
      <dgm:prSet phldrT="[Text]" custT="1"/>
      <dgm:spPr/>
      <dgm:t>
        <a:bodyPr lIns="0" rIns="0"/>
        <a:lstStyle/>
        <a:p>
          <a:pPr algn="ctr"/>
          <a:r>
            <a:rPr lang="en-US" sz="2100" dirty="0"/>
            <a:t>Scoring</a:t>
          </a:r>
        </a:p>
      </dgm:t>
    </dgm:pt>
    <dgm:pt modelId="{6777B63B-35DB-4D51-B8C6-0FAA1E3471A4}" type="parTrans" cxnId="{0238963A-4774-47E3-8FFF-35E962A589AB}">
      <dgm:prSet/>
      <dgm:spPr/>
      <dgm:t>
        <a:bodyPr/>
        <a:lstStyle/>
        <a:p>
          <a:endParaRPr lang="en-US"/>
        </a:p>
      </dgm:t>
    </dgm:pt>
    <dgm:pt modelId="{CDC8D796-012E-4980-B465-87D1DAA07009}" type="sibTrans" cxnId="{0238963A-4774-47E3-8FFF-35E962A589AB}">
      <dgm:prSet/>
      <dgm:spPr/>
      <dgm:t>
        <a:bodyPr/>
        <a:lstStyle/>
        <a:p>
          <a:endParaRPr lang="en-US"/>
        </a:p>
      </dgm:t>
    </dgm:pt>
    <dgm:pt modelId="{25B77CFB-1232-4151-B64F-FFAC72074E50}">
      <dgm:prSet phldrT="[Text]" custT="1"/>
      <dgm:spPr/>
      <dgm:t>
        <a:bodyPr rIns="0" anchor="ctr" anchorCtr="0"/>
        <a:lstStyle/>
        <a:p>
          <a:pPr marL="0" indent="0" algn="ctr">
            <a:buNone/>
          </a:pPr>
          <a:r>
            <a:rPr lang="en-US" sz="2000" dirty="0"/>
            <a:t>Performance scores are fair, accurate and reproducible</a:t>
          </a:r>
        </a:p>
      </dgm:t>
    </dgm:pt>
    <dgm:pt modelId="{19DB3070-43B4-4814-AB13-BFE3F8C0811E}" type="parTrans" cxnId="{7B46A3C0-AA4F-4308-9EE7-0E91607B73A3}">
      <dgm:prSet/>
      <dgm:spPr/>
      <dgm:t>
        <a:bodyPr/>
        <a:lstStyle/>
        <a:p>
          <a:endParaRPr lang="en-US"/>
        </a:p>
      </dgm:t>
    </dgm:pt>
    <dgm:pt modelId="{3B8EDC93-38D1-496D-80F7-405A575E9075}" type="sibTrans" cxnId="{7B46A3C0-AA4F-4308-9EE7-0E91607B73A3}">
      <dgm:prSet/>
      <dgm:spPr/>
      <dgm:t>
        <a:bodyPr/>
        <a:lstStyle/>
        <a:p>
          <a:endParaRPr lang="en-US"/>
        </a:p>
      </dgm:t>
    </dgm:pt>
    <dgm:pt modelId="{1BDA0A58-3E29-4CAC-9A50-EB4E13FCC285}">
      <dgm:prSet phldrT="[Text]" custT="1"/>
      <dgm:spPr/>
      <dgm:t>
        <a:bodyPr lIns="0" rIns="0"/>
        <a:lstStyle/>
        <a:p>
          <a:pPr algn="r"/>
          <a:r>
            <a:rPr lang="en-US" sz="2100" dirty="0"/>
            <a:t>Generalization</a:t>
          </a:r>
        </a:p>
      </dgm:t>
    </dgm:pt>
    <dgm:pt modelId="{86F1BFF1-4A2A-49EC-8E12-113C39BE70C3}" type="parTrans" cxnId="{838AA43B-ADF6-4936-944C-1D68DCCAC5D2}">
      <dgm:prSet/>
      <dgm:spPr/>
      <dgm:t>
        <a:bodyPr/>
        <a:lstStyle/>
        <a:p>
          <a:endParaRPr lang="en-US"/>
        </a:p>
      </dgm:t>
    </dgm:pt>
    <dgm:pt modelId="{594BA786-DE7E-485E-AF19-55F66A568274}" type="sibTrans" cxnId="{838AA43B-ADF6-4936-944C-1D68DCCAC5D2}">
      <dgm:prSet/>
      <dgm:spPr/>
      <dgm:t>
        <a:bodyPr/>
        <a:lstStyle/>
        <a:p>
          <a:endParaRPr lang="en-US"/>
        </a:p>
      </dgm:t>
    </dgm:pt>
    <dgm:pt modelId="{3B20778A-CC46-42BE-9737-44B8C7CA19C4}">
      <dgm:prSet phldrT="[Text]" custT="1"/>
      <dgm:spPr/>
      <dgm:t>
        <a:bodyPr anchor="t" anchorCtr="0"/>
        <a:lstStyle/>
        <a:p>
          <a:pPr marL="0" indent="0" algn="ctr">
            <a:buNone/>
          </a:pPr>
          <a:r>
            <a:rPr lang="en-US" sz="2000" dirty="0"/>
            <a:t>Selected “test” items represent the knowledge or skill being tested</a:t>
          </a:r>
        </a:p>
      </dgm:t>
    </dgm:pt>
    <dgm:pt modelId="{D6F75A89-D007-4CDF-BF0C-CEDCEF5CF0BB}" type="parTrans" cxnId="{2DDF7408-C1B8-4455-8BAE-FC6413CCA8A7}">
      <dgm:prSet/>
      <dgm:spPr/>
      <dgm:t>
        <a:bodyPr/>
        <a:lstStyle/>
        <a:p>
          <a:endParaRPr lang="en-US"/>
        </a:p>
      </dgm:t>
    </dgm:pt>
    <dgm:pt modelId="{86D4EF03-AAE7-4159-BDE0-30F84B063BE8}" type="sibTrans" cxnId="{2DDF7408-C1B8-4455-8BAE-FC6413CCA8A7}">
      <dgm:prSet/>
      <dgm:spPr/>
      <dgm:t>
        <a:bodyPr/>
        <a:lstStyle/>
        <a:p>
          <a:endParaRPr lang="en-US"/>
        </a:p>
      </dgm:t>
    </dgm:pt>
    <dgm:pt modelId="{6B016A27-5B77-4204-91C1-5E879812A500}">
      <dgm:prSet phldrT="[Text]" custT="1"/>
      <dgm:spPr/>
      <dgm:t>
        <a:bodyPr lIns="0" rIns="0"/>
        <a:lstStyle/>
        <a:p>
          <a:pPr algn="ctr"/>
          <a:r>
            <a:rPr lang="en-US" sz="2100" dirty="0"/>
            <a:t>Extrapolation</a:t>
          </a:r>
        </a:p>
      </dgm:t>
    </dgm:pt>
    <dgm:pt modelId="{0694E557-379E-428B-AED4-FBE181CEC4DF}" type="parTrans" cxnId="{DB551ABB-B127-4483-BDD0-CFA8A94E6493}">
      <dgm:prSet/>
      <dgm:spPr/>
      <dgm:t>
        <a:bodyPr/>
        <a:lstStyle/>
        <a:p>
          <a:endParaRPr lang="en-US"/>
        </a:p>
      </dgm:t>
    </dgm:pt>
    <dgm:pt modelId="{A17C7055-10A1-40EE-A66D-3FF01ABBF6B4}" type="sibTrans" cxnId="{DB551ABB-B127-4483-BDD0-CFA8A94E6493}">
      <dgm:prSet/>
      <dgm:spPr/>
      <dgm:t>
        <a:bodyPr/>
        <a:lstStyle/>
        <a:p>
          <a:endParaRPr lang="en-US"/>
        </a:p>
      </dgm:t>
    </dgm:pt>
    <dgm:pt modelId="{F8A83053-BB4C-43B1-8745-C8F2949DB662}">
      <dgm:prSet phldrT="[Text]" custT="1"/>
      <dgm:spPr/>
      <dgm:t>
        <a:bodyPr lIns="173736" tIns="0"/>
        <a:lstStyle/>
        <a:p>
          <a:pPr marL="0" indent="0" algn="ctr">
            <a:buNone/>
          </a:pPr>
          <a:r>
            <a:rPr lang="en-US" sz="2000" dirty="0"/>
            <a:t>Test performance accurately reflects real-life performance</a:t>
          </a:r>
        </a:p>
      </dgm:t>
    </dgm:pt>
    <dgm:pt modelId="{6378C234-71CE-4439-ABCB-3144DA69DE49}" type="parTrans" cxnId="{877259FB-A2E2-4319-9359-C0251763A854}">
      <dgm:prSet/>
      <dgm:spPr/>
      <dgm:t>
        <a:bodyPr/>
        <a:lstStyle/>
        <a:p>
          <a:endParaRPr lang="en-US"/>
        </a:p>
      </dgm:t>
    </dgm:pt>
    <dgm:pt modelId="{A3908883-3219-4935-9A6E-F60DA4F0F158}" type="sibTrans" cxnId="{877259FB-A2E2-4319-9359-C0251763A854}">
      <dgm:prSet/>
      <dgm:spPr/>
      <dgm:t>
        <a:bodyPr/>
        <a:lstStyle/>
        <a:p>
          <a:endParaRPr lang="en-US"/>
        </a:p>
      </dgm:t>
    </dgm:pt>
    <dgm:pt modelId="{687FAAB7-1FC9-463E-B8BF-2A6A0B9888B0}">
      <dgm:prSet phldrT="[Text]" custT="1"/>
      <dgm:spPr/>
      <dgm:t>
        <a:bodyPr lIns="0" rIns="0"/>
        <a:lstStyle/>
        <a:p>
          <a:pPr algn="ctr"/>
          <a:r>
            <a:rPr lang="en-US" sz="2100" dirty="0"/>
            <a:t>Implication</a:t>
          </a:r>
        </a:p>
      </dgm:t>
    </dgm:pt>
    <dgm:pt modelId="{1804C745-CD9D-4E4C-B3B1-4CA8D75120CB}" type="parTrans" cxnId="{CC3CEF5A-87B4-4224-B92C-7DC33153EE62}">
      <dgm:prSet/>
      <dgm:spPr/>
      <dgm:t>
        <a:bodyPr/>
        <a:lstStyle/>
        <a:p>
          <a:endParaRPr lang="en-US"/>
        </a:p>
      </dgm:t>
    </dgm:pt>
    <dgm:pt modelId="{694C7BF1-F826-4B32-A47B-6AF41009666C}" type="sibTrans" cxnId="{CC3CEF5A-87B4-4224-B92C-7DC33153EE62}">
      <dgm:prSet/>
      <dgm:spPr/>
      <dgm:t>
        <a:bodyPr/>
        <a:lstStyle/>
        <a:p>
          <a:endParaRPr lang="en-US"/>
        </a:p>
      </dgm:t>
    </dgm:pt>
    <dgm:pt modelId="{E26E36A2-3605-4330-A20F-5D554C12B091}">
      <dgm:prSet phldrT="[Text]" custT="1"/>
      <dgm:spPr/>
      <dgm:t>
        <a:bodyPr tIns="0"/>
        <a:lstStyle/>
        <a:p>
          <a:pPr marL="0" indent="0" algn="ctr">
            <a:buNone/>
          </a:pPr>
          <a:r>
            <a:rPr lang="en-US" sz="2000" dirty="0"/>
            <a:t>Score interpretation supports the intended test use</a:t>
          </a:r>
        </a:p>
      </dgm:t>
    </dgm:pt>
    <dgm:pt modelId="{59644B52-C5C3-43C0-A067-3A6FCDC8D699}" type="parTrans" cxnId="{3B1A058E-00F4-445E-9522-B87D0ABA5989}">
      <dgm:prSet/>
      <dgm:spPr/>
      <dgm:t>
        <a:bodyPr/>
        <a:lstStyle/>
        <a:p>
          <a:endParaRPr lang="en-US"/>
        </a:p>
      </dgm:t>
    </dgm:pt>
    <dgm:pt modelId="{445E2AC2-A4EB-490C-BA90-19E0B7E2A397}" type="sibTrans" cxnId="{3B1A058E-00F4-445E-9522-B87D0ABA5989}">
      <dgm:prSet/>
      <dgm:spPr/>
      <dgm:t>
        <a:bodyPr/>
        <a:lstStyle/>
        <a:p>
          <a:endParaRPr lang="en-US"/>
        </a:p>
      </dgm:t>
    </dgm:pt>
    <dgm:pt modelId="{23DC0441-184C-47A5-8CA1-1BB8006B9BC6}" type="pres">
      <dgm:prSet presAssocID="{E7FF5C00-0EBA-4208-9CE6-FB1B8EDD03F1}" presName="cycleMatrixDiagram" presStyleCnt="0">
        <dgm:presLayoutVars>
          <dgm:chMax val="1"/>
          <dgm:dir/>
          <dgm:animLvl val="lvl"/>
          <dgm:resizeHandles val="exact"/>
        </dgm:presLayoutVars>
      </dgm:prSet>
      <dgm:spPr/>
    </dgm:pt>
    <dgm:pt modelId="{7A316638-AFD6-47DE-A235-1181314AC417}" type="pres">
      <dgm:prSet presAssocID="{E7FF5C00-0EBA-4208-9CE6-FB1B8EDD03F1}" presName="children" presStyleCnt="0"/>
      <dgm:spPr/>
    </dgm:pt>
    <dgm:pt modelId="{26C63F83-B1E6-4B75-92C1-B300FF8D12B9}" type="pres">
      <dgm:prSet presAssocID="{E7FF5C00-0EBA-4208-9CE6-FB1B8EDD03F1}" presName="child1group" presStyleCnt="0"/>
      <dgm:spPr/>
    </dgm:pt>
    <dgm:pt modelId="{12DBAB25-A41E-4146-8D05-14CF816F9586}" type="pres">
      <dgm:prSet presAssocID="{E7FF5C00-0EBA-4208-9CE6-FB1B8EDD03F1}" presName="child1" presStyleLbl="bgAcc1" presStyleIdx="0" presStyleCnt="4" custScaleX="121612" custLinFactNeighborX="-6868" custLinFactNeighborY="0"/>
      <dgm:spPr/>
    </dgm:pt>
    <dgm:pt modelId="{2A839822-1859-48AE-AB56-2767F023DF62}" type="pres">
      <dgm:prSet presAssocID="{E7FF5C00-0EBA-4208-9CE6-FB1B8EDD03F1}" presName="child1Text" presStyleLbl="bgAcc1" presStyleIdx="0" presStyleCnt="4">
        <dgm:presLayoutVars>
          <dgm:bulletEnabled val="1"/>
        </dgm:presLayoutVars>
      </dgm:prSet>
      <dgm:spPr/>
    </dgm:pt>
    <dgm:pt modelId="{0A996DD4-B7BE-45E5-9F06-F40399B8E965}" type="pres">
      <dgm:prSet presAssocID="{E7FF5C00-0EBA-4208-9CE6-FB1B8EDD03F1}" presName="child2group" presStyleCnt="0"/>
      <dgm:spPr/>
    </dgm:pt>
    <dgm:pt modelId="{7430386E-4DB9-46A9-B136-1241E4A73E92}" type="pres">
      <dgm:prSet presAssocID="{E7FF5C00-0EBA-4208-9CE6-FB1B8EDD03F1}" presName="child2" presStyleLbl="bgAcc1" presStyleIdx="1" presStyleCnt="4" custScaleX="121612" custLinFactNeighborX="15576" custLinFactNeighborY="0"/>
      <dgm:spPr/>
    </dgm:pt>
    <dgm:pt modelId="{9174CB79-1D1C-457F-A933-ECCFA2914883}" type="pres">
      <dgm:prSet presAssocID="{E7FF5C00-0EBA-4208-9CE6-FB1B8EDD03F1}" presName="child2Text" presStyleLbl="bgAcc1" presStyleIdx="1" presStyleCnt="4">
        <dgm:presLayoutVars>
          <dgm:bulletEnabled val="1"/>
        </dgm:presLayoutVars>
      </dgm:prSet>
      <dgm:spPr/>
    </dgm:pt>
    <dgm:pt modelId="{FF635FFB-3A2A-4051-844C-40038C92C368}" type="pres">
      <dgm:prSet presAssocID="{E7FF5C00-0EBA-4208-9CE6-FB1B8EDD03F1}" presName="child3group" presStyleCnt="0"/>
      <dgm:spPr/>
    </dgm:pt>
    <dgm:pt modelId="{D3BE8E9C-A921-42FC-A5A2-8EB960A363DB}" type="pres">
      <dgm:prSet presAssocID="{E7FF5C00-0EBA-4208-9CE6-FB1B8EDD03F1}" presName="child3" presStyleLbl="bgAcc1" presStyleIdx="2" presStyleCnt="4" custScaleX="121612" custLinFactNeighborX="15576" custLinFactNeighborY="0"/>
      <dgm:spPr/>
    </dgm:pt>
    <dgm:pt modelId="{7BB7E747-6084-4980-9C62-DF405B0389D4}" type="pres">
      <dgm:prSet presAssocID="{E7FF5C00-0EBA-4208-9CE6-FB1B8EDD03F1}" presName="child3Text" presStyleLbl="bgAcc1" presStyleIdx="2" presStyleCnt="4">
        <dgm:presLayoutVars>
          <dgm:bulletEnabled val="1"/>
        </dgm:presLayoutVars>
      </dgm:prSet>
      <dgm:spPr/>
    </dgm:pt>
    <dgm:pt modelId="{8DB98B95-C5D1-43BA-93B4-23A59D8DB052}" type="pres">
      <dgm:prSet presAssocID="{E7FF5C00-0EBA-4208-9CE6-FB1B8EDD03F1}" presName="child4group" presStyleCnt="0"/>
      <dgm:spPr/>
    </dgm:pt>
    <dgm:pt modelId="{AA90905C-6C19-40BB-9F69-148F64129193}" type="pres">
      <dgm:prSet presAssocID="{E7FF5C00-0EBA-4208-9CE6-FB1B8EDD03F1}" presName="child4" presStyleLbl="bgAcc1" presStyleIdx="3" presStyleCnt="4" custScaleX="121612" custLinFactNeighborX="-6868" custLinFactNeighborY="0"/>
      <dgm:spPr/>
    </dgm:pt>
    <dgm:pt modelId="{1D8AFD27-9207-4E36-9DC9-73AB8DCE8159}" type="pres">
      <dgm:prSet presAssocID="{E7FF5C00-0EBA-4208-9CE6-FB1B8EDD03F1}" presName="child4Text" presStyleLbl="bgAcc1" presStyleIdx="3" presStyleCnt="4">
        <dgm:presLayoutVars>
          <dgm:bulletEnabled val="1"/>
        </dgm:presLayoutVars>
      </dgm:prSet>
      <dgm:spPr/>
    </dgm:pt>
    <dgm:pt modelId="{E23B4392-4747-4280-AB70-BEAAF382F422}" type="pres">
      <dgm:prSet presAssocID="{E7FF5C00-0EBA-4208-9CE6-FB1B8EDD03F1}" presName="childPlaceholder" presStyleCnt="0"/>
      <dgm:spPr/>
    </dgm:pt>
    <dgm:pt modelId="{131CD6F2-54FD-4BFC-91E4-7C45CE16D229}" type="pres">
      <dgm:prSet presAssocID="{E7FF5C00-0EBA-4208-9CE6-FB1B8EDD03F1}" presName="circle" presStyleCnt="0"/>
      <dgm:spPr/>
    </dgm:pt>
    <dgm:pt modelId="{9506F270-A896-4443-8F8B-005939BC079D}" type="pres">
      <dgm:prSet presAssocID="{E7FF5C00-0EBA-4208-9CE6-FB1B8EDD03F1}" presName="quadrant1" presStyleLbl="node1" presStyleIdx="0" presStyleCnt="4">
        <dgm:presLayoutVars>
          <dgm:chMax val="1"/>
          <dgm:bulletEnabled val="1"/>
        </dgm:presLayoutVars>
      </dgm:prSet>
      <dgm:spPr/>
    </dgm:pt>
    <dgm:pt modelId="{7B80E0DB-7768-4F6B-A35D-EB2D12715E5D}" type="pres">
      <dgm:prSet presAssocID="{E7FF5C00-0EBA-4208-9CE6-FB1B8EDD03F1}" presName="quadrant2" presStyleLbl="node1" presStyleIdx="1" presStyleCnt="4">
        <dgm:presLayoutVars>
          <dgm:chMax val="1"/>
          <dgm:bulletEnabled val="1"/>
        </dgm:presLayoutVars>
      </dgm:prSet>
      <dgm:spPr/>
    </dgm:pt>
    <dgm:pt modelId="{46610C83-930E-4394-91F3-DED9499545E9}" type="pres">
      <dgm:prSet presAssocID="{E7FF5C00-0EBA-4208-9CE6-FB1B8EDD03F1}" presName="quadrant3" presStyleLbl="node1" presStyleIdx="2" presStyleCnt="4">
        <dgm:presLayoutVars>
          <dgm:chMax val="1"/>
          <dgm:bulletEnabled val="1"/>
        </dgm:presLayoutVars>
      </dgm:prSet>
      <dgm:spPr/>
    </dgm:pt>
    <dgm:pt modelId="{31220638-F555-43E8-A574-6F4944D4E004}" type="pres">
      <dgm:prSet presAssocID="{E7FF5C00-0EBA-4208-9CE6-FB1B8EDD03F1}" presName="quadrant4" presStyleLbl="node1" presStyleIdx="3" presStyleCnt="4">
        <dgm:presLayoutVars>
          <dgm:chMax val="1"/>
          <dgm:bulletEnabled val="1"/>
        </dgm:presLayoutVars>
      </dgm:prSet>
      <dgm:spPr/>
    </dgm:pt>
    <dgm:pt modelId="{EF98FF60-F1AC-46EE-8FE7-5BCC18F6BA2C}" type="pres">
      <dgm:prSet presAssocID="{E7FF5C00-0EBA-4208-9CE6-FB1B8EDD03F1}" presName="quadrantPlaceholder" presStyleCnt="0"/>
      <dgm:spPr/>
    </dgm:pt>
    <dgm:pt modelId="{51E59339-761A-4053-A6BC-7AAAC611438A}" type="pres">
      <dgm:prSet presAssocID="{E7FF5C00-0EBA-4208-9CE6-FB1B8EDD03F1}" presName="center1" presStyleLbl="fgShp" presStyleIdx="0" presStyleCnt="2"/>
      <dgm:spPr/>
    </dgm:pt>
    <dgm:pt modelId="{09B91716-4339-4DFD-9E14-99DE60CE9E25}" type="pres">
      <dgm:prSet presAssocID="{E7FF5C00-0EBA-4208-9CE6-FB1B8EDD03F1}" presName="center2" presStyleLbl="fgShp" presStyleIdx="1" presStyleCnt="2"/>
      <dgm:spPr/>
    </dgm:pt>
  </dgm:ptLst>
  <dgm:cxnLst>
    <dgm:cxn modelId="{2DDF7408-C1B8-4455-8BAE-FC6413CCA8A7}" srcId="{1BDA0A58-3E29-4CAC-9A50-EB4E13FCC285}" destId="{3B20778A-CC46-42BE-9737-44B8C7CA19C4}" srcOrd="0" destOrd="0" parTransId="{D6F75A89-D007-4CDF-BF0C-CEDCEF5CF0BB}" sibTransId="{86D4EF03-AAE7-4159-BDE0-30F84B063BE8}"/>
    <dgm:cxn modelId="{49636D1F-A3AD-4FDD-9005-B3C30D6DDB23}" type="presOf" srcId="{6B016A27-5B77-4204-91C1-5E879812A500}" destId="{46610C83-930E-4394-91F3-DED9499545E9}" srcOrd="0" destOrd="0" presId="urn:microsoft.com/office/officeart/2005/8/layout/cycle4"/>
    <dgm:cxn modelId="{99C2CA2C-E968-4830-9453-A6AE2A136CF9}" type="presOf" srcId="{3B20778A-CC46-42BE-9737-44B8C7CA19C4}" destId="{7430386E-4DB9-46A9-B136-1241E4A73E92}" srcOrd="0" destOrd="0" presId="urn:microsoft.com/office/officeart/2005/8/layout/cycle4"/>
    <dgm:cxn modelId="{0238963A-4774-47E3-8FFF-35E962A589AB}" srcId="{E7FF5C00-0EBA-4208-9CE6-FB1B8EDD03F1}" destId="{2F7C7369-439D-47B6-BB1E-15DAAC0B8EBF}" srcOrd="0" destOrd="0" parTransId="{6777B63B-35DB-4D51-B8C6-0FAA1E3471A4}" sibTransId="{CDC8D796-012E-4980-B465-87D1DAA07009}"/>
    <dgm:cxn modelId="{838AA43B-ADF6-4936-944C-1D68DCCAC5D2}" srcId="{E7FF5C00-0EBA-4208-9CE6-FB1B8EDD03F1}" destId="{1BDA0A58-3E29-4CAC-9A50-EB4E13FCC285}" srcOrd="1" destOrd="0" parTransId="{86F1BFF1-4A2A-49EC-8E12-113C39BE70C3}" sibTransId="{594BA786-DE7E-485E-AF19-55F66A568274}"/>
    <dgm:cxn modelId="{E6E4E567-ACC8-4DA6-BE80-3F0DA1708EF7}" type="presOf" srcId="{F8A83053-BB4C-43B1-8745-C8F2949DB662}" destId="{7BB7E747-6084-4980-9C62-DF405B0389D4}" srcOrd="1" destOrd="0" presId="urn:microsoft.com/office/officeart/2005/8/layout/cycle4"/>
    <dgm:cxn modelId="{1705D36B-6C66-42DC-9A3E-4387591AA155}" type="presOf" srcId="{E7FF5C00-0EBA-4208-9CE6-FB1B8EDD03F1}" destId="{23DC0441-184C-47A5-8CA1-1BB8006B9BC6}" srcOrd="0" destOrd="0" presId="urn:microsoft.com/office/officeart/2005/8/layout/cycle4"/>
    <dgm:cxn modelId="{89FEA053-F0A8-49EF-AD8B-6630C9414C55}" type="presOf" srcId="{E26E36A2-3605-4330-A20F-5D554C12B091}" destId="{1D8AFD27-9207-4E36-9DC9-73AB8DCE8159}" srcOrd="1" destOrd="0" presId="urn:microsoft.com/office/officeart/2005/8/layout/cycle4"/>
    <dgm:cxn modelId="{5A39895A-7AD2-4909-9772-E88924B63D74}" type="presOf" srcId="{25B77CFB-1232-4151-B64F-FFAC72074E50}" destId="{2A839822-1859-48AE-AB56-2767F023DF62}" srcOrd="1" destOrd="0" presId="urn:microsoft.com/office/officeart/2005/8/layout/cycle4"/>
    <dgm:cxn modelId="{CC3CEF5A-87B4-4224-B92C-7DC33153EE62}" srcId="{E7FF5C00-0EBA-4208-9CE6-FB1B8EDD03F1}" destId="{687FAAB7-1FC9-463E-B8BF-2A6A0B9888B0}" srcOrd="3" destOrd="0" parTransId="{1804C745-CD9D-4E4C-B3B1-4CA8D75120CB}" sibTransId="{694C7BF1-F826-4B32-A47B-6AF41009666C}"/>
    <dgm:cxn modelId="{BC31EA8C-EF32-4D5D-8A4B-009BF57ABF26}" type="presOf" srcId="{2F7C7369-439D-47B6-BB1E-15DAAC0B8EBF}" destId="{9506F270-A896-4443-8F8B-005939BC079D}" srcOrd="0" destOrd="0" presId="urn:microsoft.com/office/officeart/2005/8/layout/cycle4"/>
    <dgm:cxn modelId="{3B1A058E-00F4-445E-9522-B87D0ABA5989}" srcId="{687FAAB7-1FC9-463E-B8BF-2A6A0B9888B0}" destId="{E26E36A2-3605-4330-A20F-5D554C12B091}" srcOrd="0" destOrd="0" parTransId="{59644B52-C5C3-43C0-A067-3A6FCDC8D699}" sibTransId="{445E2AC2-A4EB-490C-BA90-19E0B7E2A397}"/>
    <dgm:cxn modelId="{96C94497-742D-44EA-864A-01BF89C76151}" type="presOf" srcId="{687FAAB7-1FC9-463E-B8BF-2A6A0B9888B0}" destId="{31220638-F555-43E8-A574-6F4944D4E004}" srcOrd="0" destOrd="0" presId="urn:microsoft.com/office/officeart/2005/8/layout/cycle4"/>
    <dgm:cxn modelId="{9CF2519C-378C-4B69-8991-1972D3D45EEC}" type="presOf" srcId="{1BDA0A58-3E29-4CAC-9A50-EB4E13FCC285}" destId="{7B80E0DB-7768-4F6B-A35D-EB2D12715E5D}" srcOrd="0" destOrd="0" presId="urn:microsoft.com/office/officeart/2005/8/layout/cycle4"/>
    <dgm:cxn modelId="{974C1BB8-6D78-407E-8334-DD4246E68C60}" type="presOf" srcId="{F8A83053-BB4C-43B1-8745-C8F2949DB662}" destId="{D3BE8E9C-A921-42FC-A5A2-8EB960A363DB}" srcOrd="0" destOrd="0" presId="urn:microsoft.com/office/officeart/2005/8/layout/cycle4"/>
    <dgm:cxn modelId="{DB551ABB-B127-4483-BDD0-CFA8A94E6493}" srcId="{E7FF5C00-0EBA-4208-9CE6-FB1B8EDD03F1}" destId="{6B016A27-5B77-4204-91C1-5E879812A500}" srcOrd="2" destOrd="0" parTransId="{0694E557-379E-428B-AED4-FBE181CEC4DF}" sibTransId="{A17C7055-10A1-40EE-A66D-3FF01ABBF6B4}"/>
    <dgm:cxn modelId="{43D569BC-BC5D-4E7B-8845-BD76EA730DCE}" type="presOf" srcId="{E26E36A2-3605-4330-A20F-5D554C12B091}" destId="{AA90905C-6C19-40BB-9F69-148F64129193}" srcOrd="0" destOrd="0" presId="urn:microsoft.com/office/officeart/2005/8/layout/cycle4"/>
    <dgm:cxn modelId="{7B46A3C0-AA4F-4308-9EE7-0E91607B73A3}" srcId="{2F7C7369-439D-47B6-BB1E-15DAAC0B8EBF}" destId="{25B77CFB-1232-4151-B64F-FFAC72074E50}" srcOrd="0" destOrd="0" parTransId="{19DB3070-43B4-4814-AB13-BFE3F8C0811E}" sibTransId="{3B8EDC93-38D1-496D-80F7-405A575E9075}"/>
    <dgm:cxn modelId="{786BD2D1-1F7A-4E0D-8A8A-55ECF67779EF}" type="presOf" srcId="{3B20778A-CC46-42BE-9737-44B8C7CA19C4}" destId="{9174CB79-1D1C-457F-A933-ECCFA2914883}" srcOrd="1" destOrd="0" presId="urn:microsoft.com/office/officeart/2005/8/layout/cycle4"/>
    <dgm:cxn modelId="{0FC1C8E1-F333-4459-930B-859ECE1432F4}" type="presOf" srcId="{25B77CFB-1232-4151-B64F-FFAC72074E50}" destId="{12DBAB25-A41E-4146-8D05-14CF816F9586}" srcOrd="0" destOrd="0" presId="urn:microsoft.com/office/officeart/2005/8/layout/cycle4"/>
    <dgm:cxn modelId="{877259FB-A2E2-4319-9359-C0251763A854}" srcId="{6B016A27-5B77-4204-91C1-5E879812A500}" destId="{F8A83053-BB4C-43B1-8745-C8F2949DB662}" srcOrd="0" destOrd="0" parTransId="{6378C234-71CE-4439-ABCB-3144DA69DE49}" sibTransId="{A3908883-3219-4935-9A6E-F60DA4F0F158}"/>
    <dgm:cxn modelId="{A1262EBA-BB47-402A-9DE6-0AE91E9C110B}" type="presParOf" srcId="{23DC0441-184C-47A5-8CA1-1BB8006B9BC6}" destId="{7A316638-AFD6-47DE-A235-1181314AC417}" srcOrd="0" destOrd="0" presId="urn:microsoft.com/office/officeart/2005/8/layout/cycle4"/>
    <dgm:cxn modelId="{021CAA27-D4FF-4784-BEC8-86B022E44318}" type="presParOf" srcId="{7A316638-AFD6-47DE-A235-1181314AC417}" destId="{26C63F83-B1E6-4B75-92C1-B300FF8D12B9}" srcOrd="0" destOrd="0" presId="urn:microsoft.com/office/officeart/2005/8/layout/cycle4"/>
    <dgm:cxn modelId="{6BED82B6-61AC-4093-AED0-F3EC4A361671}" type="presParOf" srcId="{26C63F83-B1E6-4B75-92C1-B300FF8D12B9}" destId="{12DBAB25-A41E-4146-8D05-14CF816F9586}" srcOrd="0" destOrd="0" presId="urn:microsoft.com/office/officeart/2005/8/layout/cycle4"/>
    <dgm:cxn modelId="{2B126C5D-87DD-4EBB-AB10-FDDEDE5C43B4}" type="presParOf" srcId="{26C63F83-B1E6-4B75-92C1-B300FF8D12B9}" destId="{2A839822-1859-48AE-AB56-2767F023DF62}" srcOrd="1" destOrd="0" presId="urn:microsoft.com/office/officeart/2005/8/layout/cycle4"/>
    <dgm:cxn modelId="{463362C8-3001-49EA-A20C-042A96877904}" type="presParOf" srcId="{7A316638-AFD6-47DE-A235-1181314AC417}" destId="{0A996DD4-B7BE-45E5-9F06-F40399B8E965}" srcOrd="1" destOrd="0" presId="urn:microsoft.com/office/officeart/2005/8/layout/cycle4"/>
    <dgm:cxn modelId="{BC90C0D3-C4AD-41AB-AC00-5AEEB1C5AE2D}" type="presParOf" srcId="{0A996DD4-B7BE-45E5-9F06-F40399B8E965}" destId="{7430386E-4DB9-46A9-B136-1241E4A73E92}" srcOrd="0" destOrd="0" presId="urn:microsoft.com/office/officeart/2005/8/layout/cycle4"/>
    <dgm:cxn modelId="{EC5F42AC-1F8B-4D5E-AA81-7B2D352BA764}" type="presParOf" srcId="{0A996DD4-B7BE-45E5-9F06-F40399B8E965}" destId="{9174CB79-1D1C-457F-A933-ECCFA2914883}" srcOrd="1" destOrd="0" presId="urn:microsoft.com/office/officeart/2005/8/layout/cycle4"/>
    <dgm:cxn modelId="{EA4715D0-F570-4A6A-99E2-A4448CB4F407}" type="presParOf" srcId="{7A316638-AFD6-47DE-A235-1181314AC417}" destId="{FF635FFB-3A2A-4051-844C-40038C92C368}" srcOrd="2" destOrd="0" presId="urn:microsoft.com/office/officeart/2005/8/layout/cycle4"/>
    <dgm:cxn modelId="{2C042991-2B94-4BB6-913D-4A383CEA59AF}" type="presParOf" srcId="{FF635FFB-3A2A-4051-844C-40038C92C368}" destId="{D3BE8E9C-A921-42FC-A5A2-8EB960A363DB}" srcOrd="0" destOrd="0" presId="urn:microsoft.com/office/officeart/2005/8/layout/cycle4"/>
    <dgm:cxn modelId="{AC7C82D0-6A01-4A77-A46E-5D82C0CCB740}" type="presParOf" srcId="{FF635FFB-3A2A-4051-844C-40038C92C368}" destId="{7BB7E747-6084-4980-9C62-DF405B0389D4}" srcOrd="1" destOrd="0" presId="urn:microsoft.com/office/officeart/2005/8/layout/cycle4"/>
    <dgm:cxn modelId="{4CCBA3F2-B245-47BB-B798-C9A62933BF78}" type="presParOf" srcId="{7A316638-AFD6-47DE-A235-1181314AC417}" destId="{8DB98B95-C5D1-43BA-93B4-23A59D8DB052}" srcOrd="3" destOrd="0" presId="urn:microsoft.com/office/officeart/2005/8/layout/cycle4"/>
    <dgm:cxn modelId="{54DDC923-A224-4590-B148-F8A968D42A7C}" type="presParOf" srcId="{8DB98B95-C5D1-43BA-93B4-23A59D8DB052}" destId="{AA90905C-6C19-40BB-9F69-148F64129193}" srcOrd="0" destOrd="0" presId="urn:microsoft.com/office/officeart/2005/8/layout/cycle4"/>
    <dgm:cxn modelId="{1EE9EEBF-BF27-4441-9849-E3FE992CF906}" type="presParOf" srcId="{8DB98B95-C5D1-43BA-93B4-23A59D8DB052}" destId="{1D8AFD27-9207-4E36-9DC9-73AB8DCE8159}" srcOrd="1" destOrd="0" presId="urn:microsoft.com/office/officeart/2005/8/layout/cycle4"/>
    <dgm:cxn modelId="{3BA39893-9312-4FAB-BBE0-173CA7DDCB6B}" type="presParOf" srcId="{7A316638-AFD6-47DE-A235-1181314AC417}" destId="{E23B4392-4747-4280-AB70-BEAAF382F422}" srcOrd="4" destOrd="0" presId="urn:microsoft.com/office/officeart/2005/8/layout/cycle4"/>
    <dgm:cxn modelId="{6C0D1BA6-2973-45AF-948F-4BA2CE62CCDD}" type="presParOf" srcId="{23DC0441-184C-47A5-8CA1-1BB8006B9BC6}" destId="{131CD6F2-54FD-4BFC-91E4-7C45CE16D229}" srcOrd="1" destOrd="0" presId="urn:microsoft.com/office/officeart/2005/8/layout/cycle4"/>
    <dgm:cxn modelId="{CC962E6D-4816-4F6D-8130-74AE06CC98DB}" type="presParOf" srcId="{131CD6F2-54FD-4BFC-91E4-7C45CE16D229}" destId="{9506F270-A896-4443-8F8B-005939BC079D}" srcOrd="0" destOrd="0" presId="urn:microsoft.com/office/officeart/2005/8/layout/cycle4"/>
    <dgm:cxn modelId="{655F0C70-FBE1-4BC7-9486-21911BA8DB2A}" type="presParOf" srcId="{131CD6F2-54FD-4BFC-91E4-7C45CE16D229}" destId="{7B80E0DB-7768-4F6B-A35D-EB2D12715E5D}" srcOrd="1" destOrd="0" presId="urn:microsoft.com/office/officeart/2005/8/layout/cycle4"/>
    <dgm:cxn modelId="{46E06AEF-60FA-43FE-9B12-6B4207658A8C}" type="presParOf" srcId="{131CD6F2-54FD-4BFC-91E4-7C45CE16D229}" destId="{46610C83-930E-4394-91F3-DED9499545E9}" srcOrd="2" destOrd="0" presId="urn:microsoft.com/office/officeart/2005/8/layout/cycle4"/>
    <dgm:cxn modelId="{48ECA09A-D2B6-437A-A028-FD6355F2BE39}" type="presParOf" srcId="{131CD6F2-54FD-4BFC-91E4-7C45CE16D229}" destId="{31220638-F555-43E8-A574-6F4944D4E004}" srcOrd="3" destOrd="0" presId="urn:microsoft.com/office/officeart/2005/8/layout/cycle4"/>
    <dgm:cxn modelId="{A71AE921-961A-4F19-93B5-165D4BC3A73C}" type="presParOf" srcId="{131CD6F2-54FD-4BFC-91E4-7C45CE16D229}" destId="{EF98FF60-F1AC-46EE-8FE7-5BCC18F6BA2C}" srcOrd="4" destOrd="0" presId="urn:microsoft.com/office/officeart/2005/8/layout/cycle4"/>
    <dgm:cxn modelId="{69EFCFF8-9C2D-4382-9A48-C489E2FCF308}" type="presParOf" srcId="{23DC0441-184C-47A5-8CA1-1BB8006B9BC6}" destId="{51E59339-761A-4053-A6BC-7AAAC611438A}" srcOrd="2" destOrd="0" presId="urn:microsoft.com/office/officeart/2005/8/layout/cycle4"/>
    <dgm:cxn modelId="{8C3400A2-BFEB-46FA-B88C-202AE119C106}" type="presParOf" srcId="{23DC0441-184C-47A5-8CA1-1BB8006B9BC6}" destId="{09B91716-4339-4DFD-9E14-99DE60CE9E2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34F92E-5E50-4B1E-99D3-BF33C7A35B0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F0033F-DFAF-4390-B457-B6666A0F932B}">
      <dgm:prSet phldrT="[Text]"/>
      <dgm:spPr/>
      <dgm:t>
        <a:bodyPr/>
        <a:lstStyle/>
        <a:p>
          <a:r>
            <a:rPr lang="en-US" dirty="0"/>
            <a:t>Clear scoring rubrics and guidelines </a:t>
          </a:r>
        </a:p>
      </dgm:t>
    </dgm:pt>
    <dgm:pt modelId="{76B0F958-3C21-4DB3-896A-1323F09917C4}" type="parTrans" cxnId="{D8E80A34-10A2-40C2-A894-F4ED5C67A4FB}">
      <dgm:prSet/>
      <dgm:spPr/>
      <dgm:t>
        <a:bodyPr/>
        <a:lstStyle/>
        <a:p>
          <a:endParaRPr lang="en-US"/>
        </a:p>
      </dgm:t>
    </dgm:pt>
    <dgm:pt modelId="{17D45FD2-4446-423C-8043-35D742529799}" type="sibTrans" cxnId="{D8E80A34-10A2-40C2-A894-F4ED5C67A4FB}">
      <dgm:prSet/>
      <dgm:spPr/>
      <dgm:t>
        <a:bodyPr/>
        <a:lstStyle/>
        <a:p>
          <a:endParaRPr lang="en-US"/>
        </a:p>
      </dgm:t>
    </dgm:pt>
    <dgm:pt modelId="{B07F92EA-688D-42C0-BD78-BC42037F0D61}">
      <dgm:prSet/>
      <dgm:spPr/>
      <dgm:t>
        <a:bodyPr/>
        <a:lstStyle/>
        <a:p>
          <a:r>
            <a:rPr lang="en-US" dirty="0"/>
            <a:t>Standardized rater training</a:t>
          </a:r>
        </a:p>
      </dgm:t>
    </dgm:pt>
    <dgm:pt modelId="{E765BA77-E742-4A50-BCC2-34920A94F374}" type="parTrans" cxnId="{BE16DA32-B5AC-4D7C-8AB2-33F53EC40400}">
      <dgm:prSet/>
      <dgm:spPr/>
      <dgm:t>
        <a:bodyPr/>
        <a:lstStyle/>
        <a:p>
          <a:endParaRPr lang="en-US"/>
        </a:p>
      </dgm:t>
    </dgm:pt>
    <dgm:pt modelId="{1DC4068B-BC56-47D3-87CE-4DEE7ED803D2}" type="sibTrans" cxnId="{BE16DA32-B5AC-4D7C-8AB2-33F53EC40400}">
      <dgm:prSet/>
      <dgm:spPr/>
      <dgm:t>
        <a:bodyPr/>
        <a:lstStyle/>
        <a:p>
          <a:endParaRPr lang="en-US"/>
        </a:p>
      </dgm:t>
    </dgm:pt>
    <dgm:pt modelId="{FCF841C5-F520-4781-9A18-319202728FF6}">
      <dgm:prSet/>
      <dgm:spPr/>
      <dgm:t>
        <a:bodyPr/>
        <a:lstStyle/>
        <a:p>
          <a:r>
            <a:rPr lang="en-US"/>
            <a:t>Items and response options</a:t>
          </a:r>
          <a:endParaRPr lang="en-US" dirty="0"/>
        </a:p>
      </dgm:t>
    </dgm:pt>
    <dgm:pt modelId="{251D4016-3DB0-45B2-93DC-C7FEEBED6A43}" type="parTrans" cxnId="{DE816745-4186-46BA-AF95-0C31EFBC6BA9}">
      <dgm:prSet/>
      <dgm:spPr/>
      <dgm:t>
        <a:bodyPr/>
        <a:lstStyle/>
        <a:p>
          <a:endParaRPr lang="en-US"/>
        </a:p>
      </dgm:t>
    </dgm:pt>
    <dgm:pt modelId="{2824B875-E680-43F2-A2F8-35FE08B512CD}" type="sibTrans" cxnId="{DE816745-4186-46BA-AF95-0C31EFBC6BA9}">
      <dgm:prSet/>
      <dgm:spPr/>
      <dgm:t>
        <a:bodyPr/>
        <a:lstStyle/>
        <a:p>
          <a:endParaRPr lang="en-US"/>
        </a:p>
      </dgm:t>
    </dgm:pt>
    <dgm:pt modelId="{3588C16C-D286-4EED-8FFC-87ED8283028C}">
      <dgm:prSet/>
      <dgm:spPr/>
      <dgm:t>
        <a:bodyPr/>
        <a:lstStyle/>
        <a:p>
          <a:r>
            <a:rPr lang="en-US" dirty="0"/>
            <a:t>Inter-rater reliability</a:t>
          </a:r>
        </a:p>
      </dgm:t>
    </dgm:pt>
    <dgm:pt modelId="{7A23D47B-3190-4ACD-8F52-017FC1150C65}" type="parTrans" cxnId="{6CAAD8E6-466E-4FBB-9928-DD86E1487083}">
      <dgm:prSet/>
      <dgm:spPr/>
      <dgm:t>
        <a:bodyPr/>
        <a:lstStyle/>
        <a:p>
          <a:endParaRPr lang="en-US"/>
        </a:p>
      </dgm:t>
    </dgm:pt>
    <dgm:pt modelId="{8956B0BC-D980-474A-A28B-29AB725B4064}" type="sibTrans" cxnId="{6CAAD8E6-466E-4FBB-9928-DD86E1487083}">
      <dgm:prSet/>
      <dgm:spPr/>
      <dgm:t>
        <a:bodyPr/>
        <a:lstStyle/>
        <a:p>
          <a:endParaRPr lang="en-US"/>
        </a:p>
      </dgm:t>
    </dgm:pt>
    <dgm:pt modelId="{F29C7DC3-31CE-4A92-9359-36E67EC40F7B}">
      <dgm:prSet/>
      <dgm:spPr/>
      <dgm:t>
        <a:bodyPr/>
        <a:lstStyle/>
        <a:p>
          <a:r>
            <a:rPr lang="en-US" dirty="0"/>
            <a:t>Equating across cases</a:t>
          </a:r>
        </a:p>
      </dgm:t>
    </dgm:pt>
    <dgm:pt modelId="{F1B18AD9-480C-4532-8684-D694FE3B2236}" type="parTrans" cxnId="{9791D20C-2CE4-4534-B270-AA77135E8C5B}">
      <dgm:prSet/>
      <dgm:spPr/>
      <dgm:t>
        <a:bodyPr/>
        <a:lstStyle/>
        <a:p>
          <a:endParaRPr lang="en-US"/>
        </a:p>
      </dgm:t>
    </dgm:pt>
    <dgm:pt modelId="{CF224A43-6BE1-48B5-B3EC-A45AE6DC237D}" type="sibTrans" cxnId="{9791D20C-2CE4-4534-B270-AA77135E8C5B}">
      <dgm:prSet/>
      <dgm:spPr/>
      <dgm:t>
        <a:bodyPr/>
        <a:lstStyle/>
        <a:p>
          <a:endParaRPr lang="en-US"/>
        </a:p>
      </dgm:t>
    </dgm:pt>
    <dgm:pt modelId="{E7D12D4A-C770-4B29-9D55-DD5921877773}" type="pres">
      <dgm:prSet presAssocID="{5334F92E-5E50-4B1E-99D3-BF33C7A35B09}" presName="linear" presStyleCnt="0">
        <dgm:presLayoutVars>
          <dgm:animLvl val="lvl"/>
          <dgm:resizeHandles val="exact"/>
        </dgm:presLayoutVars>
      </dgm:prSet>
      <dgm:spPr/>
    </dgm:pt>
    <dgm:pt modelId="{60424992-7DF2-4F0A-ACD3-D3DAC16D582C}" type="pres">
      <dgm:prSet presAssocID="{F1F0033F-DFAF-4390-B457-B6666A0F932B}" presName="parentText" presStyleLbl="node1" presStyleIdx="0" presStyleCnt="3">
        <dgm:presLayoutVars>
          <dgm:chMax val="0"/>
          <dgm:bulletEnabled val="1"/>
        </dgm:presLayoutVars>
      </dgm:prSet>
      <dgm:spPr/>
    </dgm:pt>
    <dgm:pt modelId="{1475AC5B-80B9-4606-A27E-D41DA5EBE2DD}" type="pres">
      <dgm:prSet presAssocID="{17D45FD2-4446-423C-8043-35D742529799}" presName="spacer" presStyleCnt="0"/>
      <dgm:spPr/>
    </dgm:pt>
    <dgm:pt modelId="{3FA1E87D-259E-48B5-BF37-3381C832A46A}" type="pres">
      <dgm:prSet presAssocID="{B07F92EA-688D-42C0-BD78-BC42037F0D61}" presName="parentText" presStyleLbl="node1" presStyleIdx="1" presStyleCnt="3">
        <dgm:presLayoutVars>
          <dgm:chMax val="0"/>
          <dgm:bulletEnabled val="1"/>
        </dgm:presLayoutVars>
      </dgm:prSet>
      <dgm:spPr/>
    </dgm:pt>
    <dgm:pt modelId="{67CF5DF1-8BB1-40C6-A6C0-37360C3E453F}" type="pres">
      <dgm:prSet presAssocID="{1DC4068B-BC56-47D3-87CE-4DEE7ED803D2}" presName="spacer" presStyleCnt="0"/>
      <dgm:spPr/>
    </dgm:pt>
    <dgm:pt modelId="{B97B1698-336E-41E4-B052-4F1C9A2B4815}" type="pres">
      <dgm:prSet presAssocID="{FCF841C5-F520-4781-9A18-319202728FF6}" presName="parentText" presStyleLbl="node1" presStyleIdx="2" presStyleCnt="3">
        <dgm:presLayoutVars>
          <dgm:chMax val="0"/>
          <dgm:bulletEnabled val="1"/>
        </dgm:presLayoutVars>
      </dgm:prSet>
      <dgm:spPr/>
    </dgm:pt>
    <dgm:pt modelId="{947598DC-A9F9-4D16-BE12-532C0B1C2052}" type="pres">
      <dgm:prSet presAssocID="{FCF841C5-F520-4781-9A18-319202728FF6}" presName="childText" presStyleLbl="revTx" presStyleIdx="0" presStyleCnt="1">
        <dgm:presLayoutVars>
          <dgm:bulletEnabled val="1"/>
        </dgm:presLayoutVars>
      </dgm:prSet>
      <dgm:spPr/>
    </dgm:pt>
  </dgm:ptLst>
  <dgm:cxnLst>
    <dgm:cxn modelId="{9791D20C-2CE4-4534-B270-AA77135E8C5B}" srcId="{FCF841C5-F520-4781-9A18-319202728FF6}" destId="{F29C7DC3-31CE-4A92-9359-36E67EC40F7B}" srcOrd="1" destOrd="0" parTransId="{F1B18AD9-480C-4532-8684-D694FE3B2236}" sibTransId="{CF224A43-6BE1-48B5-B3EC-A45AE6DC237D}"/>
    <dgm:cxn modelId="{28815511-C6C5-408A-9688-F153BD7182D9}" type="presOf" srcId="{FCF841C5-F520-4781-9A18-319202728FF6}" destId="{B97B1698-336E-41E4-B052-4F1C9A2B4815}" srcOrd="0" destOrd="0" presId="urn:microsoft.com/office/officeart/2005/8/layout/vList2"/>
    <dgm:cxn modelId="{7FCA2116-D5FE-4A2D-94CC-B78ABF27DAEA}" type="presOf" srcId="{5334F92E-5E50-4B1E-99D3-BF33C7A35B09}" destId="{E7D12D4A-C770-4B29-9D55-DD5921877773}" srcOrd="0" destOrd="0" presId="urn:microsoft.com/office/officeart/2005/8/layout/vList2"/>
    <dgm:cxn modelId="{CE79352F-E4AA-4080-9199-E90C3BFC6F23}" type="presOf" srcId="{F1F0033F-DFAF-4390-B457-B6666A0F932B}" destId="{60424992-7DF2-4F0A-ACD3-D3DAC16D582C}" srcOrd="0" destOrd="0" presId="urn:microsoft.com/office/officeart/2005/8/layout/vList2"/>
    <dgm:cxn modelId="{BE16DA32-B5AC-4D7C-8AB2-33F53EC40400}" srcId="{5334F92E-5E50-4B1E-99D3-BF33C7A35B09}" destId="{B07F92EA-688D-42C0-BD78-BC42037F0D61}" srcOrd="1" destOrd="0" parTransId="{E765BA77-E742-4A50-BCC2-34920A94F374}" sibTransId="{1DC4068B-BC56-47D3-87CE-4DEE7ED803D2}"/>
    <dgm:cxn modelId="{D8E80A34-10A2-40C2-A894-F4ED5C67A4FB}" srcId="{5334F92E-5E50-4B1E-99D3-BF33C7A35B09}" destId="{F1F0033F-DFAF-4390-B457-B6666A0F932B}" srcOrd="0" destOrd="0" parTransId="{76B0F958-3C21-4DB3-896A-1323F09917C4}" sibTransId="{17D45FD2-4446-423C-8043-35D742529799}"/>
    <dgm:cxn modelId="{6CAAE73A-801D-44D5-8CE7-861D96479642}" type="presOf" srcId="{B07F92EA-688D-42C0-BD78-BC42037F0D61}" destId="{3FA1E87D-259E-48B5-BF37-3381C832A46A}" srcOrd="0" destOrd="0" presId="urn:microsoft.com/office/officeart/2005/8/layout/vList2"/>
    <dgm:cxn modelId="{8939DB64-40DF-492B-BC31-3AC7582205A9}" type="presOf" srcId="{3588C16C-D286-4EED-8FFC-87ED8283028C}" destId="{947598DC-A9F9-4D16-BE12-532C0B1C2052}" srcOrd="0" destOrd="0" presId="urn:microsoft.com/office/officeart/2005/8/layout/vList2"/>
    <dgm:cxn modelId="{DE816745-4186-46BA-AF95-0C31EFBC6BA9}" srcId="{5334F92E-5E50-4B1E-99D3-BF33C7A35B09}" destId="{FCF841C5-F520-4781-9A18-319202728FF6}" srcOrd="2" destOrd="0" parTransId="{251D4016-3DB0-45B2-93DC-C7FEEBED6A43}" sibTransId="{2824B875-E680-43F2-A2F8-35FE08B512CD}"/>
    <dgm:cxn modelId="{6CAAD8E6-466E-4FBB-9928-DD86E1487083}" srcId="{FCF841C5-F520-4781-9A18-319202728FF6}" destId="{3588C16C-D286-4EED-8FFC-87ED8283028C}" srcOrd="0" destOrd="0" parTransId="{7A23D47B-3190-4ACD-8F52-017FC1150C65}" sibTransId="{8956B0BC-D980-474A-A28B-29AB725B4064}"/>
    <dgm:cxn modelId="{722FD9F7-8808-4DAF-AEF1-86175F3A774B}" type="presOf" srcId="{F29C7DC3-31CE-4A92-9359-36E67EC40F7B}" destId="{947598DC-A9F9-4D16-BE12-532C0B1C2052}" srcOrd="0" destOrd="1" presId="urn:microsoft.com/office/officeart/2005/8/layout/vList2"/>
    <dgm:cxn modelId="{55CBD90B-7721-4D68-8531-A1F7DA95E111}" type="presParOf" srcId="{E7D12D4A-C770-4B29-9D55-DD5921877773}" destId="{60424992-7DF2-4F0A-ACD3-D3DAC16D582C}" srcOrd="0" destOrd="0" presId="urn:microsoft.com/office/officeart/2005/8/layout/vList2"/>
    <dgm:cxn modelId="{0544AF38-CC00-4804-8425-33C7534DBA77}" type="presParOf" srcId="{E7D12D4A-C770-4B29-9D55-DD5921877773}" destId="{1475AC5B-80B9-4606-A27E-D41DA5EBE2DD}" srcOrd="1" destOrd="0" presId="urn:microsoft.com/office/officeart/2005/8/layout/vList2"/>
    <dgm:cxn modelId="{B8778D5E-99EB-41DD-A442-C5A554A6DC01}" type="presParOf" srcId="{E7D12D4A-C770-4B29-9D55-DD5921877773}" destId="{3FA1E87D-259E-48B5-BF37-3381C832A46A}" srcOrd="2" destOrd="0" presId="urn:microsoft.com/office/officeart/2005/8/layout/vList2"/>
    <dgm:cxn modelId="{CB258226-47E2-4773-9217-00A5950EDB83}" type="presParOf" srcId="{E7D12D4A-C770-4B29-9D55-DD5921877773}" destId="{67CF5DF1-8BB1-40C6-A6C0-37360C3E453F}" srcOrd="3" destOrd="0" presId="urn:microsoft.com/office/officeart/2005/8/layout/vList2"/>
    <dgm:cxn modelId="{6600C4DC-13F7-4EB9-BDF5-28E15D5591C5}" type="presParOf" srcId="{E7D12D4A-C770-4B29-9D55-DD5921877773}" destId="{B97B1698-336E-41E4-B052-4F1C9A2B4815}" srcOrd="4" destOrd="0" presId="urn:microsoft.com/office/officeart/2005/8/layout/vList2"/>
    <dgm:cxn modelId="{87D615AD-37E6-488F-ADBF-13F465C4E5B5}" type="presParOf" srcId="{E7D12D4A-C770-4B29-9D55-DD5921877773}" destId="{947598DC-A9F9-4D16-BE12-532C0B1C205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34F92E-5E50-4B1E-99D3-BF33C7A35B0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F0033F-DFAF-4390-B457-B6666A0F932B}">
      <dgm:prSet phldrT="[Text]"/>
      <dgm:spPr/>
      <dgm:t>
        <a:bodyPr/>
        <a:lstStyle/>
        <a:p>
          <a:r>
            <a:rPr lang="en-US" dirty="0"/>
            <a:t>Purposeful sampling of relevant cases</a:t>
          </a:r>
        </a:p>
      </dgm:t>
    </dgm:pt>
    <dgm:pt modelId="{76B0F958-3C21-4DB3-896A-1323F09917C4}" type="parTrans" cxnId="{D8E80A34-10A2-40C2-A894-F4ED5C67A4FB}">
      <dgm:prSet/>
      <dgm:spPr/>
      <dgm:t>
        <a:bodyPr/>
        <a:lstStyle/>
        <a:p>
          <a:endParaRPr lang="en-US"/>
        </a:p>
      </dgm:t>
    </dgm:pt>
    <dgm:pt modelId="{17D45FD2-4446-423C-8043-35D742529799}" type="sibTrans" cxnId="{D8E80A34-10A2-40C2-A894-F4ED5C67A4FB}">
      <dgm:prSet/>
      <dgm:spPr/>
      <dgm:t>
        <a:bodyPr/>
        <a:lstStyle/>
        <a:p>
          <a:endParaRPr lang="en-US"/>
        </a:p>
      </dgm:t>
    </dgm:pt>
    <dgm:pt modelId="{B07F92EA-688D-42C0-BD78-BC42037F0D61}">
      <dgm:prSet/>
      <dgm:spPr/>
      <dgm:t>
        <a:bodyPr/>
        <a:lstStyle/>
        <a:p>
          <a:r>
            <a:rPr lang="en-US" dirty="0"/>
            <a:t>Adequate number of cases</a:t>
          </a:r>
        </a:p>
      </dgm:t>
    </dgm:pt>
    <dgm:pt modelId="{E765BA77-E742-4A50-BCC2-34920A94F374}" type="parTrans" cxnId="{BE16DA32-B5AC-4D7C-8AB2-33F53EC40400}">
      <dgm:prSet/>
      <dgm:spPr/>
      <dgm:t>
        <a:bodyPr/>
        <a:lstStyle/>
        <a:p>
          <a:endParaRPr lang="en-US"/>
        </a:p>
      </dgm:t>
    </dgm:pt>
    <dgm:pt modelId="{1DC4068B-BC56-47D3-87CE-4DEE7ED803D2}" type="sibTrans" cxnId="{BE16DA32-B5AC-4D7C-8AB2-33F53EC40400}">
      <dgm:prSet/>
      <dgm:spPr/>
      <dgm:t>
        <a:bodyPr/>
        <a:lstStyle/>
        <a:p>
          <a:endParaRPr lang="en-US"/>
        </a:p>
      </dgm:t>
    </dgm:pt>
    <dgm:pt modelId="{FCF841C5-F520-4781-9A18-319202728FF6}">
      <dgm:prSet/>
      <dgm:spPr/>
      <dgm:t>
        <a:bodyPr/>
        <a:lstStyle/>
        <a:p>
          <a:r>
            <a:rPr lang="en-US" dirty="0"/>
            <a:t>Generalizability theory</a:t>
          </a:r>
        </a:p>
      </dgm:t>
    </dgm:pt>
    <dgm:pt modelId="{251D4016-3DB0-45B2-93DC-C7FEEBED6A43}" type="parTrans" cxnId="{DE816745-4186-46BA-AF95-0C31EFBC6BA9}">
      <dgm:prSet/>
      <dgm:spPr/>
      <dgm:t>
        <a:bodyPr/>
        <a:lstStyle/>
        <a:p>
          <a:endParaRPr lang="en-US"/>
        </a:p>
      </dgm:t>
    </dgm:pt>
    <dgm:pt modelId="{2824B875-E680-43F2-A2F8-35FE08B512CD}" type="sibTrans" cxnId="{DE816745-4186-46BA-AF95-0C31EFBC6BA9}">
      <dgm:prSet/>
      <dgm:spPr/>
      <dgm:t>
        <a:bodyPr/>
        <a:lstStyle/>
        <a:p>
          <a:endParaRPr lang="en-US"/>
        </a:p>
      </dgm:t>
    </dgm:pt>
    <dgm:pt modelId="{3588C16C-D286-4EED-8FFC-87ED8283028C}">
      <dgm:prSet/>
      <dgm:spPr/>
      <dgm:t>
        <a:bodyPr/>
        <a:lstStyle/>
        <a:p>
          <a:r>
            <a:rPr lang="en-US" dirty="0"/>
            <a:t>Reliability of observations</a:t>
          </a:r>
        </a:p>
      </dgm:t>
    </dgm:pt>
    <dgm:pt modelId="{7A23D47B-3190-4ACD-8F52-017FC1150C65}" type="parTrans" cxnId="{6CAAD8E6-466E-4FBB-9928-DD86E1487083}">
      <dgm:prSet/>
      <dgm:spPr/>
      <dgm:t>
        <a:bodyPr/>
        <a:lstStyle/>
        <a:p>
          <a:endParaRPr lang="en-US"/>
        </a:p>
      </dgm:t>
    </dgm:pt>
    <dgm:pt modelId="{8956B0BC-D980-474A-A28B-29AB725B4064}" type="sibTrans" cxnId="{6CAAD8E6-466E-4FBB-9928-DD86E1487083}">
      <dgm:prSet/>
      <dgm:spPr/>
      <dgm:t>
        <a:bodyPr/>
        <a:lstStyle/>
        <a:p>
          <a:endParaRPr lang="en-US"/>
        </a:p>
      </dgm:t>
    </dgm:pt>
    <dgm:pt modelId="{E7D12D4A-C770-4B29-9D55-DD5921877773}" type="pres">
      <dgm:prSet presAssocID="{5334F92E-5E50-4B1E-99D3-BF33C7A35B09}" presName="linear" presStyleCnt="0">
        <dgm:presLayoutVars>
          <dgm:animLvl val="lvl"/>
          <dgm:resizeHandles val="exact"/>
        </dgm:presLayoutVars>
      </dgm:prSet>
      <dgm:spPr/>
    </dgm:pt>
    <dgm:pt modelId="{60424992-7DF2-4F0A-ACD3-D3DAC16D582C}" type="pres">
      <dgm:prSet presAssocID="{F1F0033F-DFAF-4390-B457-B6666A0F932B}" presName="parentText" presStyleLbl="node1" presStyleIdx="0" presStyleCnt="3">
        <dgm:presLayoutVars>
          <dgm:chMax val="0"/>
          <dgm:bulletEnabled val="1"/>
        </dgm:presLayoutVars>
      </dgm:prSet>
      <dgm:spPr/>
    </dgm:pt>
    <dgm:pt modelId="{1475AC5B-80B9-4606-A27E-D41DA5EBE2DD}" type="pres">
      <dgm:prSet presAssocID="{17D45FD2-4446-423C-8043-35D742529799}" presName="spacer" presStyleCnt="0"/>
      <dgm:spPr/>
    </dgm:pt>
    <dgm:pt modelId="{3FA1E87D-259E-48B5-BF37-3381C832A46A}" type="pres">
      <dgm:prSet presAssocID="{B07F92EA-688D-42C0-BD78-BC42037F0D61}" presName="parentText" presStyleLbl="node1" presStyleIdx="1" presStyleCnt="3">
        <dgm:presLayoutVars>
          <dgm:chMax val="0"/>
          <dgm:bulletEnabled val="1"/>
        </dgm:presLayoutVars>
      </dgm:prSet>
      <dgm:spPr/>
    </dgm:pt>
    <dgm:pt modelId="{67CF5DF1-8BB1-40C6-A6C0-37360C3E453F}" type="pres">
      <dgm:prSet presAssocID="{1DC4068B-BC56-47D3-87CE-4DEE7ED803D2}" presName="spacer" presStyleCnt="0"/>
      <dgm:spPr/>
    </dgm:pt>
    <dgm:pt modelId="{B97B1698-336E-41E4-B052-4F1C9A2B4815}" type="pres">
      <dgm:prSet presAssocID="{FCF841C5-F520-4781-9A18-319202728FF6}" presName="parentText" presStyleLbl="node1" presStyleIdx="2" presStyleCnt="3">
        <dgm:presLayoutVars>
          <dgm:chMax val="0"/>
          <dgm:bulletEnabled val="1"/>
        </dgm:presLayoutVars>
      </dgm:prSet>
      <dgm:spPr/>
    </dgm:pt>
    <dgm:pt modelId="{947598DC-A9F9-4D16-BE12-532C0B1C2052}" type="pres">
      <dgm:prSet presAssocID="{FCF841C5-F520-4781-9A18-319202728FF6}" presName="childText" presStyleLbl="revTx" presStyleIdx="0" presStyleCnt="1">
        <dgm:presLayoutVars>
          <dgm:bulletEnabled val="1"/>
        </dgm:presLayoutVars>
      </dgm:prSet>
      <dgm:spPr/>
    </dgm:pt>
  </dgm:ptLst>
  <dgm:cxnLst>
    <dgm:cxn modelId="{28815511-C6C5-408A-9688-F153BD7182D9}" type="presOf" srcId="{FCF841C5-F520-4781-9A18-319202728FF6}" destId="{B97B1698-336E-41E4-B052-4F1C9A2B4815}" srcOrd="0" destOrd="0" presId="urn:microsoft.com/office/officeart/2005/8/layout/vList2"/>
    <dgm:cxn modelId="{7FCA2116-D5FE-4A2D-94CC-B78ABF27DAEA}" type="presOf" srcId="{5334F92E-5E50-4B1E-99D3-BF33C7A35B09}" destId="{E7D12D4A-C770-4B29-9D55-DD5921877773}" srcOrd="0" destOrd="0" presId="urn:microsoft.com/office/officeart/2005/8/layout/vList2"/>
    <dgm:cxn modelId="{CE79352F-E4AA-4080-9199-E90C3BFC6F23}" type="presOf" srcId="{F1F0033F-DFAF-4390-B457-B6666A0F932B}" destId="{60424992-7DF2-4F0A-ACD3-D3DAC16D582C}" srcOrd="0" destOrd="0" presId="urn:microsoft.com/office/officeart/2005/8/layout/vList2"/>
    <dgm:cxn modelId="{BE16DA32-B5AC-4D7C-8AB2-33F53EC40400}" srcId="{5334F92E-5E50-4B1E-99D3-BF33C7A35B09}" destId="{B07F92EA-688D-42C0-BD78-BC42037F0D61}" srcOrd="1" destOrd="0" parTransId="{E765BA77-E742-4A50-BCC2-34920A94F374}" sibTransId="{1DC4068B-BC56-47D3-87CE-4DEE7ED803D2}"/>
    <dgm:cxn modelId="{D8E80A34-10A2-40C2-A894-F4ED5C67A4FB}" srcId="{5334F92E-5E50-4B1E-99D3-BF33C7A35B09}" destId="{F1F0033F-DFAF-4390-B457-B6666A0F932B}" srcOrd="0" destOrd="0" parTransId="{76B0F958-3C21-4DB3-896A-1323F09917C4}" sibTransId="{17D45FD2-4446-423C-8043-35D742529799}"/>
    <dgm:cxn modelId="{6CAAE73A-801D-44D5-8CE7-861D96479642}" type="presOf" srcId="{B07F92EA-688D-42C0-BD78-BC42037F0D61}" destId="{3FA1E87D-259E-48B5-BF37-3381C832A46A}" srcOrd="0" destOrd="0" presId="urn:microsoft.com/office/officeart/2005/8/layout/vList2"/>
    <dgm:cxn modelId="{8939DB64-40DF-492B-BC31-3AC7582205A9}" type="presOf" srcId="{3588C16C-D286-4EED-8FFC-87ED8283028C}" destId="{947598DC-A9F9-4D16-BE12-532C0B1C2052}" srcOrd="0" destOrd="0" presId="urn:microsoft.com/office/officeart/2005/8/layout/vList2"/>
    <dgm:cxn modelId="{DE816745-4186-46BA-AF95-0C31EFBC6BA9}" srcId="{5334F92E-5E50-4B1E-99D3-BF33C7A35B09}" destId="{FCF841C5-F520-4781-9A18-319202728FF6}" srcOrd="2" destOrd="0" parTransId="{251D4016-3DB0-45B2-93DC-C7FEEBED6A43}" sibTransId="{2824B875-E680-43F2-A2F8-35FE08B512CD}"/>
    <dgm:cxn modelId="{6CAAD8E6-466E-4FBB-9928-DD86E1487083}" srcId="{FCF841C5-F520-4781-9A18-319202728FF6}" destId="{3588C16C-D286-4EED-8FFC-87ED8283028C}" srcOrd="0" destOrd="0" parTransId="{7A23D47B-3190-4ACD-8F52-017FC1150C65}" sibTransId="{8956B0BC-D980-474A-A28B-29AB725B4064}"/>
    <dgm:cxn modelId="{55CBD90B-7721-4D68-8531-A1F7DA95E111}" type="presParOf" srcId="{E7D12D4A-C770-4B29-9D55-DD5921877773}" destId="{60424992-7DF2-4F0A-ACD3-D3DAC16D582C}" srcOrd="0" destOrd="0" presId="urn:microsoft.com/office/officeart/2005/8/layout/vList2"/>
    <dgm:cxn modelId="{0544AF38-CC00-4804-8425-33C7534DBA77}" type="presParOf" srcId="{E7D12D4A-C770-4B29-9D55-DD5921877773}" destId="{1475AC5B-80B9-4606-A27E-D41DA5EBE2DD}" srcOrd="1" destOrd="0" presId="urn:microsoft.com/office/officeart/2005/8/layout/vList2"/>
    <dgm:cxn modelId="{B8778D5E-99EB-41DD-A442-C5A554A6DC01}" type="presParOf" srcId="{E7D12D4A-C770-4B29-9D55-DD5921877773}" destId="{3FA1E87D-259E-48B5-BF37-3381C832A46A}" srcOrd="2" destOrd="0" presId="urn:microsoft.com/office/officeart/2005/8/layout/vList2"/>
    <dgm:cxn modelId="{CB258226-47E2-4773-9217-00A5950EDB83}" type="presParOf" srcId="{E7D12D4A-C770-4B29-9D55-DD5921877773}" destId="{67CF5DF1-8BB1-40C6-A6C0-37360C3E453F}" srcOrd="3" destOrd="0" presId="urn:microsoft.com/office/officeart/2005/8/layout/vList2"/>
    <dgm:cxn modelId="{6600C4DC-13F7-4EB9-BDF5-28E15D5591C5}" type="presParOf" srcId="{E7D12D4A-C770-4B29-9D55-DD5921877773}" destId="{B97B1698-336E-41E4-B052-4F1C9A2B4815}" srcOrd="4" destOrd="0" presId="urn:microsoft.com/office/officeart/2005/8/layout/vList2"/>
    <dgm:cxn modelId="{87D615AD-37E6-488F-ADBF-13F465C4E5B5}" type="presParOf" srcId="{E7D12D4A-C770-4B29-9D55-DD5921877773}" destId="{947598DC-A9F9-4D16-BE12-532C0B1C205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34F92E-5E50-4B1E-99D3-BF33C7A35B0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F0033F-DFAF-4390-B457-B6666A0F932B}">
      <dgm:prSet phldrT="[Text]"/>
      <dgm:spPr/>
      <dgm:t>
        <a:bodyPr/>
        <a:lstStyle/>
        <a:p>
          <a:r>
            <a:rPr lang="en-US" dirty="0"/>
            <a:t>Appropriate context for assessment</a:t>
          </a:r>
        </a:p>
      </dgm:t>
    </dgm:pt>
    <dgm:pt modelId="{76B0F958-3C21-4DB3-896A-1323F09917C4}" type="parTrans" cxnId="{D8E80A34-10A2-40C2-A894-F4ED5C67A4FB}">
      <dgm:prSet/>
      <dgm:spPr/>
      <dgm:t>
        <a:bodyPr/>
        <a:lstStyle/>
        <a:p>
          <a:endParaRPr lang="en-US"/>
        </a:p>
      </dgm:t>
    </dgm:pt>
    <dgm:pt modelId="{17D45FD2-4446-423C-8043-35D742529799}" type="sibTrans" cxnId="{D8E80A34-10A2-40C2-A894-F4ED5C67A4FB}">
      <dgm:prSet/>
      <dgm:spPr/>
      <dgm:t>
        <a:bodyPr/>
        <a:lstStyle/>
        <a:p>
          <a:endParaRPr lang="en-US"/>
        </a:p>
      </dgm:t>
    </dgm:pt>
    <dgm:pt modelId="{B07F92EA-688D-42C0-BD78-BC42037F0D61}">
      <dgm:prSet/>
      <dgm:spPr/>
      <dgm:t>
        <a:bodyPr/>
        <a:lstStyle/>
        <a:p>
          <a:r>
            <a:rPr lang="en-US" dirty="0"/>
            <a:t>Think aloud study to assess consistency</a:t>
          </a:r>
        </a:p>
      </dgm:t>
    </dgm:pt>
    <dgm:pt modelId="{E765BA77-E742-4A50-BCC2-34920A94F374}" type="parTrans" cxnId="{BE16DA32-B5AC-4D7C-8AB2-33F53EC40400}">
      <dgm:prSet/>
      <dgm:spPr/>
      <dgm:t>
        <a:bodyPr/>
        <a:lstStyle/>
        <a:p>
          <a:endParaRPr lang="en-US"/>
        </a:p>
      </dgm:t>
    </dgm:pt>
    <dgm:pt modelId="{1DC4068B-BC56-47D3-87CE-4DEE7ED803D2}" type="sibTrans" cxnId="{BE16DA32-B5AC-4D7C-8AB2-33F53EC40400}">
      <dgm:prSet/>
      <dgm:spPr/>
      <dgm:t>
        <a:bodyPr/>
        <a:lstStyle/>
        <a:p>
          <a:endParaRPr lang="en-US"/>
        </a:p>
      </dgm:t>
    </dgm:pt>
    <dgm:pt modelId="{FCF841C5-F520-4781-9A18-319202728FF6}">
      <dgm:prSet/>
      <dgm:spPr/>
      <dgm:t>
        <a:bodyPr/>
        <a:lstStyle/>
        <a:p>
          <a:r>
            <a:rPr lang="en-US" dirty="0"/>
            <a:t>Correlation with other measures</a:t>
          </a:r>
        </a:p>
      </dgm:t>
    </dgm:pt>
    <dgm:pt modelId="{251D4016-3DB0-45B2-93DC-C7FEEBED6A43}" type="parTrans" cxnId="{DE816745-4186-46BA-AF95-0C31EFBC6BA9}">
      <dgm:prSet/>
      <dgm:spPr/>
      <dgm:t>
        <a:bodyPr/>
        <a:lstStyle/>
        <a:p>
          <a:endParaRPr lang="en-US"/>
        </a:p>
      </dgm:t>
    </dgm:pt>
    <dgm:pt modelId="{2824B875-E680-43F2-A2F8-35FE08B512CD}" type="sibTrans" cxnId="{DE816745-4186-46BA-AF95-0C31EFBC6BA9}">
      <dgm:prSet/>
      <dgm:spPr/>
      <dgm:t>
        <a:bodyPr/>
        <a:lstStyle/>
        <a:p>
          <a:endParaRPr lang="en-US"/>
        </a:p>
      </dgm:t>
    </dgm:pt>
    <dgm:pt modelId="{3588C16C-D286-4EED-8FFC-87ED8283028C}">
      <dgm:prSet/>
      <dgm:spPr/>
      <dgm:t>
        <a:bodyPr/>
        <a:lstStyle/>
        <a:p>
          <a:r>
            <a:rPr lang="en-US" dirty="0"/>
            <a:t>USMLE scores</a:t>
          </a:r>
        </a:p>
      </dgm:t>
    </dgm:pt>
    <dgm:pt modelId="{7A23D47B-3190-4ACD-8F52-017FC1150C65}" type="parTrans" cxnId="{6CAAD8E6-466E-4FBB-9928-DD86E1487083}">
      <dgm:prSet/>
      <dgm:spPr/>
      <dgm:t>
        <a:bodyPr/>
        <a:lstStyle/>
        <a:p>
          <a:endParaRPr lang="en-US"/>
        </a:p>
      </dgm:t>
    </dgm:pt>
    <dgm:pt modelId="{8956B0BC-D980-474A-A28B-29AB725B4064}" type="sibTrans" cxnId="{6CAAD8E6-466E-4FBB-9928-DD86E1487083}">
      <dgm:prSet/>
      <dgm:spPr/>
      <dgm:t>
        <a:bodyPr/>
        <a:lstStyle/>
        <a:p>
          <a:endParaRPr lang="en-US"/>
        </a:p>
      </dgm:t>
    </dgm:pt>
    <dgm:pt modelId="{FD2E108F-DDF4-429A-86F6-915B27769952}">
      <dgm:prSet/>
      <dgm:spPr/>
      <dgm:t>
        <a:bodyPr/>
        <a:lstStyle/>
        <a:p>
          <a:r>
            <a:rPr lang="en-US" dirty="0"/>
            <a:t>WBA ratings</a:t>
          </a:r>
        </a:p>
      </dgm:t>
    </dgm:pt>
    <dgm:pt modelId="{11927EEE-A9B5-4869-9205-746FEAAA78D9}" type="parTrans" cxnId="{1BAC7616-5D30-4B36-8BFA-3BACE4F791BA}">
      <dgm:prSet/>
      <dgm:spPr/>
      <dgm:t>
        <a:bodyPr/>
        <a:lstStyle/>
        <a:p>
          <a:endParaRPr lang="en-US"/>
        </a:p>
      </dgm:t>
    </dgm:pt>
    <dgm:pt modelId="{47E1A4BD-95D4-46DB-BF17-D061153D7528}" type="sibTrans" cxnId="{1BAC7616-5D30-4B36-8BFA-3BACE4F791BA}">
      <dgm:prSet/>
      <dgm:spPr/>
      <dgm:t>
        <a:bodyPr/>
        <a:lstStyle/>
        <a:p>
          <a:endParaRPr lang="en-US"/>
        </a:p>
      </dgm:t>
    </dgm:pt>
    <dgm:pt modelId="{E7D12D4A-C770-4B29-9D55-DD5921877773}" type="pres">
      <dgm:prSet presAssocID="{5334F92E-5E50-4B1E-99D3-BF33C7A35B09}" presName="linear" presStyleCnt="0">
        <dgm:presLayoutVars>
          <dgm:animLvl val="lvl"/>
          <dgm:resizeHandles val="exact"/>
        </dgm:presLayoutVars>
      </dgm:prSet>
      <dgm:spPr/>
    </dgm:pt>
    <dgm:pt modelId="{60424992-7DF2-4F0A-ACD3-D3DAC16D582C}" type="pres">
      <dgm:prSet presAssocID="{F1F0033F-DFAF-4390-B457-B6666A0F932B}" presName="parentText" presStyleLbl="node1" presStyleIdx="0" presStyleCnt="3">
        <dgm:presLayoutVars>
          <dgm:chMax val="0"/>
          <dgm:bulletEnabled val="1"/>
        </dgm:presLayoutVars>
      </dgm:prSet>
      <dgm:spPr/>
    </dgm:pt>
    <dgm:pt modelId="{1475AC5B-80B9-4606-A27E-D41DA5EBE2DD}" type="pres">
      <dgm:prSet presAssocID="{17D45FD2-4446-423C-8043-35D742529799}" presName="spacer" presStyleCnt="0"/>
      <dgm:spPr/>
    </dgm:pt>
    <dgm:pt modelId="{3FA1E87D-259E-48B5-BF37-3381C832A46A}" type="pres">
      <dgm:prSet presAssocID="{B07F92EA-688D-42C0-BD78-BC42037F0D61}" presName="parentText" presStyleLbl="node1" presStyleIdx="1" presStyleCnt="3">
        <dgm:presLayoutVars>
          <dgm:chMax val="0"/>
          <dgm:bulletEnabled val="1"/>
        </dgm:presLayoutVars>
      </dgm:prSet>
      <dgm:spPr/>
    </dgm:pt>
    <dgm:pt modelId="{67CF5DF1-8BB1-40C6-A6C0-37360C3E453F}" type="pres">
      <dgm:prSet presAssocID="{1DC4068B-BC56-47D3-87CE-4DEE7ED803D2}" presName="spacer" presStyleCnt="0"/>
      <dgm:spPr/>
    </dgm:pt>
    <dgm:pt modelId="{B97B1698-336E-41E4-B052-4F1C9A2B4815}" type="pres">
      <dgm:prSet presAssocID="{FCF841C5-F520-4781-9A18-319202728FF6}" presName="parentText" presStyleLbl="node1" presStyleIdx="2" presStyleCnt="3">
        <dgm:presLayoutVars>
          <dgm:chMax val="0"/>
          <dgm:bulletEnabled val="1"/>
        </dgm:presLayoutVars>
      </dgm:prSet>
      <dgm:spPr/>
    </dgm:pt>
    <dgm:pt modelId="{947598DC-A9F9-4D16-BE12-532C0B1C2052}" type="pres">
      <dgm:prSet presAssocID="{FCF841C5-F520-4781-9A18-319202728FF6}" presName="childText" presStyleLbl="revTx" presStyleIdx="0" presStyleCnt="1">
        <dgm:presLayoutVars>
          <dgm:bulletEnabled val="1"/>
        </dgm:presLayoutVars>
      </dgm:prSet>
      <dgm:spPr/>
    </dgm:pt>
  </dgm:ptLst>
  <dgm:cxnLst>
    <dgm:cxn modelId="{28815511-C6C5-408A-9688-F153BD7182D9}" type="presOf" srcId="{FCF841C5-F520-4781-9A18-319202728FF6}" destId="{B97B1698-336E-41E4-B052-4F1C9A2B4815}" srcOrd="0" destOrd="0" presId="urn:microsoft.com/office/officeart/2005/8/layout/vList2"/>
    <dgm:cxn modelId="{7FCA2116-D5FE-4A2D-94CC-B78ABF27DAEA}" type="presOf" srcId="{5334F92E-5E50-4B1E-99D3-BF33C7A35B09}" destId="{E7D12D4A-C770-4B29-9D55-DD5921877773}" srcOrd="0" destOrd="0" presId="urn:microsoft.com/office/officeart/2005/8/layout/vList2"/>
    <dgm:cxn modelId="{1BAC7616-5D30-4B36-8BFA-3BACE4F791BA}" srcId="{FCF841C5-F520-4781-9A18-319202728FF6}" destId="{FD2E108F-DDF4-429A-86F6-915B27769952}" srcOrd="1" destOrd="0" parTransId="{11927EEE-A9B5-4869-9205-746FEAAA78D9}" sibTransId="{47E1A4BD-95D4-46DB-BF17-D061153D7528}"/>
    <dgm:cxn modelId="{CE79352F-E4AA-4080-9199-E90C3BFC6F23}" type="presOf" srcId="{F1F0033F-DFAF-4390-B457-B6666A0F932B}" destId="{60424992-7DF2-4F0A-ACD3-D3DAC16D582C}" srcOrd="0" destOrd="0" presId="urn:microsoft.com/office/officeart/2005/8/layout/vList2"/>
    <dgm:cxn modelId="{BE16DA32-B5AC-4D7C-8AB2-33F53EC40400}" srcId="{5334F92E-5E50-4B1E-99D3-BF33C7A35B09}" destId="{B07F92EA-688D-42C0-BD78-BC42037F0D61}" srcOrd="1" destOrd="0" parTransId="{E765BA77-E742-4A50-BCC2-34920A94F374}" sibTransId="{1DC4068B-BC56-47D3-87CE-4DEE7ED803D2}"/>
    <dgm:cxn modelId="{D8E80A34-10A2-40C2-A894-F4ED5C67A4FB}" srcId="{5334F92E-5E50-4B1E-99D3-BF33C7A35B09}" destId="{F1F0033F-DFAF-4390-B457-B6666A0F932B}" srcOrd="0" destOrd="0" parTransId="{76B0F958-3C21-4DB3-896A-1323F09917C4}" sibTransId="{17D45FD2-4446-423C-8043-35D742529799}"/>
    <dgm:cxn modelId="{6CAAE73A-801D-44D5-8CE7-861D96479642}" type="presOf" srcId="{B07F92EA-688D-42C0-BD78-BC42037F0D61}" destId="{3FA1E87D-259E-48B5-BF37-3381C832A46A}" srcOrd="0" destOrd="0" presId="urn:microsoft.com/office/officeart/2005/8/layout/vList2"/>
    <dgm:cxn modelId="{8939DB64-40DF-492B-BC31-3AC7582205A9}" type="presOf" srcId="{3588C16C-D286-4EED-8FFC-87ED8283028C}" destId="{947598DC-A9F9-4D16-BE12-532C0B1C2052}" srcOrd="0" destOrd="0" presId="urn:microsoft.com/office/officeart/2005/8/layout/vList2"/>
    <dgm:cxn modelId="{DE816745-4186-46BA-AF95-0C31EFBC6BA9}" srcId="{5334F92E-5E50-4B1E-99D3-BF33C7A35B09}" destId="{FCF841C5-F520-4781-9A18-319202728FF6}" srcOrd="2" destOrd="0" parTransId="{251D4016-3DB0-45B2-93DC-C7FEEBED6A43}" sibTransId="{2824B875-E680-43F2-A2F8-35FE08B512CD}"/>
    <dgm:cxn modelId="{2D6AF2BC-3E33-4078-8141-25080C46AB03}" type="presOf" srcId="{FD2E108F-DDF4-429A-86F6-915B27769952}" destId="{947598DC-A9F9-4D16-BE12-532C0B1C2052}" srcOrd="0" destOrd="1" presId="urn:microsoft.com/office/officeart/2005/8/layout/vList2"/>
    <dgm:cxn modelId="{6CAAD8E6-466E-4FBB-9928-DD86E1487083}" srcId="{FCF841C5-F520-4781-9A18-319202728FF6}" destId="{3588C16C-D286-4EED-8FFC-87ED8283028C}" srcOrd="0" destOrd="0" parTransId="{7A23D47B-3190-4ACD-8F52-017FC1150C65}" sibTransId="{8956B0BC-D980-474A-A28B-29AB725B4064}"/>
    <dgm:cxn modelId="{55CBD90B-7721-4D68-8531-A1F7DA95E111}" type="presParOf" srcId="{E7D12D4A-C770-4B29-9D55-DD5921877773}" destId="{60424992-7DF2-4F0A-ACD3-D3DAC16D582C}" srcOrd="0" destOrd="0" presId="urn:microsoft.com/office/officeart/2005/8/layout/vList2"/>
    <dgm:cxn modelId="{0544AF38-CC00-4804-8425-33C7534DBA77}" type="presParOf" srcId="{E7D12D4A-C770-4B29-9D55-DD5921877773}" destId="{1475AC5B-80B9-4606-A27E-D41DA5EBE2DD}" srcOrd="1" destOrd="0" presId="urn:microsoft.com/office/officeart/2005/8/layout/vList2"/>
    <dgm:cxn modelId="{B8778D5E-99EB-41DD-A442-C5A554A6DC01}" type="presParOf" srcId="{E7D12D4A-C770-4B29-9D55-DD5921877773}" destId="{3FA1E87D-259E-48B5-BF37-3381C832A46A}" srcOrd="2" destOrd="0" presId="urn:microsoft.com/office/officeart/2005/8/layout/vList2"/>
    <dgm:cxn modelId="{CB258226-47E2-4773-9217-00A5950EDB83}" type="presParOf" srcId="{E7D12D4A-C770-4B29-9D55-DD5921877773}" destId="{67CF5DF1-8BB1-40C6-A6C0-37360C3E453F}" srcOrd="3" destOrd="0" presId="urn:microsoft.com/office/officeart/2005/8/layout/vList2"/>
    <dgm:cxn modelId="{6600C4DC-13F7-4EB9-BDF5-28E15D5591C5}" type="presParOf" srcId="{E7D12D4A-C770-4B29-9D55-DD5921877773}" destId="{B97B1698-336E-41E4-B052-4F1C9A2B4815}" srcOrd="4" destOrd="0" presId="urn:microsoft.com/office/officeart/2005/8/layout/vList2"/>
    <dgm:cxn modelId="{87D615AD-37E6-488F-ADBF-13F465C4E5B5}" type="presParOf" srcId="{E7D12D4A-C770-4B29-9D55-DD5921877773}" destId="{947598DC-A9F9-4D16-BE12-532C0B1C205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34F92E-5E50-4B1E-99D3-BF33C7A35B0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1F0033F-DFAF-4390-B457-B6666A0F932B}">
      <dgm:prSet phldrT="[Text]"/>
      <dgm:spPr/>
      <dgm:t>
        <a:bodyPr/>
        <a:lstStyle/>
        <a:p>
          <a:r>
            <a:rPr lang="en-US" dirty="0"/>
            <a:t>Purposeful design of feedback</a:t>
          </a:r>
        </a:p>
      </dgm:t>
    </dgm:pt>
    <dgm:pt modelId="{76B0F958-3C21-4DB3-896A-1323F09917C4}" type="parTrans" cxnId="{D8E80A34-10A2-40C2-A894-F4ED5C67A4FB}">
      <dgm:prSet/>
      <dgm:spPr/>
      <dgm:t>
        <a:bodyPr/>
        <a:lstStyle/>
        <a:p>
          <a:endParaRPr lang="en-US"/>
        </a:p>
      </dgm:t>
    </dgm:pt>
    <dgm:pt modelId="{17D45FD2-4446-423C-8043-35D742529799}" type="sibTrans" cxnId="{D8E80A34-10A2-40C2-A894-F4ED5C67A4FB}">
      <dgm:prSet/>
      <dgm:spPr/>
      <dgm:t>
        <a:bodyPr/>
        <a:lstStyle/>
        <a:p>
          <a:endParaRPr lang="en-US"/>
        </a:p>
      </dgm:t>
    </dgm:pt>
    <dgm:pt modelId="{B07F92EA-688D-42C0-BD78-BC42037F0D61}">
      <dgm:prSet/>
      <dgm:spPr/>
      <dgm:t>
        <a:bodyPr/>
        <a:lstStyle/>
        <a:p>
          <a:r>
            <a:rPr lang="en-US" dirty="0"/>
            <a:t>Think aloud study to assess interpretation</a:t>
          </a:r>
        </a:p>
      </dgm:t>
    </dgm:pt>
    <dgm:pt modelId="{E765BA77-E742-4A50-BCC2-34920A94F374}" type="parTrans" cxnId="{BE16DA32-B5AC-4D7C-8AB2-33F53EC40400}">
      <dgm:prSet/>
      <dgm:spPr/>
      <dgm:t>
        <a:bodyPr/>
        <a:lstStyle/>
        <a:p>
          <a:endParaRPr lang="en-US"/>
        </a:p>
      </dgm:t>
    </dgm:pt>
    <dgm:pt modelId="{1DC4068B-BC56-47D3-87CE-4DEE7ED803D2}" type="sibTrans" cxnId="{BE16DA32-B5AC-4D7C-8AB2-33F53EC40400}">
      <dgm:prSet/>
      <dgm:spPr/>
      <dgm:t>
        <a:bodyPr/>
        <a:lstStyle/>
        <a:p>
          <a:endParaRPr lang="en-US"/>
        </a:p>
      </dgm:t>
    </dgm:pt>
    <dgm:pt modelId="{FCF841C5-F520-4781-9A18-319202728FF6}">
      <dgm:prSet/>
      <dgm:spPr/>
      <dgm:t>
        <a:bodyPr/>
        <a:lstStyle/>
        <a:p>
          <a:r>
            <a:rPr lang="en-US" dirty="0"/>
            <a:t>Qualitative study</a:t>
          </a:r>
        </a:p>
      </dgm:t>
    </dgm:pt>
    <dgm:pt modelId="{251D4016-3DB0-45B2-93DC-C7FEEBED6A43}" type="parTrans" cxnId="{DE816745-4186-46BA-AF95-0C31EFBC6BA9}">
      <dgm:prSet/>
      <dgm:spPr/>
      <dgm:t>
        <a:bodyPr/>
        <a:lstStyle/>
        <a:p>
          <a:endParaRPr lang="en-US"/>
        </a:p>
      </dgm:t>
    </dgm:pt>
    <dgm:pt modelId="{2824B875-E680-43F2-A2F8-35FE08B512CD}" type="sibTrans" cxnId="{DE816745-4186-46BA-AF95-0C31EFBC6BA9}">
      <dgm:prSet/>
      <dgm:spPr/>
      <dgm:t>
        <a:bodyPr/>
        <a:lstStyle/>
        <a:p>
          <a:endParaRPr lang="en-US"/>
        </a:p>
      </dgm:t>
    </dgm:pt>
    <dgm:pt modelId="{3588C16C-D286-4EED-8FFC-87ED8283028C}">
      <dgm:prSet/>
      <dgm:spPr/>
      <dgm:t>
        <a:bodyPr/>
        <a:lstStyle/>
        <a:p>
          <a:r>
            <a:rPr lang="en-US" dirty="0"/>
            <a:t>Intended consequences</a:t>
          </a:r>
        </a:p>
      </dgm:t>
    </dgm:pt>
    <dgm:pt modelId="{7A23D47B-3190-4ACD-8F52-017FC1150C65}" type="parTrans" cxnId="{6CAAD8E6-466E-4FBB-9928-DD86E1487083}">
      <dgm:prSet/>
      <dgm:spPr/>
      <dgm:t>
        <a:bodyPr/>
        <a:lstStyle/>
        <a:p>
          <a:endParaRPr lang="en-US"/>
        </a:p>
      </dgm:t>
    </dgm:pt>
    <dgm:pt modelId="{8956B0BC-D980-474A-A28B-29AB725B4064}" type="sibTrans" cxnId="{6CAAD8E6-466E-4FBB-9928-DD86E1487083}">
      <dgm:prSet/>
      <dgm:spPr/>
      <dgm:t>
        <a:bodyPr/>
        <a:lstStyle/>
        <a:p>
          <a:endParaRPr lang="en-US"/>
        </a:p>
      </dgm:t>
    </dgm:pt>
    <dgm:pt modelId="{E6540460-6F72-4C28-B1B8-34CFEED94881}">
      <dgm:prSet/>
      <dgm:spPr/>
      <dgm:t>
        <a:bodyPr/>
        <a:lstStyle/>
        <a:p>
          <a:r>
            <a:rPr lang="en-US" dirty="0"/>
            <a:t>Unintended consequences</a:t>
          </a:r>
        </a:p>
      </dgm:t>
    </dgm:pt>
    <dgm:pt modelId="{0D711D28-09A9-4DE9-91AF-EC290BF48194}" type="parTrans" cxnId="{FB4F0340-3F8A-442F-AAD0-F717B63DC797}">
      <dgm:prSet/>
      <dgm:spPr/>
      <dgm:t>
        <a:bodyPr/>
        <a:lstStyle/>
        <a:p>
          <a:endParaRPr lang="en-US"/>
        </a:p>
      </dgm:t>
    </dgm:pt>
    <dgm:pt modelId="{BEA753BB-825E-4DA8-8C0E-3A9F3357F0CE}" type="sibTrans" cxnId="{FB4F0340-3F8A-442F-AAD0-F717B63DC797}">
      <dgm:prSet/>
      <dgm:spPr/>
      <dgm:t>
        <a:bodyPr/>
        <a:lstStyle/>
        <a:p>
          <a:endParaRPr lang="en-US"/>
        </a:p>
      </dgm:t>
    </dgm:pt>
    <dgm:pt modelId="{E7D12D4A-C770-4B29-9D55-DD5921877773}" type="pres">
      <dgm:prSet presAssocID="{5334F92E-5E50-4B1E-99D3-BF33C7A35B09}" presName="linear" presStyleCnt="0">
        <dgm:presLayoutVars>
          <dgm:animLvl val="lvl"/>
          <dgm:resizeHandles val="exact"/>
        </dgm:presLayoutVars>
      </dgm:prSet>
      <dgm:spPr/>
    </dgm:pt>
    <dgm:pt modelId="{60424992-7DF2-4F0A-ACD3-D3DAC16D582C}" type="pres">
      <dgm:prSet presAssocID="{F1F0033F-DFAF-4390-B457-B6666A0F932B}" presName="parentText" presStyleLbl="node1" presStyleIdx="0" presStyleCnt="3">
        <dgm:presLayoutVars>
          <dgm:chMax val="0"/>
          <dgm:bulletEnabled val="1"/>
        </dgm:presLayoutVars>
      </dgm:prSet>
      <dgm:spPr/>
    </dgm:pt>
    <dgm:pt modelId="{1475AC5B-80B9-4606-A27E-D41DA5EBE2DD}" type="pres">
      <dgm:prSet presAssocID="{17D45FD2-4446-423C-8043-35D742529799}" presName="spacer" presStyleCnt="0"/>
      <dgm:spPr/>
    </dgm:pt>
    <dgm:pt modelId="{3FA1E87D-259E-48B5-BF37-3381C832A46A}" type="pres">
      <dgm:prSet presAssocID="{B07F92EA-688D-42C0-BD78-BC42037F0D61}" presName="parentText" presStyleLbl="node1" presStyleIdx="1" presStyleCnt="3">
        <dgm:presLayoutVars>
          <dgm:chMax val="0"/>
          <dgm:bulletEnabled val="1"/>
        </dgm:presLayoutVars>
      </dgm:prSet>
      <dgm:spPr/>
    </dgm:pt>
    <dgm:pt modelId="{67CF5DF1-8BB1-40C6-A6C0-37360C3E453F}" type="pres">
      <dgm:prSet presAssocID="{1DC4068B-BC56-47D3-87CE-4DEE7ED803D2}" presName="spacer" presStyleCnt="0"/>
      <dgm:spPr/>
    </dgm:pt>
    <dgm:pt modelId="{B97B1698-336E-41E4-B052-4F1C9A2B4815}" type="pres">
      <dgm:prSet presAssocID="{FCF841C5-F520-4781-9A18-319202728FF6}" presName="parentText" presStyleLbl="node1" presStyleIdx="2" presStyleCnt="3">
        <dgm:presLayoutVars>
          <dgm:chMax val="0"/>
          <dgm:bulletEnabled val="1"/>
        </dgm:presLayoutVars>
      </dgm:prSet>
      <dgm:spPr/>
    </dgm:pt>
    <dgm:pt modelId="{947598DC-A9F9-4D16-BE12-532C0B1C2052}" type="pres">
      <dgm:prSet presAssocID="{FCF841C5-F520-4781-9A18-319202728FF6}" presName="childText" presStyleLbl="revTx" presStyleIdx="0" presStyleCnt="1">
        <dgm:presLayoutVars>
          <dgm:bulletEnabled val="1"/>
        </dgm:presLayoutVars>
      </dgm:prSet>
      <dgm:spPr/>
    </dgm:pt>
  </dgm:ptLst>
  <dgm:cxnLst>
    <dgm:cxn modelId="{28815511-C6C5-408A-9688-F153BD7182D9}" type="presOf" srcId="{FCF841C5-F520-4781-9A18-319202728FF6}" destId="{B97B1698-336E-41E4-B052-4F1C9A2B4815}" srcOrd="0" destOrd="0" presId="urn:microsoft.com/office/officeart/2005/8/layout/vList2"/>
    <dgm:cxn modelId="{7FCA2116-D5FE-4A2D-94CC-B78ABF27DAEA}" type="presOf" srcId="{5334F92E-5E50-4B1E-99D3-BF33C7A35B09}" destId="{E7D12D4A-C770-4B29-9D55-DD5921877773}" srcOrd="0" destOrd="0" presId="urn:microsoft.com/office/officeart/2005/8/layout/vList2"/>
    <dgm:cxn modelId="{CE79352F-E4AA-4080-9199-E90C3BFC6F23}" type="presOf" srcId="{F1F0033F-DFAF-4390-B457-B6666A0F932B}" destId="{60424992-7DF2-4F0A-ACD3-D3DAC16D582C}" srcOrd="0" destOrd="0" presId="urn:microsoft.com/office/officeart/2005/8/layout/vList2"/>
    <dgm:cxn modelId="{BE16DA32-B5AC-4D7C-8AB2-33F53EC40400}" srcId="{5334F92E-5E50-4B1E-99D3-BF33C7A35B09}" destId="{B07F92EA-688D-42C0-BD78-BC42037F0D61}" srcOrd="1" destOrd="0" parTransId="{E765BA77-E742-4A50-BCC2-34920A94F374}" sibTransId="{1DC4068B-BC56-47D3-87CE-4DEE7ED803D2}"/>
    <dgm:cxn modelId="{D8E80A34-10A2-40C2-A894-F4ED5C67A4FB}" srcId="{5334F92E-5E50-4B1E-99D3-BF33C7A35B09}" destId="{F1F0033F-DFAF-4390-B457-B6666A0F932B}" srcOrd="0" destOrd="0" parTransId="{76B0F958-3C21-4DB3-896A-1323F09917C4}" sibTransId="{17D45FD2-4446-423C-8043-35D742529799}"/>
    <dgm:cxn modelId="{6CAAE73A-801D-44D5-8CE7-861D96479642}" type="presOf" srcId="{B07F92EA-688D-42C0-BD78-BC42037F0D61}" destId="{3FA1E87D-259E-48B5-BF37-3381C832A46A}" srcOrd="0" destOrd="0" presId="urn:microsoft.com/office/officeart/2005/8/layout/vList2"/>
    <dgm:cxn modelId="{FB4F0340-3F8A-442F-AAD0-F717B63DC797}" srcId="{FCF841C5-F520-4781-9A18-319202728FF6}" destId="{E6540460-6F72-4C28-B1B8-34CFEED94881}" srcOrd="1" destOrd="0" parTransId="{0D711D28-09A9-4DE9-91AF-EC290BF48194}" sibTransId="{BEA753BB-825E-4DA8-8C0E-3A9F3357F0CE}"/>
    <dgm:cxn modelId="{8939DB64-40DF-492B-BC31-3AC7582205A9}" type="presOf" srcId="{3588C16C-D286-4EED-8FFC-87ED8283028C}" destId="{947598DC-A9F9-4D16-BE12-532C0B1C2052}" srcOrd="0" destOrd="0" presId="urn:microsoft.com/office/officeart/2005/8/layout/vList2"/>
    <dgm:cxn modelId="{DE816745-4186-46BA-AF95-0C31EFBC6BA9}" srcId="{5334F92E-5E50-4B1E-99D3-BF33C7A35B09}" destId="{FCF841C5-F520-4781-9A18-319202728FF6}" srcOrd="2" destOrd="0" parTransId="{251D4016-3DB0-45B2-93DC-C7FEEBED6A43}" sibTransId="{2824B875-E680-43F2-A2F8-35FE08B512CD}"/>
    <dgm:cxn modelId="{9A751599-4A73-4DA0-A572-C1F54A7DBB3D}" type="presOf" srcId="{E6540460-6F72-4C28-B1B8-34CFEED94881}" destId="{947598DC-A9F9-4D16-BE12-532C0B1C2052}" srcOrd="0" destOrd="1" presId="urn:microsoft.com/office/officeart/2005/8/layout/vList2"/>
    <dgm:cxn modelId="{6CAAD8E6-466E-4FBB-9928-DD86E1487083}" srcId="{FCF841C5-F520-4781-9A18-319202728FF6}" destId="{3588C16C-D286-4EED-8FFC-87ED8283028C}" srcOrd="0" destOrd="0" parTransId="{7A23D47B-3190-4ACD-8F52-017FC1150C65}" sibTransId="{8956B0BC-D980-474A-A28B-29AB725B4064}"/>
    <dgm:cxn modelId="{55CBD90B-7721-4D68-8531-A1F7DA95E111}" type="presParOf" srcId="{E7D12D4A-C770-4B29-9D55-DD5921877773}" destId="{60424992-7DF2-4F0A-ACD3-D3DAC16D582C}" srcOrd="0" destOrd="0" presId="urn:microsoft.com/office/officeart/2005/8/layout/vList2"/>
    <dgm:cxn modelId="{0544AF38-CC00-4804-8425-33C7534DBA77}" type="presParOf" srcId="{E7D12D4A-C770-4B29-9D55-DD5921877773}" destId="{1475AC5B-80B9-4606-A27E-D41DA5EBE2DD}" srcOrd="1" destOrd="0" presId="urn:microsoft.com/office/officeart/2005/8/layout/vList2"/>
    <dgm:cxn modelId="{B8778D5E-99EB-41DD-A442-C5A554A6DC01}" type="presParOf" srcId="{E7D12D4A-C770-4B29-9D55-DD5921877773}" destId="{3FA1E87D-259E-48B5-BF37-3381C832A46A}" srcOrd="2" destOrd="0" presId="urn:microsoft.com/office/officeart/2005/8/layout/vList2"/>
    <dgm:cxn modelId="{CB258226-47E2-4773-9217-00A5950EDB83}" type="presParOf" srcId="{E7D12D4A-C770-4B29-9D55-DD5921877773}" destId="{67CF5DF1-8BB1-40C6-A6C0-37360C3E453F}" srcOrd="3" destOrd="0" presId="urn:microsoft.com/office/officeart/2005/8/layout/vList2"/>
    <dgm:cxn modelId="{6600C4DC-13F7-4EB9-BDF5-28E15D5591C5}" type="presParOf" srcId="{E7D12D4A-C770-4B29-9D55-DD5921877773}" destId="{B97B1698-336E-41E4-B052-4F1C9A2B4815}" srcOrd="4" destOrd="0" presId="urn:microsoft.com/office/officeart/2005/8/layout/vList2"/>
    <dgm:cxn modelId="{87D615AD-37E6-488F-ADBF-13F465C4E5B5}" type="presParOf" srcId="{E7D12D4A-C770-4B29-9D55-DD5921877773}" destId="{947598DC-A9F9-4D16-BE12-532C0B1C205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1C310A-DDAA-4C3F-AA01-8B6B67671241}"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A1359012-5D0D-491E-A2B2-198B326A8C6E}">
      <dgm:prSet phldrT="[Text]" custT="1"/>
      <dgm:spPr>
        <a:solidFill>
          <a:srgbClr val="92D050"/>
        </a:solidFill>
      </dgm:spPr>
      <dgm:t>
        <a:bodyPr rIns="0"/>
        <a:lstStyle/>
        <a:p>
          <a:r>
            <a:rPr lang="en-US" sz="2800" dirty="0"/>
            <a:t>Claim</a:t>
          </a:r>
        </a:p>
      </dgm:t>
    </dgm:pt>
    <dgm:pt modelId="{74B5D452-A1D2-4534-AC4E-DA6456CD7079}" type="parTrans" cxnId="{7B369B89-9C4F-481D-8701-B2BF44F1F1B0}">
      <dgm:prSet/>
      <dgm:spPr/>
      <dgm:t>
        <a:bodyPr/>
        <a:lstStyle/>
        <a:p>
          <a:endParaRPr lang="en-US" sz="2400"/>
        </a:p>
      </dgm:t>
    </dgm:pt>
    <dgm:pt modelId="{A86949A5-F5F5-4B45-A253-F73ACA26E927}" type="sibTrans" cxnId="{7B369B89-9C4F-481D-8701-B2BF44F1F1B0}">
      <dgm:prSet custT="1"/>
      <dgm:spPr>
        <a:solidFill>
          <a:srgbClr val="CDD8EF">
            <a:alpha val="89804"/>
          </a:srgbClr>
        </a:solidFill>
      </dgm:spPr>
      <dgm:t>
        <a:bodyPr/>
        <a:lstStyle/>
        <a:p>
          <a:endParaRPr lang="en-US" sz="4000"/>
        </a:p>
      </dgm:t>
    </dgm:pt>
    <dgm:pt modelId="{F2B19E0F-AA8B-497B-8CEA-2F5E4181BE86}">
      <dgm:prSet phldrT="[Text]" custT="1"/>
      <dgm:spPr>
        <a:solidFill>
          <a:srgbClr val="00B050"/>
        </a:solidFill>
      </dgm:spPr>
      <dgm:t>
        <a:bodyPr rIns="0"/>
        <a:lstStyle/>
        <a:p>
          <a:r>
            <a:rPr lang="en-US" sz="2800" dirty="0"/>
            <a:t>Evidence</a:t>
          </a:r>
        </a:p>
      </dgm:t>
    </dgm:pt>
    <dgm:pt modelId="{BE2D12F7-49DF-431C-A431-7B5693735C87}" type="parTrans" cxnId="{1D8B5F1F-0025-4F86-9AFC-C439BF7C2346}">
      <dgm:prSet/>
      <dgm:spPr/>
      <dgm:t>
        <a:bodyPr/>
        <a:lstStyle/>
        <a:p>
          <a:endParaRPr lang="en-US" sz="2400"/>
        </a:p>
      </dgm:t>
    </dgm:pt>
    <dgm:pt modelId="{FF00E359-B290-4471-9927-3DEC922C589F}" type="sibTrans" cxnId="{1D8B5F1F-0025-4F86-9AFC-C439BF7C2346}">
      <dgm:prSet custT="1"/>
      <dgm:spPr/>
      <dgm:t>
        <a:bodyPr/>
        <a:lstStyle/>
        <a:p>
          <a:endParaRPr lang="en-US" sz="4000"/>
        </a:p>
      </dgm:t>
    </dgm:pt>
    <dgm:pt modelId="{C30A3ECF-0A99-4024-A39D-03B9F3946663}">
      <dgm:prSet phldrT="[Text]" custT="1"/>
      <dgm:spPr>
        <a:solidFill>
          <a:schemeClr val="accent3"/>
        </a:solidFill>
      </dgm:spPr>
      <dgm:t>
        <a:bodyPr rIns="0"/>
        <a:lstStyle/>
        <a:p>
          <a:r>
            <a:rPr lang="en-US" sz="2800" dirty="0"/>
            <a:t>Task</a:t>
          </a:r>
        </a:p>
      </dgm:t>
    </dgm:pt>
    <dgm:pt modelId="{97B4FD55-6830-454D-ADDD-B75E2978BCEA}" type="parTrans" cxnId="{C48FDD42-7184-48A8-BDAE-FD1686F88111}">
      <dgm:prSet/>
      <dgm:spPr/>
      <dgm:t>
        <a:bodyPr/>
        <a:lstStyle/>
        <a:p>
          <a:endParaRPr lang="en-US" sz="2400"/>
        </a:p>
      </dgm:t>
    </dgm:pt>
    <dgm:pt modelId="{0F659831-C2B6-4E5A-AFD2-95E0C53FEEF4}" type="sibTrans" cxnId="{C48FDD42-7184-48A8-BDAE-FD1686F88111}">
      <dgm:prSet custT="1"/>
      <dgm:spPr/>
      <dgm:t>
        <a:bodyPr/>
        <a:lstStyle/>
        <a:p>
          <a:endParaRPr lang="en-US" sz="4000"/>
        </a:p>
      </dgm:t>
    </dgm:pt>
    <dgm:pt modelId="{9BF17981-EB18-45E6-8A79-587E050CC6F5}">
      <dgm:prSet phldrT="[Text]" custT="1"/>
      <dgm:spPr>
        <a:solidFill>
          <a:schemeClr val="tx2">
            <a:lumMod val="60000"/>
            <a:lumOff val="40000"/>
          </a:schemeClr>
        </a:solidFill>
      </dgm:spPr>
      <dgm:t>
        <a:bodyPr rIns="0"/>
        <a:lstStyle/>
        <a:p>
          <a:r>
            <a:rPr lang="en-US" sz="2800" dirty="0"/>
            <a:t>Data</a:t>
          </a:r>
        </a:p>
      </dgm:t>
    </dgm:pt>
    <dgm:pt modelId="{4E7C11EA-6BEC-41A9-A228-1277C5733D3A}" type="parTrans" cxnId="{93A79C5C-F0A3-4F15-95AD-327F9C038297}">
      <dgm:prSet/>
      <dgm:spPr/>
      <dgm:t>
        <a:bodyPr/>
        <a:lstStyle/>
        <a:p>
          <a:endParaRPr lang="en-US" sz="2400"/>
        </a:p>
      </dgm:t>
    </dgm:pt>
    <dgm:pt modelId="{0DD0272E-FFAA-4016-AE67-5B893928310F}" type="sibTrans" cxnId="{93A79C5C-F0A3-4F15-95AD-327F9C038297}">
      <dgm:prSet/>
      <dgm:spPr/>
      <dgm:t>
        <a:bodyPr/>
        <a:lstStyle/>
        <a:p>
          <a:endParaRPr lang="en-US" sz="2400"/>
        </a:p>
      </dgm:t>
    </dgm:pt>
    <dgm:pt modelId="{CD26544D-1884-4EC8-94D9-41EFE096C396}">
      <dgm:prSet phldrT="[Text]" custT="1"/>
      <dgm:spPr>
        <a:solidFill>
          <a:srgbClr val="92D050"/>
        </a:solidFill>
      </dgm:spPr>
      <dgm:t>
        <a:bodyPr rIns="0"/>
        <a:lstStyle/>
        <a:p>
          <a:r>
            <a:rPr lang="en-US" sz="2000" dirty="0"/>
            <a:t>What specifically do you want to say about a learner’s skills?</a:t>
          </a:r>
        </a:p>
      </dgm:t>
    </dgm:pt>
    <dgm:pt modelId="{2FA78BE1-59B3-47B3-A1D3-70F048C8D7F8}" type="parTrans" cxnId="{D00F95C7-1450-463F-943C-A6438E1B881A}">
      <dgm:prSet/>
      <dgm:spPr/>
      <dgm:t>
        <a:bodyPr/>
        <a:lstStyle/>
        <a:p>
          <a:endParaRPr lang="en-US" sz="2400"/>
        </a:p>
      </dgm:t>
    </dgm:pt>
    <dgm:pt modelId="{4B43A9C8-7C72-4046-AD39-654631ADB52B}" type="sibTrans" cxnId="{D00F95C7-1450-463F-943C-A6438E1B881A}">
      <dgm:prSet/>
      <dgm:spPr/>
      <dgm:t>
        <a:bodyPr/>
        <a:lstStyle/>
        <a:p>
          <a:endParaRPr lang="en-US" sz="2400"/>
        </a:p>
      </dgm:t>
    </dgm:pt>
    <dgm:pt modelId="{BE335B41-F017-4DAF-A2A2-FE2F16CC035A}">
      <dgm:prSet phldrT="[Text]" custT="1"/>
      <dgm:spPr>
        <a:solidFill>
          <a:srgbClr val="00B050"/>
        </a:solidFill>
      </dgm:spPr>
      <dgm:t>
        <a:bodyPr rIns="0"/>
        <a:lstStyle/>
        <a:p>
          <a:r>
            <a:rPr lang="en-US" sz="2000" dirty="0"/>
            <a:t>What do you need to observe from the learner to confidently make the claim?</a:t>
          </a:r>
        </a:p>
      </dgm:t>
    </dgm:pt>
    <dgm:pt modelId="{CDECF7F6-3F2E-4A62-B33C-62C41DBADEC0}" type="parTrans" cxnId="{A198F05E-459C-421D-AF3A-61043E29AEE1}">
      <dgm:prSet/>
      <dgm:spPr/>
      <dgm:t>
        <a:bodyPr/>
        <a:lstStyle/>
        <a:p>
          <a:endParaRPr lang="en-US" sz="2400"/>
        </a:p>
      </dgm:t>
    </dgm:pt>
    <dgm:pt modelId="{68BC9782-14F4-48D0-BCFE-49D2D0A60F68}" type="sibTrans" cxnId="{A198F05E-459C-421D-AF3A-61043E29AEE1}">
      <dgm:prSet/>
      <dgm:spPr/>
      <dgm:t>
        <a:bodyPr/>
        <a:lstStyle/>
        <a:p>
          <a:endParaRPr lang="en-US" sz="2400"/>
        </a:p>
      </dgm:t>
    </dgm:pt>
    <dgm:pt modelId="{8F8C8D9E-8621-4B16-B171-7F0B0C962EAF}">
      <dgm:prSet phldrT="[Text]" custT="1"/>
      <dgm:spPr>
        <a:solidFill>
          <a:schemeClr val="accent3"/>
        </a:solidFill>
      </dgm:spPr>
      <dgm:t>
        <a:bodyPr rIns="0"/>
        <a:lstStyle/>
        <a:p>
          <a:r>
            <a:rPr lang="en-US" sz="2000" dirty="0"/>
            <a:t>What activities will the learner engage to provide evidence to support the claims?</a:t>
          </a:r>
        </a:p>
      </dgm:t>
    </dgm:pt>
    <dgm:pt modelId="{002332B4-D307-4965-A4B2-3DEE9745F992}" type="parTrans" cxnId="{DA0EB0FB-B025-4DCF-B61B-5F315FA3F95C}">
      <dgm:prSet/>
      <dgm:spPr/>
      <dgm:t>
        <a:bodyPr/>
        <a:lstStyle/>
        <a:p>
          <a:endParaRPr lang="en-US" sz="2400"/>
        </a:p>
      </dgm:t>
    </dgm:pt>
    <dgm:pt modelId="{ACE77529-6B24-4DAE-8743-9CFD5698ABA2}" type="sibTrans" cxnId="{DA0EB0FB-B025-4DCF-B61B-5F315FA3F95C}">
      <dgm:prSet/>
      <dgm:spPr/>
      <dgm:t>
        <a:bodyPr/>
        <a:lstStyle/>
        <a:p>
          <a:endParaRPr lang="en-US" sz="2400"/>
        </a:p>
      </dgm:t>
    </dgm:pt>
    <dgm:pt modelId="{028B8BDA-1266-48A0-855D-5AE9CE26B88C}">
      <dgm:prSet phldrT="[Text]" custT="1"/>
      <dgm:spPr>
        <a:solidFill>
          <a:schemeClr val="tx2">
            <a:lumMod val="60000"/>
            <a:lumOff val="40000"/>
          </a:schemeClr>
        </a:solidFill>
      </dgm:spPr>
      <dgm:t>
        <a:bodyPr rIns="0"/>
        <a:lstStyle/>
        <a:p>
          <a:r>
            <a:rPr lang="en-US" sz="2000" dirty="0"/>
            <a:t>What outcomes should be collected to provide the evidence for the claim?</a:t>
          </a:r>
        </a:p>
      </dgm:t>
    </dgm:pt>
    <dgm:pt modelId="{417DF70F-6045-4263-9AEC-1444BADB2718}" type="parTrans" cxnId="{BE19A06E-EE03-465D-B19B-B25721EA1209}">
      <dgm:prSet/>
      <dgm:spPr/>
      <dgm:t>
        <a:bodyPr/>
        <a:lstStyle/>
        <a:p>
          <a:endParaRPr lang="en-US" sz="2400"/>
        </a:p>
      </dgm:t>
    </dgm:pt>
    <dgm:pt modelId="{0FBA5127-3D4F-4675-9ED8-DDF2C1C3416C}" type="sibTrans" cxnId="{BE19A06E-EE03-465D-B19B-B25721EA1209}">
      <dgm:prSet/>
      <dgm:spPr/>
      <dgm:t>
        <a:bodyPr/>
        <a:lstStyle/>
        <a:p>
          <a:endParaRPr lang="en-US" sz="2400"/>
        </a:p>
      </dgm:t>
    </dgm:pt>
    <dgm:pt modelId="{70CE6EAF-183E-4ED6-8A95-1F5AB9F78C5D}" type="pres">
      <dgm:prSet presAssocID="{981C310A-DDAA-4C3F-AA01-8B6B67671241}" presName="outerComposite" presStyleCnt="0">
        <dgm:presLayoutVars>
          <dgm:chMax val="5"/>
          <dgm:dir/>
          <dgm:resizeHandles val="exact"/>
        </dgm:presLayoutVars>
      </dgm:prSet>
      <dgm:spPr/>
    </dgm:pt>
    <dgm:pt modelId="{01F53156-19B6-4EE1-8FE2-C101D4BF6DCF}" type="pres">
      <dgm:prSet presAssocID="{981C310A-DDAA-4C3F-AA01-8B6B67671241}" presName="dummyMaxCanvas" presStyleCnt="0">
        <dgm:presLayoutVars/>
      </dgm:prSet>
      <dgm:spPr/>
    </dgm:pt>
    <dgm:pt modelId="{11D3B48F-5615-488A-A3FE-6B3708EA7452}" type="pres">
      <dgm:prSet presAssocID="{981C310A-DDAA-4C3F-AA01-8B6B67671241}" presName="FourNodes_1" presStyleLbl="node1" presStyleIdx="0" presStyleCnt="4">
        <dgm:presLayoutVars>
          <dgm:bulletEnabled val="1"/>
        </dgm:presLayoutVars>
      </dgm:prSet>
      <dgm:spPr/>
    </dgm:pt>
    <dgm:pt modelId="{293D7C6C-CE86-4E66-8DCF-A3A5B51F167A}" type="pres">
      <dgm:prSet presAssocID="{981C310A-DDAA-4C3F-AA01-8B6B67671241}" presName="FourNodes_2" presStyleLbl="node1" presStyleIdx="1" presStyleCnt="4">
        <dgm:presLayoutVars>
          <dgm:bulletEnabled val="1"/>
        </dgm:presLayoutVars>
      </dgm:prSet>
      <dgm:spPr/>
    </dgm:pt>
    <dgm:pt modelId="{93549375-A4D5-450F-80BA-DB913FC5C089}" type="pres">
      <dgm:prSet presAssocID="{981C310A-DDAA-4C3F-AA01-8B6B67671241}" presName="FourNodes_3" presStyleLbl="node1" presStyleIdx="2" presStyleCnt="4">
        <dgm:presLayoutVars>
          <dgm:bulletEnabled val="1"/>
        </dgm:presLayoutVars>
      </dgm:prSet>
      <dgm:spPr/>
    </dgm:pt>
    <dgm:pt modelId="{E49BAE10-991D-4E67-864D-E4A6BFC9BCEF}" type="pres">
      <dgm:prSet presAssocID="{981C310A-DDAA-4C3F-AA01-8B6B67671241}" presName="FourNodes_4" presStyleLbl="node1" presStyleIdx="3" presStyleCnt="4">
        <dgm:presLayoutVars>
          <dgm:bulletEnabled val="1"/>
        </dgm:presLayoutVars>
      </dgm:prSet>
      <dgm:spPr/>
    </dgm:pt>
    <dgm:pt modelId="{7BDF34B1-E8B4-4E94-BFC9-AB407633D7C0}" type="pres">
      <dgm:prSet presAssocID="{981C310A-DDAA-4C3F-AA01-8B6B67671241}" presName="FourConn_1-2" presStyleLbl="fgAccFollowNode1" presStyleIdx="0" presStyleCnt="3">
        <dgm:presLayoutVars>
          <dgm:bulletEnabled val="1"/>
        </dgm:presLayoutVars>
      </dgm:prSet>
      <dgm:spPr/>
    </dgm:pt>
    <dgm:pt modelId="{7C5DAF8A-B569-4F5C-91BF-5EAA8BB22A21}" type="pres">
      <dgm:prSet presAssocID="{981C310A-DDAA-4C3F-AA01-8B6B67671241}" presName="FourConn_2-3" presStyleLbl="fgAccFollowNode1" presStyleIdx="1" presStyleCnt="3">
        <dgm:presLayoutVars>
          <dgm:bulletEnabled val="1"/>
        </dgm:presLayoutVars>
      </dgm:prSet>
      <dgm:spPr/>
    </dgm:pt>
    <dgm:pt modelId="{3941B2F5-5015-4C6F-B782-776CF5DCAD41}" type="pres">
      <dgm:prSet presAssocID="{981C310A-DDAA-4C3F-AA01-8B6B67671241}" presName="FourConn_3-4" presStyleLbl="fgAccFollowNode1" presStyleIdx="2" presStyleCnt="3">
        <dgm:presLayoutVars>
          <dgm:bulletEnabled val="1"/>
        </dgm:presLayoutVars>
      </dgm:prSet>
      <dgm:spPr/>
    </dgm:pt>
    <dgm:pt modelId="{14B3B826-062D-40A4-BE9A-11BDA8273CE6}" type="pres">
      <dgm:prSet presAssocID="{981C310A-DDAA-4C3F-AA01-8B6B67671241}" presName="FourNodes_1_text" presStyleLbl="node1" presStyleIdx="3" presStyleCnt="4">
        <dgm:presLayoutVars>
          <dgm:bulletEnabled val="1"/>
        </dgm:presLayoutVars>
      </dgm:prSet>
      <dgm:spPr/>
    </dgm:pt>
    <dgm:pt modelId="{6DEBA673-4D43-418C-9FE3-33E5F9D3D547}" type="pres">
      <dgm:prSet presAssocID="{981C310A-DDAA-4C3F-AA01-8B6B67671241}" presName="FourNodes_2_text" presStyleLbl="node1" presStyleIdx="3" presStyleCnt="4">
        <dgm:presLayoutVars>
          <dgm:bulletEnabled val="1"/>
        </dgm:presLayoutVars>
      </dgm:prSet>
      <dgm:spPr/>
    </dgm:pt>
    <dgm:pt modelId="{76438EAE-56C7-41B9-ACEE-8E983CE11A95}" type="pres">
      <dgm:prSet presAssocID="{981C310A-DDAA-4C3F-AA01-8B6B67671241}" presName="FourNodes_3_text" presStyleLbl="node1" presStyleIdx="3" presStyleCnt="4">
        <dgm:presLayoutVars>
          <dgm:bulletEnabled val="1"/>
        </dgm:presLayoutVars>
      </dgm:prSet>
      <dgm:spPr/>
    </dgm:pt>
    <dgm:pt modelId="{F2DDE0A4-7017-4E20-B8DE-AE086F96E114}" type="pres">
      <dgm:prSet presAssocID="{981C310A-DDAA-4C3F-AA01-8B6B67671241}" presName="FourNodes_4_text" presStyleLbl="node1" presStyleIdx="3" presStyleCnt="4">
        <dgm:presLayoutVars>
          <dgm:bulletEnabled val="1"/>
        </dgm:presLayoutVars>
      </dgm:prSet>
      <dgm:spPr/>
    </dgm:pt>
  </dgm:ptLst>
  <dgm:cxnLst>
    <dgm:cxn modelId="{1CFE460C-6E31-400B-8F55-6EDB1D965EAE}" type="presOf" srcId="{028B8BDA-1266-48A0-855D-5AE9CE26B88C}" destId="{E49BAE10-991D-4E67-864D-E4A6BFC9BCEF}" srcOrd="0" destOrd="1" presId="urn:microsoft.com/office/officeart/2005/8/layout/vProcess5"/>
    <dgm:cxn modelId="{BBF8BB13-9DD6-42B3-91E1-EEE86710BB6A}" type="presOf" srcId="{F2B19E0F-AA8B-497B-8CEA-2F5E4181BE86}" destId="{293D7C6C-CE86-4E66-8DCF-A3A5B51F167A}" srcOrd="0" destOrd="0" presId="urn:microsoft.com/office/officeart/2005/8/layout/vProcess5"/>
    <dgm:cxn modelId="{1D8B5F1F-0025-4F86-9AFC-C439BF7C2346}" srcId="{981C310A-DDAA-4C3F-AA01-8B6B67671241}" destId="{F2B19E0F-AA8B-497B-8CEA-2F5E4181BE86}" srcOrd="1" destOrd="0" parTransId="{BE2D12F7-49DF-431C-A431-7B5693735C87}" sibTransId="{FF00E359-B290-4471-9927-3DEC922C589F}"/>
    <dgm:cxn modelId="{5C8FF42C-8F7D-4A0E-8F9E-F7D7EC2BBF56}" type="presOf" srcId="{BE335B41-F017-4DAF-A2A2-FE2F16CC035A}" destId="{293D7C6C-CE86-4E66-8DCF-A3A5B51F167A}" srcOrd="0" destOrd="1" presId="urn:microsoft.com/office/officeart/2005/8/layout/vProcess5"/>
    <dgm:cxn modelId="{02D5A92E-0AEA-4AAE-803D-94878D20696F}" type="presOf" srcId="{8F8C8D9E-8621-4B16-B171-7F0B0C962EAF}" destId="{76438EAE-56C7-41B9-ACEE-8E983CE11A95}" srcOrd="1" destOrd="1" presId="urn:microsoft.com/office/officeart/2005/8/layout/vProcess5"/>
    <dgm:cxn modelId="{5D84CE32-35DE-48A6-825C-8E26D584417A}" type="presOf" srcId="{0F659831-C2B6-4E5A-AFD2-95E0C53FEEF4}" destId="{3941B2F5-5015-4C6F-B782-776CF5DCAD41}" srcOrd="0" destOrd="0" presId="urn:microsoft.com/office/officeart/2005/8/layout/vProcess5"/>
    <dgm:cxn modelId="{F4DBF332-1D8A-489E-A18A-D15F0AE7C13D}" type="presOf" srcId="{C30A3ECF-0A99-4024-A39D-03B9F3946663}" destId="{76438EAE-56C7-41B9-ACEE-8E983CE11A95}" srcOrd="1" destOrd="0" presId="urn:microsoft.com/office/officeart/2005/8/layout/vProcess5"/>
    <dgm:cxn modelId="{147A9F3D-3C6C-4727-99A2-3FD45C85C570}" type="presOf" srcId="{A1359012-5D0D-491E-A2B2-198B326A8C6E}" destId="{11D3B48F-5615-488A-A3FE-6B3708EA7452}" srcOrd="0" destOrd="0" presId="urn:microsoft.com/office/officeart/2005/8/layout/vProcess5"/>
    <dgm:cxn modelId="{93A79C5C-F0A3-4F15-95AD-327F9C038297}" srcId="{981C310A-DDAA-4C3F-AA01-8B6B67671241}" destId="{9BF17981-EB18-45E6-8A79-587E050CC6F5}" srcOrd="3" destOrd="0" parTransId="{4E7C11EA-6BEC-41A9-A228-1277C5733D3A}" sibTransId="{0DD0272E-FFAA-4016-AE67-5B893928310F}"/>
    <dgm:cxn modelId="{A392625E-B3C3-4832-B70C-B76D6958988B}" type="presOf" srcId="{CD26544D-1884-4EC8-94D9-41EFE096C396}" destId="{14B3B826-062D-40A4-BE9A-11BDA8273CE6}" srcOrd="1" destOrd="1" presId="urn:microsoft.com/office/officeart/2005/8/layout/vProcess5"/>
    <dgm:cxn modelId="{A198F05E-459C-421D-AF3A-61043E29AEE1}" srcId="{F2B19E0F-AA8B-497B-8CEA-2F5E4181BE86}" destId="{BE335B41-F017-4DAF-A2A2-FE2F16CC035A}" srcOrd="0" destOrd="0" parTransId="{CDECF7F6-3F2E-4A62-B33C-62C41DBADEC0}" sibTransId="{68BC9782-14F4-48D0-BCFE-49D2D0A60F68}"/>
    <dgm:cxn modelId="{491F9662-2691-4C42-8764-2B3333DA7279}" type="presOf" srcId="{8F8C8D9E-8621-4B16-B171-7F0B0C962EAF}" destId="{93549375-A4D5-450F-80BA-DB913FC5C089}" srcOrd="0" destOrd="1" presId="urn:microsoft.com/office/officeart/2005/8/layout/vProcess5"/>
    <dgm:cxn modelId="{C48FDD42-7184-48A8-BDAE-FD1686F88111}" srcId="{981C310A-DDAA-4C3F-AA01-8B6B67671241}" destId="{C30A3ECF-0A99-4024-A39D-03B9F3946663}" srcOrd="2" destOrd="0" parTransId="{97B4FD55-6830-454D-ADDD-B75E2978BCEA}" sibTransId="{0F659831-C2B6-4E5A-AFD2-95E0C53FEEF4}"/>
    <dgm:cxn modelId="{9B22E367-DE6B-48D4-8096-FEDA0085D980}" type="presOf" srcId="{C30A3ECF-0A99-4024-A39D-03B9F3946663}" destId="{93549375-A4D5-450F-80BA-DB913FC5C089}" srcOrd="0" destOrd="0" presId="urn:microsoft.com/office/officeart/2005/8/layout/vProcess5"/>
    <dgm:cxn modelId="{DE78146C-A92D-449C-A8F9-D0DFF7283F1E}" type="presOf" srcId="{F2B19E0F-AA8B-497B-8CEA-2F5E4181BE86}" destId="{6DEBA673-4D43-418C-9FE3-33E5F9D3D547}" srcOrd="1" destOrd="0" presId="urn:microsoft.com/office/officeart/2005/8/layout/vProcess5"/>
    <dgm:cxn modelId="{BE19A06E-EE03-465D-B19B-B25721EA1209}" srcId="{9BF17981-EB18-45E6-8A79-587E050CC6F5}" destId="{028B8BDA-1266-48A0-855D-5AE9CE26B88C}" srcOrd="0" destOrd="0" parTransId="{417DF70F-6045-4263-9AEC-1444BADB2718}" sibTransId="{0FBA5127-3D4F-4675-9ED8-DDF2C1C3416C}"/>
    <dgm:cxn modelId="{D9AE2850-BDE3-4888-AAD2-E59BBBF0B8D0}" type="presOf" srcId="{A1359012-5D0D-491E-A2B2-198B326A8C6E}" destId="{14B3B826-062D-40A4-BE9A-11BDA8273CE6}" srcOrd="1" destOrd="0" presId="urn:microsoft.com/office/officeart/2005/8/layout/vProcess5"/>
    <dgm:cxn modelId="{55698054-9B51-4FD3-9F9B-AB2CB1E61A5E}" type="presOf" srcId="{028B8BDA-1266-48A0-855D-5AE9CE26B88C}" destId="{F2DDE0A4-7017-4E20-B8DE-AE086F96E114}" srcOrd="1" destOrd="1" presId="urn:microsoft.com/office/officeart/2005/8/layout/vProcess5"/>
    <dgm:cxn modelId="{7B369B89-9C4F-481D-8701-B2BF44F1F1B0}" srcId="{981C310A-DDAA-4C3F-AA01-8B6B67671241}" destId="{A1359012-5D0D-491E-A2B2-198B326A8C6E}" srcOrd="0" destOrd="0" parTransId="{74B5D452-A1D2-4534-AC4E-DA6456CD7079}" sibTransId="{A86949A5-F5F5-4B45-A253-F73ACA26E927}"/>
    <dgm:cxn modelId="{A8E393B2-2F32-4B17-8883-6C618A0B0771}" type="presOf" srcId="{9BF17981-EB18-45E6-8A79-587E050CC6F5}" destId="{F2DDE0A4-7017-4E20-B8DE-AE086F96E114}" srcOrd="1" destOrd="0" presId="urn:microsoft.com/office/officeart/2005/8/layout/vProcess5"/>
    <dgm:cxn modelId="{EA344AB7-2512-4572-98C2-DD56995F20D3}" type="presOf" srcId="{9BF17981-EB18-45E6-8A79-587E050CC6F5}" destId="{E49BAE10-991D-4E67-864D-E4A6BFC9BCEF}" srcOrd="0" destOrd="0" presId="urn:microsoft.com/office/officeart/2005/8/layout/vProcess5"/>
    <dgm:cxn modelId="{D00F95C7-1450-463F-943C-A6438E1B881A}" srcId="{A1359012-5D0D-491E-A2B2-198B326A8C6E}" destId="{CD26544D-1884-4EC8-94D9-41EFE096C396}" srcOrd="0" destOrd="0" parTransId="{2FA78BE1-59B3-47B3-A1D3-70F048C8D7F8}" sibTransId="{4B43A9C8-7C72-4046-AD39-654631ADB52B}"/>
    <dgm:cxn modelId="{5AFC7CCD-A8BC-4B3D-9E7F-C474449C30A5}" type="presOf" srcId="{A86949A5-F5F5-4B45-A253-F73ACA26E927}" destId="{7BDF34B1-E8B4-4E94-BFC9-AB407633D7C0}" srcOrd="0" destOrd="0" presId="urn:microsoft.com/office/officeart/2005/8/layout/vProcess5"/>
    <dgm:cxn modelId="{0DF38ED2-88EF-466E-8E0B-6D212A65035F}" type="presOf" srcId="{981C310A-DDAA-4C3F-AA01-8B6B67671241}" destId="{70CE6EAF-183E-4ED6-8A95-1F5AB9F78C5D}" srcOrd="0" destOrd="0" presId="urn:microsoft.com/office/officeart/2005/8/layout/vProcess5"/>
    <dgm:cxn modelId="{09E928D8-EB89-4D25-A6F4-FD1A4A78BFFE}" type="presOf" srcId="{BE335B41-F017-4DAF-A2A2-FE2F16CC035A}" destId="{6DEBA673-4D43-418C-9FE3-33E5F9D3D547}" srcOrd="1" destOrd="1" presId="urn:microsoft.com/office/officeart/2005/8/layout/vProcess5"/>
    <dgm:cxn modelId="{B59D5AD9-D701-481B-9FA1-5945C6CDB885}" type="presOf" srcId="{CD26544D-1884-4EC8-94D9-41EFE096C396}" destId="{11D3B48F-5615-488A-A3FE-6B3708EA7452}" srcOrd="0" destOrd="1" presId="urn:microsoft.com/office/officeart/2005/8/layout/vProcess5"/>
    <dgm:cxn modelId="{4B45A0ED-0727-47B6-B08E-647EAB901146}" type="presOf" srcId="{FF00E359-B290-4471-9927-3DEC922C589F}" destId="{7C5DAF8A-B569-4F5C-91BF-5EAA8BB22A21}" srcOrd="0" destOrd="0" presId="urn:microsoft.com/office/officeart/2005/8/layout/vProcess5"/>
    <dgm:cxn modelId="{DA0EB0FB-B025-4DCF-B61B-5F315FA3F95C}" srcId="{C30A3ECF-0A99-4024-A39D-03B9F3946663}" destId="{8F8C8D9E-8621-4B16-B171-7F0B0C962EAF}" srcOrd="0" destOrd="0" parTransId="{002332B4-D307-4965-A4B2-3DEE9745F992}" sibTransId="{ACE77529-6B24-4DAE-8743-9CFD5698ABA2}"/>
    <dgm:cxn modelId="{F51DFBF7-2735-4E21-B65E-0B9CBA301440}" type="presParOf" srcId="{70CE6EAF-183E-4ED6-8A95-1F5AB9F78C5D}" destId="{01F53156-19B6-4EE1-8FE2-C101D4BF6DCF}" srcOrd="0" destOrd="0" presId="urn:microsoft.com/office/officeart/2005/8/layout/vProcess5"/>
    <dgm:cxn modelId="{E1229A50-837F-4293-B0AA-A2D8CA22F0B5}" type="presParOf" srcId="{70CE6EAF-183E-4ED6-8A95-1F5AB9F78C5D}" destId="{11D3B48F-5615-488A-A3FE-6B3708EA7452}" srcOrd="1" destOrd="0" presId="urn:microsoft.com/office/officeart/2005/8/layout/vProcess5"/>
    <dgm:cxn modelId="{9FDC516C-F36C-4361-9AC4-6DDAA2D4556A}" type="presParOf" srcId="{70CE6EAF-183E-4ED6-8A95-1F5AB9F78C5D}" destId="{293D7C6C-CE86-4E66-8DCF-A3A5B51F167A}" srcOrd="2" destOrd="0" presId="urn:microsoft.com/office/officeart/2005/8/layout/vProcess5"/>
    <dgm:cxn modelId="{240AC809-1EB5-4C15-95FB-10EB875D22E7}" type="presParOf" srcId="{70CE6EAF-183E-4ED6-8A95-1F5AB9F78C5D}" destId="{93549375-A4D5-450F-80BA-DB913FC5C089}" srcOrd="3" destOrd="0" presId="urn:microsoft.com/office/officeart/2005/8/layout/vProcess5"/>
    <dgm:cxn modelId="{E9D0D6A4-B99C-46A8-A376-3AAA27BB9691}" type="presParOf" srcId="{70CE6EAF-183E-4ED6-8A95-1F5AB9F78C5D}" destId="{E49BAE10-991D-4E67-864D-E4A6BFC9BCEF}" srcOrd="4" destOrd="0" presId="urn:microsoft.com/office/officeart/2005/8/layout/vProcess5"/>
    <dgm:cxn modelId="{5AB61F79-C6AC-4E1F-8FF7-4EFC2DC719DA}" type="presParOf" srcId="{70CE6EAF-183E-4ED6-8A95-1F5AB9F78C5D}" destId="{7BDF34B1-E8B4-4E94-BFC9-AB407633D7C0}" srcOrd="5" destOrd="0" presId="urn:microsoft.com/office/officeart/2005/8/layout/vProcess5"/>
    <dgm:cxn modelId="{1BD03C56-24C4-4E67-8E20-86C8A742A58E}" type="presParOf" srcId="{70CE6EAF-183E-4ED6-8A95-1F5AB9F78C5D}" destId="{7C5DAF8A-B569-4F5C-91BF-5EAA8BB22A21}" srcOrd="6" destOrd="0" presId="urn:microsoft.com/office/officeart/2005/8/layout/vProcess5"/>
    <dgm:cxn modelId="{94E0F337-DC3B-47F0-87CD-E4B893FA392F}" type="presParOf" srcId="{70CE6EAF-183E-4ED6-8A95-1F5AB9F78C5D}" destId="{3941B2F5-5015-4C6F-B782-776CF5DCAD41}" srcOrd="7" destOrd="0" presId="urn:microsoft.com/office/officeart/2005/8/layout/vProcess5"/>
    <dgm:cxn modelId="{130D59A3-02D7-405E-9CF3-6E38D291A4E4}" type="presParOf" srcId="{70CE6EAF-183E-4ED6-8A95-1F5AB9F78C5D}" destId="{14B3B826-062D-40A4-BE9A-11BDA8273CE6}" srcOrd="8" destOrd="0" presId="urn:microsoft.com/office/officeart/2005/8/layout/vProcess5"/>
    <dgm:cxn modelId="{112D0380-F4D5-4BE2-A2ED-98A912D9F942}" type="presParOf" srcId="{70CE6EAF-183E-4ED6-8A95-1F5AB9F78C5D}" destId="{6DEBA673-4D43-418C-9FE3-33E5F9D3D547}" srcOrd="9" destOrd="0" presId="urn:microsoft.com/office/officeart/2005/8/layout/vProcess5"/>
    <dgm:cxn modelId="{24559EFF-362A-4D7E-9D49-B854C9F60C90}" type="presParOf" srcId="{70CE6EAF-183E-4ED6-8A95-1F5AB9F78C5D}" destId="{76438EAE-56C7-41B9-ACEE-8E983CE11A95}" srcOrd="10" destOrd="0" presId="urn:microsoft.com/office/officeart/2005/8/layout/vProcess5"/>
    <dgm:cxn modelId="{5CCEEA9E-3F10-4EB7-8BF3-5FD1076D359F}" type="presParOf" srcId="{70CE6EAF-183E-4ED6-8A95-1F5AB9F78C5D}" destId="{F2DDE0A4-7017-4E20-B8DE-AE086F96E11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E8E9C-A921-42FC-A5A2-8EB960A363DB}">
      <dsp:nvSpPr>
        <dsp:cNvPr id="0" name=""/>
        <dsp:cNvSpPr/>
      </dsp:nvSpPr>
      <dsp:spPr>
        <a:xfrm>
          <a:off x="4927592" y="3622520"/>
          <a:ext cx="3200407" cy="170471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142844"/>
              <a:satOff val="9680"/>
              <a:lumOff val="-41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736" tIns="0" rIns="76200" bIns="76200" numCol="1" spcCol="1270" anchor="t" anchorCtr="0">
          <a:noAutofit/>
        </a:bodyPr>
        <a:lstStyle/>
        <a:p>
          <a:pPr marL="0" lvl="1" indent="0" algn="ctr" defTabSz="889000">
            <a:lnSpc>
              <a:spcPct val="90000"/>
            </a:lnSpc>
            <a:spcBef>
              <a:spcPct val="0"/>
            </a:spcBef>
            <a:spcAft>
              <a:spcPct val="15000"/>
            </a:spcAft>
            <a:buNone/>
          </a:pPr>
          <a:r>
            <a:rPr lang="en-US" sz="2000" kern="1200" dirty="0"/>
            <a:t>Test performance accurately reflects real-life performance</a:t>
          </a:r>
        </a:p>
      </dsp:txBody>
      <dsp:txXfrm>
        <a:off x="5925161" y="4086146"/>
        <a:ext cx="2165391" cy="1203642"/>
      </dsp:txXfrm>
    </dsp:sp>
    <dsp:sp modelId="{AA90905C-6C19-40BB-9F69-148F64129193}">
      <dsp:nvSpPr>
        <dsp:cNvPr id="0" name=""/>
        <dsp:cNvSpPr/>
      </dsp:nvSpPr>
      <dsp:spPr>
        <a:xfrm>
          <a:off x="136177" y="3622520"/>
          <a:ext cx="3200407" cy="170471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714266"/>
              <a:satOff val="14520"/>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0" rIns="76200" bIns="76200" numCol="1" spcCol="1270" anchor="t" anchorCtr="0">
          <a:noAutofit/>
        </a:bodyPr>
        <a:lstStyle/>
        <a:p>
          <a:pPr marL="0" lvl="1" indent="0" algn="ctr" defTabSz="889000">
            <a:lnSpc>
              <a:spcPct val="90000"/>
            </a:lnSpc>
            <a:spcBef>
              <a:spcPct val="0"/>
            </a:spcBef>
            <a:spcAft>
              <a:spcPct val="15000"/>
            </a:spcAft>
            <a:buNone/>
          </a:pPr>
          <a:r>
            <a:rPr lang="en-US" sz="2000" kern="1200" dirty="0"/>
            <a:t>Score interpretation supports the intended test use</a:t>
          </a:r>
        </a:p>
      </dsp:txBody>
      <dsp:txXfrm>
        <a:off x="173624" y="4086146"/>
        <a:ext cx="2165391" cy="1203642"/>
      </dsp:txXfrm>
    </dsp:sp>
    <dsp:sp modelId="{7430386E-4DB9-46A9-B136-1241E4A73E92}">
      <dsp:nvSpPr>
        <dsp:cNvPr id="0" name=""/>
        <dsp:cNvSpPr/>
      </dsp:nvSpPr>
      <dsp:spPr>
        <a:xfrm>
          <a:off x="4927592" y="0"/>
          <a:ext cx="3200407" cy="170471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571422"/>
              <a:satOff val="4840"/>
              <a:lumOff val="-20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1" indent="0" algn="ctr" defTabSz="889000">
            <a:lnSpc>
              <a:spcPct val="90000"/>
            </a:lnSpc>
            <a:spcBef>
              <a:spcPct val="0"/>
            </a:spcBef>
            <a:spcAft>
              <a:spcPct val="15000"/>
            </a:spcAft>
            <a:buNone/>
          </a:pPr>
          <a:r>
            <a:rPr lang="en-US" sz="2000" kern="1200" dirty="0"/>
            <a:t>Selected “test” items represent the knowledge or skill being tested</a:t>
          </a:r>
        </a:p>
      </dsp:txBody>
      <dsp:txXfrm>
        <a:off x="5925161" y="37447"/>
        <a:ext cx="2165391" cy="1203642"/>
      </dsp:txXfrm>
    </dsp:sp>
    <dsp:sp modelId="{12DBAB25-A41E-4146-8D05-14CF816F9586}">
      <dsp:nvSpPr>
        <dsp:cNvPr id="0" name=""/>
        <dsp:cNvSpPr/>
      </dsp:nvSpPr>
      <dsp:spPr>
        <a:xfrm>
          <a:off x="136177" y="0"/>
          <a:ext cx="3200407" cy="170471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0" bIns="76200" numCol="1" spcCol="1270" anchor="ctr" anchorCtr="0">
          <a:noAutofit/>
        </a:bodyPr>
        <a:lstStyle/>
        <a:p>
          <a:pPr marL="0" lvl="1" indent="0" algn="ctr" defTabSz="889000">
            <a:lnSpc>
              <a:spcPct val="90000"/>
            </a:lnSpc>
            <a:spcBef>
              <a:spcPct val="0"/>
            </a:spcBef>
            <a:spcAft>
              <a:spcPct val="15000"/>
            </a:spcAft>
            <a:buNone/>
          </a:pPr>
          <a:r>
            <a:rPr lang="en-US" sz="2000" kern="1200" dirty="0"/>
            <a:t>Performance scores are fair, accurate and reproducible</a:t>
          </a:r>
        </a:p>
      </dsp:txBody>
      <dsp:txXfrm>
        <a:off x="173624" y="37447"/>
        <a:ext cx="2165391" cy="1203642"/>
      </dsp:txXfrm>
    </dsp:sp>
    <dsp:sp modelId="{9506F270-A896-4443-8F8B-005939BC079D}">
      <dsp:nvSpPr>
        <dsp:cNvPr id="0" name=""/>
        <dsp:cNvSpPr/>
      </dsp:nvSpPr>
      <dsp:spPr>
        <a:xfrm>
          <a:off x="1704034" y="303652"/>
          <a:ext cx="2306693" cy="2306693"/>
        </a:xfrm>
        <a:prstGeom prst="pieWedg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9352" rIns="0"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Scoring</a:t>
          </a:r>
        </a:p>
      </dsp:txBody>
      <dsp:txXfrm>
        <a:off x="2379649" y="979267"/>
        <a:ext cx="1631078" cy="1631078"/>
      </dsp:txXfrm>
    </dsp:sp>
    <dsp:sp modelId="{7B80E0DB-7768-4F6B-A35D-EB2D12715E5D}">
      <dsp:nvSpPr>
        <dsp:cNvPr id="0" name=""/>
        <dsp:cNvSpPr/>
      </dsp:nvSpPr>
      <dsp:spPr>
        <a:xfrm rot="5400000">
          <a:off x="4117272" y="303652"/>
          <a:ext cx="2306693" cy="2306693"/>
        </a:xfrm>
        <a:prstGeom prst="pieWedge">
          <a:avLst/>
        </a:prstGeom>
        <a:solidFill>
          <a:schemeClr val="accent4">
            <a:hueOff val="-571422"/>
            <a:satOff val="4840"/>
            <a:lumOff val="-20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9352" rIns="0" bIns="149352" numCol="1" spcCol="1270" anchor="ctr" anchorCtr="0">
          <a:noAutofit/>
        </a:bodyPr>
        <a:lstStyle/>
        <a:p>
          <a:pPr marL="0" lvl="0" indent="0" algn="r" defTabSz="933450">
            <a:lnSpc>
              <a:spcPct val="90000"/>
            </a:lnSpc>
            <a:spcBef>
              <a:spcPct val="0"/>
            </a:spcBef>
            <a:spcAft>
              <a:spcPct val="35000"/>
            </a:spcAft>
            <a:buNone/>
          </a:pPr>
          <a:r>
            <a:rPr lang="en-US" sz="2100" kern="1200" dirty="0"/>
            <a:t>Generalization</a:t>
          </a:r>
        </a:p>
      </dsp:txBody>
      <dsp:txXfrm rot="-5400000">
        <a:off x="4117272" y="979267"/>
        <a:ext cx="1631078" cy="1631078"/>
      </dsp:txXfrm>
    </dsp:sp>
    <dsp:sp modelId="{46610C83-930E-4394-91F3-DED9499545E9}">
      <dsp:nvSpPr>
        <dsp:cNvPr id="0" name=""/>
        <dsp:cNvSpPr/>
      </dsp:nvSpPr>
      <dsp:spPr>
        <a:xfrm rot="10800000">
          <a:off x="4117272" y="2716890"/>
          <a:ext cx="2306693" cy="2306693"/>
        </a:xfrm>
        <a:prstGeom prst="pieWedge">
          <a:avLst/>
        </a:prstGeom>
        <a:solidFill>
          <a:schemeClr val="accent4">
            <a:hueOff val="-1142844"/>
            <a:satOff val="9680"/>
            <a:lumOff val="-41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9352" rIns="0" bIns="149352" numCol="1" spcCol="1270" anchor="ctr" anchorCtr="0">
          <a:noAutofit/>
        </a:bodyPr>
        <a:lstStyle/>
        <a:p>
          <a:pPr marL="0" lvl="0" indent="0" algn="ctr" defTabSz="933450">
            <a:lnSpc>
              <a:spcPct val="90000"/>
            </a:lnSpc>
            <a:spcBef>
              <a:spcPct val="0"/>
            </a:spcBef>
            <a:spcAft>
              <a:spcPct val="35000"/>
            </a:spcAft>
            <a:buNone/>
          </a:pPr>
          <a:r>
            <a:rPr lang="en-US" sz="2100" kern="1200" dirty="0"/>
            <a:t>Extrapolation</a:t>
          </a:r>
        </a:p>
      </dsp:txBody>
      <dsp:txXfrm rot="10800000">
        <a:off x="4117272" y="2716890"/>
        <a:ext cx="1631078" cy="1631078"/>
      </dsp:txXfrm>
    </dsp:sp>
    <dsp:sp modelId="{31220638-F555-43E8-A574-6F4944D4E004}">
      <dsp:nvSpPr>
        <dsp:cNvPr id="0" name=""/>
        <dsp:cNvSpPr/>
      </dsp:nvSpPr>
      <dsp:spPr>
        <a:xfrm rot="16200000">
          <a:off x="1704034" y="2716890"/>
          <a:ext cx="2306693" cy="2306693"/>
        </a:xfrm>
        <a:prstGeom prst="pieWedge">
          <a:avLst/>
        </a:prstGeom>
        <a:solidFill>
          <a:schemeClr val="accent4">
            <a:hueOff val="-1714266"/>
            <a:satOff val="14520"/>
            <a:lumOff val="-6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9352" rIns="0" bIns="149352" numCol="1" spcCol="1270" anchor="ctr" anchorCtr="0">
          <a:noAutofit/>
        </a:bodyPr>
        <a:lstStyle/>
        <a:p>
          <a:pPr marL="0" lvl="0" indent="0" algn="ctr" defTabSz="933450">
            <a:lnSpc>
              <a:spcPct val="90000"/>
            </a:lnSpc>
            <a:spcBef>
              <a:spcPct val="0"/>
            </a:spcBef>
            <a:spcAft>
              <a:spcPct val="35000"/>
            </a:spcAft>
            <a:buNone/>
          </a:pPr>
          <a:r>
            <a:rPr lang="en-US" sz="2100" kern="1200" dirty="0"/>
            <a:t>Implication</a:t>
          </a:r>
        </a:p>
      </dsp:txBody>
      <dsp:txXfrm rot="5400000">
        <a:off x="2379649" y="2716890"/>
        <a:ext cx="1631078" cy="1631078"/>
      </dsp:txXfrm>
    </dsp:sp>
    <dsp:sp modelId="{51E59339-761A-4053-A6BC-7AAAC611438A}">
      <dsp:nvSpPr>
        <dsp:cNvPr id="0" name=""/>
        <dsp:cNvSpPr/>
      </dsp:nvSpPr>
      <dsp:spPr>
        <a:xfrm>
          <a:off x="3665789" y="2184166"/>
          <a:ext cx="796421" cy="692540"/>
        </a:xfrm>
        <a:prstGeom prst="circular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B91716-4339-4DFD-9E14-99DE60CE9E25}">
      <dsp:nvSpPr>
        <dsp:cNvPr id="0" name=""/>
        <dsp:cNvSpPr/>
      </dsp:nvSpPr>
      <dsp:spPr>
        <a:xfrm rot="10800000">
          <a:off x="3665789" y="2450528"/>
          <a:ext cx="796421" cy="692540"/>
        </a:xfrm>
        <a:prstGeom prst="circular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24992-7DF2-4F0A-ACD3-D3DAC16D582C}">
      <dsp:nvSpPr>
        <dsp:cNvPr id="0" name=""/>
        <dsp:cNvSpPr/>
      </dsp:nvSpPr>
      <dsp:spPr>
        <a:xfrm>
          <a:off x="0" y="174449"/>
          <a:ext cx="7840589" cy="9594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Clear scoring rubrics and guidelines </a:t>
          </a:r>
        </a:p>
      </dsp:txBody>
      <dsp:txXfrm>
        <a:off x="46834" y="221283"/>
        <a:ext cx="7746921" cy="865732"/>
      </dsp:txXfrm>
    </dsp:sp>
    <dsp:sp modelId="{3FA1E87D-259E-48B5-BF37-3381C832A46A}">
      <dsp:nvSpPr>
        <dsp:cNvPr id="0" name=""/>
        <dsp:cNvSpPr/>
      </dsp:nvSpPr>
      <dsp:spPr>
        <a:xfrm>
          <a:off x="0" y="1249049"/>
          <a:ext cx="7840589" cy="959400"/>
        </a:xfrm>
        <a:prstGeom prst="roundRect">
          <a:avLst/>
        </a:prstGeom>
        <a:solidFill>
          <a:schemeClr val="accent5">
            <a:hueOff val="3005351"/>
            <a:satOff val="-13190"/>
            <a:lumOff val="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Standardized rater training</a:t>
          </a:r>
        </a:p>
      </dsp:txBody>
      <dsp:txXfrm>
        <a:off x="46834" y="1295883"/>
        <a:ext cx="7746921" cy="865732"/>
      </dsp:txXfrm>
    </dsp:sp>
    <dsp:sp modelId="{B97B1698-336E-41E4-B052-4F1C9A2B4815}">
      <dsp:nvSpPr>
        <dsp:cNvPr id="0" name=""/>
        <dsp:cNvSpPr/>
      </dsp:nvSpPr>
      <dsp:spPr>
        <a:xfrm>
          <a:off x="0" y="2323650"/>
          <a:ext cx="7840589" cy="959400"/>
        </a:xfrm>
        <a:prstGeom prst="roundRec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Items and response options</a:t>
          </a:r>
          <a:endParaRPr lang="en-US" sz="4000" kern="1200" dirty="0"/>
        </a:p>
      </dsp:txBody>
      <dsp:txXfrm>
        <a:off x="46834" y="2370484"/>
        <a:ext cx="7746921" cy="865732"/>
      </dsp:txXfrm>
    </dsp:sp>
    <dsp:sp modelId="{947598DC-A9F9-4D16-BE12-532C0B1C2052}">
      <dsp:nvSpPr>
        <dsp:cNvPr id="0" name=""/>
        <dsp:cNvSpPr/>
      </dsp:nvSpPr>
      <dsp:spPr>
        <a:xfrm>
          <a:off x="0" y="3283050"/>
          <a:ext cx="784058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39"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Inter-rater reliability</a:t>
          </a:r>
        </a:p>
        <a:p>
          <a:pPr marL="285750" lvl="1" indent="-285750" algn="l" defTabSz="1377950">
            <a:lnSpc>
              <a:spcPct val="90000"/>
            </a:lnSpc>
            <a:spcBef>
              <a:spcPct val="0"/>
            </a:spcBef>
            <a:spcAft>
              <a:spcPct val="20000"/>
            </a:spcAft>
            <a:buChar char="•"/>
          </a:pPr>
          <a:r>
            <a:rPr lang="en-US" sz="3100" kern="1200" dirty="0"/>
            <a:t>Equating across cases</a:t>
          </a:r>
        </a:p>
      </dsp:txBody>
      <dsp:txXfrm>
        <a:off x="0" y="3283050"/>
        <a:ext cx="7840589" cy="1076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24992-7DF2-4F0A-ACD3-D3DAC16D582C}">
      <dsp:nvSpPr>
        <dsp:cNvPr id="0" name=""/>
        <dsp:cNvSpPr/>
      </dsp:nvSpPr>
      <dsp:spPr>
        <a:xfrm>
          <a:off x="0" y="442387"/>
          <a:ext cx="7840589" cy="91143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Purposeful sampling of relevant cases</a:t>
          </a:r>
        </a:p>
      </dsp:txBody>
      <dsp:txXfrm>
        <a:off x="44492" y="486879"/>
        <a:ext cx="7751605" cy="822446"/>
      </dsp:txXfrm>
    </dsp:sp>
    <dsp:sp modelId="{3FA1E87D-259E-48B5-BF37-3381C832A46A}">
      <dsp:nvSpPr>
        <dsp:cNvPr id="0" name=""/>
        <dsp:cNvSpPr/>
      </dsp:nvSpPr>
      <dsp:spPr>
        <a:xfrm>
          <a:off x="0" y="1463257"/>
          <a:ext cx="7840589" cy="911430"/>
        </a:xfrm>
        <a:prstGeom prst="roundRect">
          <a:avLst/>
        </a:prstGeom>
        <a:solidFill>
          <a:schemeClr val="accent5">
            <a:hueOff val="3005351"/>
            <a:satOff val="-13190"/>
            <a:lumOff val="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Adequate number of cases</a:t>
          </a:r>
        </a:p>
      </dsp:txBody>
      <dsp:txXfrm>
        <a:off x="44492" y="1507749"/>
        <a:ext cx="7751605" cy="822446"/>
      </dsp:txXfrm>
    </dsp:sp>
    <dsp:sp modelId="{B97B1698-336E-41E4-B052-4F1C9A2B4815}">
      <dsp:nvSpPr>
        <dsp:cNvPr id="0" name=""/>
        <dsp:cNvSpPr/>
      </dsp:nvSpPr>
      <dsp:spPr>
        <a:xfrm>
          <a:off x="0" y="2484127"/>
          <a:ext cx="7840589" cy="911430"/>
        </a:xfrm>
        <a:prstGeom prst="roundRec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Generalizability theory</a:t>
          </a:r>
        </a:p>
      </dsp:txBody>
      <dsp:txXfrm>
        <a:off x="44492" y="2528619"/>
        <a:ext cx="7751605" cy="822446"/>
      </dsp:txXfrm>
    </dsp:sp>
    <dsp:sp modelId="{947598DC-A9F9-4D16-BE12-532C0B1C2052}">
      <dsp:nvSpPr>
        <dsp:cNvPr id="0" name=""/>
        <dsp:cNvSpPr/>
      </dsp:nvSpPr>
      <dsp:spPr>
        <a:xfrm>
          <a:off x="0" y="3395557"/>
          <a:ext cx="784058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39"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Reliability of observations</a:t>
          </a:r>
        </a:p>
      </dsp:txBody>
      <dsp:txXfrm>
        <a:off x="0" y="3395557"/>
        <a:ext cx="7840589" cy="6292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24992-7DF2-4F0A-ACD3-D3DAC16D582C}">
      <dsp:nvSpPr>
        <dsp:cNvPr id="0" name=""/>
        <dsp:cNvSpPr/>
      </dsp:nvSpPr>
      <dsp:spPr>
        <a:xfrm>
          <a:off x="0" y="350362"/>
          <a:ext cx="7840589" cy="8634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Appropriate context for assessment</a:t>
          </a:r>
        </a:p>
      </dsp:txBody>
      <dsp:txXfrm>
        <a:off x="42151" y="392513"/>
        <a:ext cx="7756287" cy="779158"/>
      </dsp:txXfrm>
    </dsp:sp>
    <dsp:sp modelId="{3FA1E87D-259E-48B5-BF37-3381C832A46A}">
      <dsp:nvSpPr>
        <dsp:cNvPr id="0" name=""/>
        <dsp:cNvSpPr/>
      </dsp:nvSpPr>
      <dsp:spPr>
        <a:xfrm>
          <a:off x="0" y="1317502"/>
          <a:ext cx="7840589" cy="863460"/>
        </a:xfrm>
        <a:prstGeom prst="roundRect">
          <a:avLst/>
        </a:prstGeom>
        <a:solidFill>
          <a:schemeClr val="accent5">
            <a:hueOff val="3005351"/>
            <a:satOff val="-13190"/>
            <a:lumOff val="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Think aloud study to assess consistency</a:t>
          </a:r>
        </a:p>
      </dsp:txBody>
      <dsp:txXfrm>
        <a:off x="42151" y="1359653"/>
        <a:ext cx="7756287" cy="779158"/>
      </dsp:txXfrm>
    </dsp:sp>
    <dsp:sp modelId="{B97B1698-336E-41E4-B052-4F1C9A2B4815}">
      <dsp:nvSpPr>
        <dsp:cNvPr id="0" name=""/>
        <dsp:cNvSpPr/>
      </dsp:nvSpPr>
      <dsp:spPr>
        <a:xfrm>
          <a:off x="0" y="2284642"/>
          <a:ext cx="7840589" cy="863460"/>
        </a:xfrm>
        <a:prstGeom prst="roundRec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Correlation with other measures</a:t>
          </a:r>
        </a:p>
      </dsp:txBody>
      <dsp:txXfrm>
        <a:off x="42151" y="2326793"/>
        <a:ext cx="7756287" cy="779158"/>
      </dsp:txXfrm>
    </dsp:sp>
    <dsp:sp modelId="{947598DC-A9F9-4D16-BE12-532C0B1C2052}">
      <dsp:nvSpPr>
        <dsp:cNvPr id="0" name=""/>
        <dsp:cNvSpPr/>
      </dsp:nvSpPr>
      <dsp:spPr>
        <a:xfrm>
          <a:off x="0" y="3148102"/>
          <a:ext cx="7840589"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39"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USMLE scores</a:t>
          </a:r>
        </a:p>
        <a:p>
          <a:pPr marL="285750" lvl="1" indent="-285750" algn="l" defTabSz="1244600">
            <a:lnSpc>
              <a:spcPct val="90000"/>
            </a:lnSpc>
            <a:spcBef>
              <a:spcPct val="0"/>
            </a:spcBef>
            <a:spcAft>
              <a:spcPct val="20000"/>
            </a:spcAft>
            <a:buChar char="•"/>
          </a:pPr>
          <a:r>
            <a:rPr lang="en-US" sz="2800" kern="1200" dirty="0"/>
            <a:t>WBA ratings</a:t>
          </a:r>
        </a:p>
      </dsp:txBody>
      <dsp:txXfrm>
        <a:off x="0" y="3148102"/>
        <a:ext cx="7840589" cy="9687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24992-7DF2-4F0A-ACD3-D3DAC16D582C}">
      <dsp:nvSpPr>
        <dsp:cNvPr id="0" name=""/>
        <dsp:cNvSpPr/>
      </dsp:nvSpPr>
      <dsp:spPr>
        <a:xfrm>
          <a:off x="0" y="446189"/>
          <a:ext cx="7840589" cy="8154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Purposeful design of feedback</a:t>
          </a:r>
        </a:p>
      </dsp:txBody>
      <dsp:txXfrm>
        <a:off x="39809" y="485998"/>
        <a:ext cx="7760971" cy="735872"/>
      </dsp:txXfrm>
    </dsp:sp>
    <dsp:sp modelId="{3FA1E87D-259E-48B5-BF37-3381C832A46A}">
      <dsp:nvSpPr>
        <dsp:cNvPr id="0" name=""/>
        <dsp:cNvSpPr/>
      </dsp:nvSpPr>
      <dsp:spPr>
        <a:xfrm>
          <a:off x="0" y="1359600"/>
          <a:ext cx="7840589" cy="815490"/>
        </a:xfrm>
        <a:prstGeom prst="roundRect">
          <a:avLst/>
        </a:prstGeom>
        <a:solidFill>
          <a:schemeClr val="accent5">
            <a:hueOff val="3005351"/>
            <a:satOff val="-13190"/>
            <a:lumOff val="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Think aloud study to assess interpretation</a:t>
          </a:r>
        </a:p>
      </dsp:txBody>
      <dsp:txXfrm>
        <a:off x="39809" y="1399409"/>
        <a:ext cx="7760971" cy="735872"/>
      </dsp:txXfrm>
    </dsp:sp>
    <dsp:sp modelId="{B97B1698-336E-41E4-B052-4F1C9A2B4815}">
      <dsp:nvSpPr>
        <dsp:cNvPr id="0" name=""/>
        <dsp:cNvSpPr/>
      </dsp:nvSpPr>
      <dsp:spPr>
        <a:xfrm>
          <a:off x="0" y="2273010"/>
          <a:ext cx="7840589" cy="815490"/>
        </a:xfrm>
        <a:prstGeom prst="roundRect">
          <a:avLst/>
        </a:prstGeom>
        <a:solidFill>
          <a:schemeClr val="accent5">
            <a:hueOff val="6010703"/>
            <a:satOff val="-26380"/>
            <a:lumOff val="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Qualitative study</a:t>
          </a:r>
        </a:p>
      </dsp:txBody>
      <dsp:txXfrm>
        <a:off x="39809" y="2312819"/>
        <a:ext cx="7760971" cy="735872"/>
      </dsp:txXfrm>
    </dsp:sp>
    <dsp:sp modelId="{947598DC-A9F9-4D16-BE12-532C0B1C2052}">
      <dsp:nvSpPr>
        <dsp:cNvPr id="0" name=""/>
        <dsp:cNvSpPr/>
      </dsp:nvSpPr>
      <dsp:spPr>
        <a:xfrm>
          <a:off x="0" y="3088500"/>
          <a:ext cx="7840589" cy="932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39"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Intended consequences</a:t>
          </a:r>
        </a:p>
        <a:p>
          <a:pPr marL="228600" lvl="1" indent="-228600" algn="l" defTabSz="1200150">
            <a:lnSpc>
              <a:spcPct val="90000"/>
            </a:lnSpc>
            <a:spcBef>
              <a:spcPct val="0"/>
            </a:spcBef>
            <a:spcAft>
              <a:spcPct val="20000"/>
            </a:spcAft>
            <a:buChar char="•"/>
          </a:pPr>
          <a:r>
            <a:rPr lang="en-US" sz="2700" kern="1200" dirty="0"/>
            <a:t>Unintended consequences</a:t>
          </a:r>
        </a:p>
      </dsp:txBody>
      <dsp:txXfrm>
        <a:off x="0" y="3088500"/>
        <a:ext cx="7840589" cy="9325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3B48F-5615-488A-A3FE-6B3708EA7452}">
      <dsp:nvSpPr>
        <dsp:cNvPr id="0" name=""/>
        <dsp:cNvSpPr/>
      </dsp:nvSpPr>
      <dsp:spPr>
        <a:xfrm>
          <a:off x="0" y="0"/>
          <a:ext cx="6502400" cy="1192106"/>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Claim</a:t>
          </a:r>
        </a:p>
        <a:p>
          <a:pPr marL="228600" lvl="1" indent="-228600" algn="l" defTabSz="889000">
            <a:lnSpc>
              <a:spcPct val="90000"/>
            </a:lnSpc>
            <a:spcBef>
              <a:spcPct val="0"/>
            </a:spcBef>
            <a:spcAft>
              <a:spcPct val="15000"/>
            </a:spcAft>
            <a:buChar char="•"/>
          </a:pPr>
          <a:r>
            <a:rPr lang="en-US" sz="2000" kern="1200" dirty="0"/>
            <a:t>What specifically do you want to say about a learner’s skills?</a:t>
          </a:r>
        </a:p>
      </dsp:txBody>
      <dsp:txXfrm>
        <a:off x="34916" y="34916"/>
        <a:ext cx="5115290" cy="1122274"/>
      </dsp:txXfrm>
    </dsp:sp>
    <dsp:sp modelId="{293D7C6C-CE86-4E66-8DCF-A3A5B51F167A}">
      <dsp:nvSpPr>
        <dsp:cNvPr id="0" name=""/>
        <dsp:cNvSpPr/>
      </dsp:nvSpPr>
      <dsp:spPr>
        <a:xfrm>
          <a:off x="544575" y="1408853"/>
          <a:ext cx="6502400" cy="1192106"/>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Evidence</a:t>
          </a:r>
        </a:p>
        <a:p>
          <a:pPr marL="228600" lvl="1" indent="-228600" algn="l" defTabSz="889000">
            <a:lnSpc>
              <a:spcPct val="90000"/>
            </a:lnSpc>
            <a:spcBef>
              <a:spcPct val="0"/>
            </a:spcBef>
            <a:spcAft>
              <a:spcPct val="15000"/>
            </a:spcAft>
            <a:buChar char="•"/>
          </a:pPr>
          <a:r>
            <a:rPr lang="en-US" sz="2000" kern="1200" dirty="0"/>
            <a:t>What do you need to observe from the learner to confidently make the claim?</a:t>
          </a:r>
        </a:p>
      </dsp:txBody>
      <dsp:txXfrm>
        <a:off x="579491" y="1443769"/>
        <a:ext cx="5113122" cy="1122274"/>
      </dsp:txXfrm>
    </dsp:sp>
    <dsp:sp modelId="{93549375-A4D5-450F-80BA-DB913FC5C089}">
      <dsp:nvSpPr>
        <dsp:cNvPr id="0" name=""/>
        <dsp:cNvSpPr/>
      </dsp:nvSpPr>
      <dsp:spPr>
        <a:xfrm>
          <a:off x="1081024" y="2817706"/>
          <a:ext cx="6502400" cy="1192106"/>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Task</a:t>
          </a:r>
        </a:p>
        <a:p>
          <a:pPr marL="228600" lvl="1" indent="-228600" algn="l" defTabSz="889000">
            <a:lnSpc>
              <a:spcPct val="90000"/>
            </a:lnSpc>
            <a:spcBef>
              <a:spcPct val="0"/>
            </a:spcBef>
            <a:spcAft>
              <a:spcPct val="15000"/>
            </a:spcAft>
            <a:buChar char="•"/>
          </a:pPr>
          <a:r>
            <a:rPr lang="en-US" sz="2000" kern="1200" dirty="0"/>
            <a:t>What activities will the learner engage to provide evidence to support the claims?</a:t>
          </a:r>
        </a:p>
      </dsp:txBody>
      <dsp:txXfrm>
        <a:off x="1115940" y="2852622"/>
        <a:ext cx="5121250" cy="1122274"/>
      </dsp:txXfrm>
    </dsp:sp>
    <dsp:sp modelId="{E49BAE10-991D-4E67-864D-E4A6BFC9BCEF}">
      <dsp:nvSpPr>
        <dsp:cNvPr id="0" name=""/>
        <dsp:cNvSpPr/>
      </dsp:nvSpPr>
      <dsp:spPr>
        <a:xfrm>
          <a:off x="1625599" y="4226560"/>
          <a:ext cx="6502400" cy="1192106"/>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Data</a:t>
          </a:r>
        </a:p>
        <a:p>
          <a:pPr marL="228600" lvl="1" indent="-228600" algn="l" defTabSz="889000">
            <a:lnSpc>
              <a:spcPct val="90000"/>
            </a:lnSpc>
            <a:spcBef>
              <a:spcPct val="0"/>
            </a:spcBef>
            <a:spcAft>
              <a:spcPct val="15000"/>
            </a:spcAft>
            <a:buChar char="•"/>
          </a:pPr>
          <a:r>
            <a:rPr lang="en-US" sz="2000" kern="1200" dirty="0"/>
            <a:t>What outcomes should be collected to provide the evidence for the claim?</a:t>
          </a:r>
        </a:p>
      </dsp:txBody>
      <dsp:txXfrm>
        <a:off x="1660515" y="4261476"/>
        <a:ext cx="5113122" cy="1122274"/>
      </dsp:txXfrm>
    </dsp:sp>
    <dsp:sp modelId="{7BDF34B1-E8B4-4E94-BFC9-AB407633D7C0}">
      <dsp:nvSpPr>
        <dsp:cNvPr id="0" name=""/>
        <dsp:cNvSpPr/>
      </dsp:nvSpPr>
      <dsp:spPr>
        <a:xfrm>
          <a:off x="5727530" y="913045"/>
          <a:ext cx="774869" cy="774869"/>
        </a:xfrm>
        <a:prstGeom prst="downArrow">
          <a:avLst>
            <a:gd name="adj1" fmla="val 55000"/>
            <a:gd name="adj2" fmla="val 45000"/>
          </a:avLst>
        </a:prstGeom>
        <a:solidFill>
          <a:srgbClr val="CDD8EF">
            <a:alpha val="89804"/>
          </a:srgb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a:off x="5901876" y="913045"/>
        <a:ext cx="426177" cy="583089"/>
      </dsp:txXfrm>
    </dsp:sp>
    <dsp:sp modelId="{7C5DAF8A-B569-4F5C-91BF-5EAA8BB22A21}">
      <dsp:nvSpPr>
        <dsp:cNvPr id="0" name=""/>
        <dsp:cNvSpPr/>
      </dsp:nvSpPr>
      <dsp:spPr>
        <a:xfrm>
          <a:off x="6272106" y="2321898"/>
          <a:ext cx="774869" cy="774869"/>
        </a:xfrm>
        <a:prstGeom prst="downArrow">
          <a:avLst>
            <a:gd name="adj1" fmla="val 55000"/>
            <a:gd name="adj2" fmla="val 45000"/>
          </a:avLst>
        </a:prstGeom>
        <a:solidFill>
          <a:schemeClr val="accent3">
            <a:tint val="40000"/>
            <a:alpha val="90000"/>
            <a:hueOff val="-49615"/>
            <a:satOff val="-18960"/>
            <a:lumOff val="-256"/>
            <a:alphaOff val="0"/>
          </a:schemeClr>
        </a:solidFill>
        <a:ln w="25400" cap="flat" cmpd="sng" algn="ctr">
          <a:solidFill>
            <a:schemeClr val="accent3">
              <a:tint val="40000"/>
              <a:alpha val="90000"/>
              <a:hueOff val="-49615"/>
              <a:satOff val="-18960"/>
              <a:lumOff val="-2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a:off x="6446452" y="2321898"/>
        <a:ext cx="426177" cy="583089"/>
      </dsp:txXfrm>
    </dsp:sp>
    <dsp:sp modelId="{3941B2F5-5015-4C6F-B782-776CF5DCAD41}">
      <dsp:nvSpPr>
        <dsp:cNvPr id="0" name=""/>
        <dsp:cNvSpPr/>
      </dsp:nvSpPr>
      <dsp:spPr>
        <a:xfrm>
          <a:off x="6808554" y="3730752"/>
          <a:ext cx="774869" cy="774869"/>
        </a:xfrm>
        <a:prstGeom prst="downArrow">
          <a:avLst>
            <a:gd name="adj1" fmla="val 55000"/>
            <a:gd name="adj2" fmla="val 45000"/>
          </a:avLst>
        </a:prstGeom>
        <a:solidFill>
          <a:schemeClr val="accent3">
            <a:tint val="40000"/>
            <a:alpha val="90000"/>
            <a:hueOff val="-99230"/>
            <a:satOff val="-37921"/>
            <a:lumOff val="-513"/>
            <a:alphaOff val="0"/>
          </a:schemeClr>
        </a:solidFill>
        <a:ln w="25400" cap="flat" cmpd="sng" algn="ctr">
          <a:solidFill>
            <a:schemeClr val="accent3">
              <a:tint val="40000"/>
              <a:alpha val="90000"/>
              <a:hueOff val="-99230"/>
              <a:satOff val="-37921"/>
              <a:lumOff val="-5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a:off x="6982900" y="3730752"/>
        <a:ext cx="426177" cy="583089"/>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68CEE-41D5-4721-9B10-1FEAA7C849F8}"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496DF-61F9-43EE-BF9B-4ADCC142041F}" type="slidenum">
              <a:rPr lang="en-US" smtClean="0"/>
              <a:t>‹#›</a:t>
            </a:fld>
            <a:endParaRPr lang="en-US"/>
          </a:p>
        </p:txBody>
      </p:sp>
    </p:spTree>
    <p:extLst>
      <p:ext uri="{BB962C8B-B14F-4D97-AF65-F5344CB8AC3E}">
        <p14:creationId xmlns:p14="http://schemas.microsoft.com/office/powerpoint/2010/main" val="2669025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a:ea typeface="Calibri" panose="020F0502020204030204" pitchFamily="34" charset="0"/>
                <a:cs typeface="Calibri"/>
              </a:rPr>
              <a:t>Our evidence-centered approach centered on the '</a:t>
            </a:r>
            <a:r>
              <a:rPr lang="en-US"/>
              <a:t>Ready for supervised' practice learner or graduating medical student.  So, we designed an assessment that closely replicated real clinical situations.  </a:t>
            </a:r>
            <a:endParaRPr lang="en-US" sz="180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FD73E1FE-904F-465F-9CE4-A36C75E75E92}" type="slidenum">
              <a:rPr lang="en-US" smtClean="0"/>
              <a:t>10</a:t>
            </a:fld>
            <a:endParaRPr lang="en-US"/>
          </a:p>
        </p:txBody>
      </p:sp>
    </p:spTree>
    <p:extLst>
      <p:ext uri="{BB962C8B-B14F-4D97-AF65-F5344CB8AC3E}">
        <p14:creationId xmlns:p14="http://schemas.microsoft.com/office/powerpoint/2010/main" val="66972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a:t>Identify the weakest link in the chain!</a:t>
            </a:r>
          </a:p>
          <a:p>
            <a:endParaRPr lang="en-US"/>
          </a:p>
          <a:p>
            <a:r>
              <a:rPr lang="en-US"/>
              <a:t>Validity is conceptualized as a structured argument, or chain of inferences. Components of the argument include these links in the chain: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870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F1436-CE9D-890B-03DA-5B24C0BB6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F6C44-69AE-ACBA-7AC3-0B5857F97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BD16E-23CA-AFCF-F2E2-5724553B89A8}"/>
              </a:ext>
            </a:extLst>
          </p:cNvPr>
          <p:cNvSpPr>
            <a:spLocks noGrp="1"/>
          </p:cNvSpPr>
          <p:nvPr>
            <p:ph type="body" idx="1"/>
          </p:nvPr>
        </p:nvSpPr>
        <p:spPr/>
        <p:txBody>
          <a:bodyPr/>
          <a:lstStyle/>
          <a:p>
            <a:r>
              <a:rPr lang="en-US">
                <a:cs typeface="Calibri"/>
              </a:rPr>
              <a:t>As </a:t>
            </a:r>
            <a:r>
              <a:rPr lang="en-US" err="1">
                <a:cs typeface="Calibri"/>
              </a:rPr>
              <a:t>su</a:t>
            </a:r>
            <a:r>
              <a:rPr lang="en-US">
                <a:cs typeface="Calibri"/>
              </a:rPr>
              <a:t> </a:t>
            </a:r>
            <a:r>
              <a:rPr lang="en-US" err="1">
                <a:cs typeface="Calibri"/>
              </a:rPr>
              <a:t>mentinoed</a:t>
            </a:r>
            <a:r>
              <a:rPr lang="en-US">
                <a:cs typeface="Calibri"/>
              </a:rPr>
              <a:t>, ECD is a systematic approach to designing assessment. </a:t>
            </a:r>
          </a:p>
          <a:p>
            <a:endParaRPr lang="en-US">
              <a:cs typeface="Calibri"/>
            </a:endParaRPr>
          </a:p>
          <a:p>
            <a:r>
              <a:rPr lang="en-US">
                <a:cs typeface="Calibri"/>
              </a:rPr>
              <a:t>We start out with a list of claims we want to make about the learner. Then, we moved on to specifying the list of evidence needed to support our claims. Once we have our list of claims and evidence, we move on to designing an assessment task to help us collect those evidence. And finally, we would implement that assessment task to collect data. By going through these steps, this ensures that our assessment provides the appropriate data needed to support the claims we want to make. </a:t>
            </a:r>
          </a:p>
          <a:p>
            <a:endParaRPr lang="en-US">
              <a:cs typeface="Calibri"/>
            </a:endParaRPr>
          </a:p>
          <a:p>
            <a:r>
              <a:rPr lang="en-US">
                <a:cs typeface="Calibri"/>
              </a:rPr>
              <a:t>I am going to walk you through more specific about the difference between claim, evidence, and task and show you a template that we used to guide this work at NBME. </a:t>
            </a:r>
          </a:p>
          <a:p>
            <a:endParaRPr lang="en-US">
              <a:cs typeface="Calibri"/>
            </a:endParaRPr>
          </a:p>
        </p:txBody>
      </p:sp>
      <p:sp>
        <p:nvSpPr>
          <p:cNvPr id="4" name="Slide Number Placeholder 3">
            <a:extLst>
              <a:ext uri="{FF2B5EF4-FFF2-40B4-BE49-F238E27FC236}">
                <a16:creationId xmlns:a16="http://schemas.microsoft.com/office/drawing/2014/main" id="{A27FE2D3-7022-A6DB-3B2D-1097D18A9065}"/>
              </a:ext>
            </a:extLst>
          </p:cNvPr>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D72790B-A397-4A45-9F9C-63D25E210693}" type="slidenum">
              <a:rPr kumimoji="0" lang="en-US" sz="1200" b="0" i="0" u="none" strike="noStrike" kern="0" cap="none" spc="0" normalizeH="0" baseline="0" noProof="0" smtClean="0">
                <a:ln>
                  <a:noFill/>
                </a:ln>
                <a:solidFill>
                  <a:srgbClr val="414141"/>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srgbClr val="414141"/>
              </a:solidFill>
              <a:effectLst/>
              <a:uLnTx/>
              <a:uFillTx/>
              <a:latin typeface="Arial"/>
              <a:cs typeface="Arial"/>
              <a:sym typeface="Arial"/>
            </a:endParaRPr>
          </a:p>
        </p:txBody>
      </p:sp>
    </p:spTree>
    <p:extLst>
      <p:ext uri="{BB962C8B-B14F-4D97-AF65-F5344CB8AC3E}">
        <p14:creationId xmlns:p14="http://schemas.microsoft.com/office/powerpoint/2010/main" val="181198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used the evidence-centered approach in this project</a:t>
            </a:r>
          </a:p>
          <a:p>
            <a:r>
              <a:rPr lang="en-US"/>
              <a:t>Last year we developed inferences or claims we could make about a learner’s CR skills</a:t>
            </a:r>
          </a:p>
          <a:p>
            <a:r>
              <a:rPr lang="en-US"/>
              <a:t>This year we have been more focused on the tasks and data to ensure that the information we are obtaining about a student supports the intended inference we made about their skills</a:t>
            </a:r>
          </a:p>
          <a:p>
            <a:endParaRPr lang="en-US"/>
          </a:p>
        </p:txBody>
      </p:sp>
      <p:sp>
        <p:nvSpPr>
          <p:cNvPr id="4" name="Slide Number Placeholder 3"/>
          <p:cNvSpPr>
            <a:spLocks noGrp="1"/>
          </p:cNvSpPr>
          <p:nvPr>
            <p:ph type="sldNum" sz="quarter" idx="5"/>
          </p:nvPr>
        </p:nvSpPr>
        <p:spPr/>
        <p:txBody>
          <a:bodyPr/>
          <a:lstStyle/>
          <a:p>
            <a:fld id="{FD73E1FE-904F-465F-9CE4-A36C75E75E92}" type="slidenum">
              <a:rPr lang="en-US" smtClean="0"/>
              <a:t>27</a:t>
            </a:fld>
            <a:endParaRPr lang="en-US"/>
          </a:p>
        </p:txBody>
      </p:sp>
    </p:spTree>
    <p:extLst>
      <p:ext uri="{BB962C8B-B14F-4D97-AF65-F5344CB8AC3E}">
        <p14:creationId xmlns:p14="http://schemas.microsoft.com/office/powerpoint/2010/main" val="319111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496DF-61F9-43EE-BF9B-4ADCC142041F}" type="slidenum">
              <a:rPr lang="en-US" smtClean="0"/>
              <a:t>30</a:t>
            </a:fld>
            <a:endParaRPr lang="en-US"/>
          </a:p>
        </p:txBody>
      </p:sp>
    </p:spTree>
    <p:extLst>
      <p:ext uri="{BB962C8B-B14F-4D97-AF65-F5344CB8AC3E}">
        <p14:creationId xmlns:p14="http://schemas.microsoft.com/office/powerpoint/2010/main" val="1253192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2_Title Only">
    <p:spTree>
      <p:nvGrpSpPr>
        <p:cNvPr id="1" name=""/>
        <p:cNvGrpSpPr/>
        <p:nvPr/>
      </p:nvGrpSpPr>
      <p:grpSpPr>
        <a:xfrm>
          <a:off x="0" y="0"/>
          <a:ext cx="0" cy="0"/>
          <a:chOff x="0" y="0"/>
          <a:chExt cx="0" cy="0"/>
        </a:xfrm>
      </p:grpSpPr>
      <p:sp>
        <p:nvSpPr>
          <p:cNvPr id="100" name="bk object 19"/>
          <p:cNvSpPr/>
          <p:nvPr/>
        </p:nvSpPr>
        <p:spPr>
          <a:xfrm>
            <a:off x="-4" y="2463975"/>
            <a:ext cx="7170297" cy="35367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400" y="0"/>
                </a:lnTo>
                <a:lnTo>
                  <a:pt x="0" y="118"/>
                </a:lnTo>
                <a:lnTo>
                  <a:pt x="0" y="21600"/>
                </a:lnTo>
                <a:lnTo>
                  <a:pt x="15000" y="21482"/>
                </a:lnTo>
                <a:lnTo>
                  <a:pt x="21600" y="0"/>
                </a:lnTo>
                <a:close/>
              </a:path>
            </a:pathLst>
          </a:custGeom>
          <a:solidFill>
            <a:srgbClr val="00B3DF"/>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101" name="object 3"/>
          <p:cNvSpPr/>
          <p:nvPr/>
        </p:nvSpPr>
        <p:spPr>
          <a:xfrm>
            <a:off x="-4" y="857250"/>
            <a:ext cx="9704831" cy="377568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6365" y="21600"/>
                </a:lnTo>
                <a:lnTo>
                  <a:pt x="21600" y="0"/>
                </a:lnTo>
                <a:close/>
              </a:path>
            </a:pathLst>
          </a:custGeom>
          <a:solidFill>
            <a:srgbClr val="2175B7"/>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102" name="Title Text"/>
          <p:cNvSpPr txBox="1">
            <a:spLocks noGrp="1"/>
          </p:cNvSpPr>
          <p:nvPr>
            <p:ph type="title"/>
          </p:nvPr>
        </p:nvSpPr>
        <p:spPr>
          <a:xfrm>
            <a:off x="954489" y="1587500"/>
            <a:ext cx="5930555" cy="2387600"/>
          </a:xfrm>
          <a:prstGeom prst="rect">
            <a:avLst/>
          </a:prstGeom>
        </p:spPr>
        <p:txBody>
          <a:bodyPr>
            <a:normAutofit/>
          </a:bodyPr>
          <a:lstStyle>
            <a:lvl1pPr marR="5080" indent="12700">
              <a:lnSpc>
                <a:spcPct val="90000"/>
              </a:lnSpc>
              <a:spcBef>
                <a:spcPts val="400"/>
              </a:spcBef>
              <a:defRPr sz="4000" b="1" i="0" cap="none" spc="-100">
                <a:latin typeface="Arial" panose="020B0604020202020204" pitchFamily="34" charset="0"/>
                <a:ea typeface="Arial" panose="020B0604020202020204" pitchFamily="34" charset="0"/>
                <a:cs typeface="Arial" panose="020B0604020202020204" pitchFamily="34" charset="0"/>
                <a:sym typeface="Arial"/>
              </a:defRPr>
            </a:lvl1pPr>
          </a:lstStyle>
          <a:p>
            <a:r>
              <a:rPr lang="en-US"/>
              <a:t>Click to edit Master title style</a:t>
            </a:r>
            <a:endParaRPr dirty="0"/>
          </a:p>
        </p:txBody>
      </p:sp>
      <p:sp>
        <p:nvSpPr>
          <p:cNvPr id="103" name="Text"/>
          <p:cNvSpPr txBox="1">
            <a:spLocks noGrp="1"/>
          </p:cNvSpPr>
          <p:nvPr>
            <p:ph type="body" sz="quarter" idx="13"/>
          </p:nvPr>
        </p:nvSpPr>
        <p:spPr>
          <a:xfrm>
            <a:off x="954488" y="5151922"/>
            <a:ext cx="3637238" cy="646331"/>
          </a:xfrm>
          <a:prstGeom prst="rect">
            <a:avLst/>
          </a:prstGeom>
        </p:spPr>
        <p:txBody>
          <a:bodyPr wrap="square">
            <a:spAutoFit/>
          </a:bodyPr>
          <a:lstStyle/>
          <a:p>
            <a:pPr lvl="0" indent="12700">
              <a:spcBef>
                <a:spcPts val="100"/>
              </a:spcBef>
              <a:defRPr spc="-10">
                <a:solidFill>
                  <a:srgbClr val="FFFFFF"/>
                </a:solidFill>
                <a:latin typeface="Arial Black"/>
                <a:ea typeface="Arial Black"/>
                <a:cs typeface="Arial Black"/>
                <a:sym typeface="Arial Black"/>
              </a:defRPr>
            </a:pPr>
            <a:r>
              <a:rPr lang="en-US"/>
              <a:t>Click to edit Master text styles</a:t>
            </a:r>
          </a:p>
        </p:txBody>
      </p:sp>
      <p:pic>
        <p:nvPicPr>
          <p:cNvPr id="8" name="Picture 7">
            <a:extLst>
              <a:ext uri="{FF2B5EF4-FFF2-40B4-BE49-F238E27FC236}">
                <a16:creationId xmlns:a16="http://schemas.microsoft.com/office/drawing/2014/main" id="{E83C5C73-CE71-FE44-93F2-AE049FEB78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249" b="29373"/>
          <a:stretch/>
        </p:blipFill>
        <p:spPr>
          <a:xfrm>
            <a:off x="9913954" y="2019300"/>
            <a:ext cx="2278046" cy="4838701"/>
          </a:xfrm>
          <a:prstGeom prst="rect">
            <a:avLst/>
          </a:prstGeom>
        </p:spPr>
      </p:pic>
    </p:spTree>
    <p:extLst>
      <p:ext uri="{BB962C8B-B14F-4D97-AF65-F5344CB8AC3E}">
        <p14:creationId xmlns:p14="http://schemas.microsoft.com/office/powerpoint/2010/main" val="26371397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9E0B38-FA90-44EA-A47D-A1DD380E61E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FF7403-F5F1-4146-8AF3-5D3EC5192978}" type="slidenum">
              <a:rPr lang="en-US" smtClean="0"/>
              <a:t>‹#›</a:t>
            </a:fld>
            <a:endParaRPr lang="en-US"/>
          </a:p>
        </p:txBody>
      </p:sp>
    </p:spTree>
    <p:extLst>
      <p:ext uri="{BB962C8B-B14F-4D97-AF65-F5344CB8AC3E}">
        <p14:creationId xmlns:p14="http://schemas.microsoft.com/office/powerpoint/2010/main" val="239180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Title Slide copy 2">
    <p:spTree>
      <p:nvGrpSpPr>
        <p:cNvPr id="1" name=""/>
        <p:cNvGrpSpPr/>
        <p:nvPr/>
      </p:nvGrpSpPr>
      <p:grpSpPr>
        <a:xfrm>
          <a:off x="0" y="0"/>
          <a:ext cx="0" cy="0"/>
          <a:chOff x="0" y="0"/>
          <a:chExt cx="0" cy="0"/>
        </a:xfrm>
      </p:grpSpPr>
      <p:sp>
        <p:nvSpPr>
          <p:cNvPr id="81" name="object 3"/>
          <p:cNvSpPr/>
          <p:nvPr/>
        </p:nvSpPr>
        <p:spPr>
          <a:xfrm>
            <a:off x="1" y="-1"/>
            <a:ext cx="9978770"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3376C1"/>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82" name="Title Text"/>
          <p:cNvSpPr txBox="1">
            <a:spLocks noGrp="1"/>
          </p:cNvSpPr>
          <p:nvPr>
            <p:ph type="title" hasCustomPrompt="1"/>
          </p:nvPr>
        </p:nvSpPr>
        <p:spPr>
          <a:xfrm>
            <a:off x="534514" y="190500"/>
            <a:ext cx="8649243" cy="893614"/>
          </a:xfrm>
          <a:prstGeom prst="rect">
            <a:avLst/>
          </a:prstGeom>
        </p:spPr>
        <p:txBody>
          <a:bodyPr anchor="ctr" anchorCtr="0"/>
          <a:lstStyle>
            <a:lvl1pPr>
              <a:defRPr sz="3600" b="0" i="0">
                <a:latin typeface="Arial" panose="020B0604020202020204" pitchFamily="34" charset="0"/>
                <a:cs typeface="Arial" panose="020B0604020202020204" pitchFamily="34" charset="0"/>
              </a:defRPr>
            </a:lvl1pPr>
          </a:lstStyle>
          <a:p>
            <a:r>
              <a:rPr dirty="0"/>
              <a:t>Title Text</a:t>
            </a:r>
          </a:p>
        </p:txBody>
      </p:sp>
      <p:sp>
        <p:nvSpPr>
          <p:cNvPr id="8" name="Slide Number">
            <a:extLst>
              <a:ext uri="{FF2B5EF4-FFF2-40B4-BE49-F238E27FC236}">
                <a16:creationId xmlns:a16="http://schemas.microsoft.com/office/drawing/2014/main" id="{A21249A8-8842-CA49-8740-B4B0FE5756B8}"/>
              </a:ext>
            </a:extLst>
          </p:cNvPr>
          <p:cNvSpPr txBox="1">
            <a:spLocks noGrp="1"/>
          </p:cNvSpPr>
          <p:nvPr>
            <p:ph type="sldNum" sz="quarter" idx="2"/>
          </p:nvPr>
        </p:nvSpPr>
        <p:spPr>
          <a:xfrm>
            <a:off x="9183757" y="6361043"/>
            <a:ext cx="2765282" cy="433459"/>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pic>
        <p:nvPicPr>
          <p:cNvPr id="11" name="Picture 10" descr="A picture containing clipart&#10;&#10;Description automatically generated">
            <a:extLst>
              <a:ext uri="{FF2B5EF4-FFF2-40B4-BE49-F238E27FC236}">
                <a16:creationId xmlns:a16="http://schemas.microsoft.com/office/drawing/2014/main" id="{CE5B4A2C-B678-8F4C-B608-2E1390F19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Tree>
    <p:extLst>
      <p:ext uri="{BB962C8B-B14F-4D97-AF65-F5344CB8AC3E}">
        <p14:creationId xmlns:p14="http://schemas.microsoft.com/office/powerpoint/2010/main" val="252781483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le Slide copy 2">
    <p:spTree>
      <p:nvGrpSpPr>
        <p:cNvPr id="1" name=""/>
        <p:cNvGrpSpPr/>
        <p:nvPr/>
      </p:nvGrpSpPr>
      <p:grpSpPr>
        <a:xfrm>
          <a:off x="0" y="0"/>
          <a:ext cx="0" cy="0"/>
          <a:chOff x="0" y="0"/>
          <a:chExt cx="0" cy="0"/>
        </a:xfrm>
      </p:grpSpPr>
      <p:sp>
        <p:nvSpPr>
          <p:cNvPr id="81" name="object 3"/>
          <p:cNvSpPr/>
          <p:nvPr/>
        </p:nvSpPr>
        <p:spPr>
          <a:xfrm>
            <a:off x="1" y="-1"/>
            <a:ext cx="9978771"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3376C1"/>
          </a:solidFill>
          <a:ln w="12700">
            <a:miter lim="400000"/>
          </a:ln>
        </p:spPr>
        <p:txBody>
          <a:bodyPr lIns="45624" rIns="45624"/>
          <a:lstStyle/>
          <a:p>
            <a:pPr>
              <a:defRPr>
                <a:solidFill>
                  <a:srgbClr val="000000"/>
                </a:solidFill>
                <a:latin typeface="+mn-lt"/>
                <a:ea typeface="+mn-ea"/>
                <a:cs typeface="+mn-cs"/>
                <a:sym typeface="Calibri"/>
              </a:defRPr>
            </a:pPr>
            <a:endParaRPr sz="1796"/>
          </a:p>
        </p:txBody>
      </p:sp>
      <p:sp>
        <p:nvSpPr>
          <p:cNvPr id="82" name="Title Text"/>
          <p:cNvSpPr txBox="1">
            <a:spLocks noGrp="1"/>
          </p:cNvSpPr>
          <p:nvPr>
            <p:ph type="title" hasCustomPrompt="1"/>
          </p:nvPr>
        </p:nvSpPr>
        <p:spPr>
          <a:xfrm>
            <a:off x="534517" y="190505"/>
            <a:ext cx="7822979" cy="893615"/>
          </a:xfrm>
          <a:prstGeom prst="rect">
            <a:avLst/>
          </a:prstGeom>
        </p:spPr>
        <p:txBody>
          <a:bodyPr anchor="ctr" anchorCtr="0"/>
          <a:lstStyle>
            <a:lvl1pPr>
              <a:defRPr sz="2595" b="0" i="0">
                <a:solidFill>
                  <a:schemeClr val="bg1"/>
                </a:solidFill>
                <a:latin typeface="Arial" panose="020B0604020202020204" pitchFamily="34" charset="0"/>
                <a:cs typeface="Arial" panose="020B0604020202020204" pitchFamily="34" charset="0"/>
              </a:defRPr>
            </a:lvl1pPr>
          </a:lstStyle>
          <a:p>
            <a:r>
              <a:t>Title Text</a:t>
            </a:r>
          </a:p>
        </p:txBody>
      </p:sp>
      <p:sp>
        <p:nvSpPr>
          <p:cNvPr id="10" name="Text Placeholder 3">
            <a:extLst>
              <a:ext uri="{FF2B5EF4-FFF2-40B4-BE49-F238E27FC236}">
                <a16:creationId xmlns:a16="http://schemas.microsoft.com/office/drawing/2014/main" id="{82E31CD2-C3C6-894F-A8D1-78A94D6FFFEF}"/>
              </a:ext>
            </a:extLst>
          </p:cNvPr>
          <p:cNvSpPr>
            <a:spLocks noGrp="1"/>
          </p:cNvSpPr>
          <p:nvPr>
            <p:ph type="body" sz="quarter" idx="15"/>
          </p:nvPr>
        </p:nvSpPr>
        <p:spPr>
          <a:xfrm>
            <a:off x="959263" y="1604966"/>
            <a:ext cx="10036556" cy="3700463"/>
          </a:xfrm>
          <a:prstGeom prst="rect">
            <a:avLst/>
          </a:prstGeom>
        </p:spPr>
        <p:txBody>
          <a:bodyPr/>
          <a:lstStyle>
            <a:lvl1pPr marL="380172" indent="-380172">
              <a:spcAft>
                <a:spcPts val="1197"/>
              </a:spcAft>
              <a:buFont typeface="Arial" panose="020B0604020202020204" pitchFamily="34" charset="0"/>
              <a:buChar char="•"/>
              <a:defRPr sz="2195" b="1" i="0">
                <a:solidFill>
                  <a:srgbClr val="3B3A3A"/>
                </a:solidFill>
                <a:latin typeface="Arial" panose="020B0604020202020204" pitchFamily="34" charset="0"/>
                <a:cs typeface="Arial" panose="020B0604020202020204" pitchFamily="34" charset="0"/>
              </a:defRPr>
            </a:lvl1pPr>
            <a:lvl2pPr marL="758232" indent="-380172">
              <a:spcAft>
                <a:spcPts val="1197"/>
              </a:spcAft>
              <a:buSzPct val="75000"/>
              <a:buFont typeface="Arial" panose="020B0604020202020204" pitchFamily="34" charset="0"/>
              <a:buChar char="—"/>
              <a:tabLst/>
              <a:defRPr sz="1796" b="0" i="0">
                <a:solidFill>
                  <a:srgbClr val="3B3A3A"/>
                </a:solidFill>
                <a:latin typeface="Arial" panose="020B0604020202020204" pitchFamily="34" charset="0"/>
                <a:cs typeface="Arial" panose="020B0604020202020204" pitchFamily="34" charset="0"/>
              </a:defRPr>
            </a:lvl2pPr>
            <a:lvl3pPr marL="228104" marR="98846" indent="-228104" algn="l" defTabSz="912412" rtl="0" latinLnBrk="0">
              <a:lnSpc>
                <a:spcPct val="120400"/>
              </a:lnSpc>
              <a:spcBef>
                <a:spcPts val="0"/>
              </a:spcBef>
              <a:spcAft>
                <a:spcPts val="0"/>
              </a:spcAft>
              <a:buClr>
                <a:srgbClr val="51B2DC"/>
              </a:buClr>
              <a:buSzPct val="150000"/>
              <a:buFontTx/>
              <a:buChar char="‣"/>
              <a:tabLst/>
              <a:defRPr lang="en-US" sz="1796" b="0" i="0" u="none" strike="noStrike" cap="none" spc="-20" baseline="0" dirty="0" smtClean="0">
                <a:ln>
                  <a:noFill/>
                </a:ln>
                <a:solidFill>
                  <a:srgbClr val="414141"/>
                </a:solidFill>
                <a:uFillTx/>
                <a:latin typeface="Arial"/>
                <a:ea typeface="Arial"/>
                <a:cs typeface="Arial"/>
                <a:sym typeface="Arial"/>
              </a:defRPr>
            </a:lvl3pPr>
            <a:lvl4pPr marL="685894" marR="98846" indent="-221768" algn="l" defTabSz="912412" rtl="0" latinLnBrk="0">
              <a:lnSpc>
                <a:spcPct val="120400"/>
              </a:lnSpc>
              <a:spcBef>
                <a:spcPts val="1197"/>
              </a:spcBef>
              <a:spcAft>
                <a:spcPts val="0"/>
              </a:spcAft>
              <a:buClr>
                <a:srgbClr val="51B2DC"/>
              </a:buClr>
              <a:buSzPct val="150000"/>
              <a:buFontTx/>
              <a:buChar char="‣"/>
              <a:tabLst/>
              <a:defRPr lang="en-US" sz="1796" b="0" i="0" u="none" strike="noStrike" cap="none" spc="-20" baseline="0" dirty="0" smtClean="0">
                <a:ln>
                  <a:noFill/>
                </a:ln>
                <a:solidFill>
                  <a:srgbClr val="414141"/>
                </a:solidFill>
                <a:uFillTx/>
                <a:latin typeface="Arial"/>
                <a:ea typeface="Arial"/>
                <a:cs typeface="Arial"/>
                <a:sym typeface="Arial"/>
              </a:defRPr>
            </a:lvl4pPr>
            <a:lvl5pPr marL="1256151" marR="98846" indent="-221768" algn="l" defTabSz="912412" rtl="0" latinLnBrk="0">
              <a:lnSpc>
                <a:spcPct val="120400"/>
              </a:lnSpc>
              <a:spcBef>
                <a:spcPts val="0"/>
              </a:spcBef>
              <a:spcAft>
                <a:spcPts val="0"/>
              </a:spcAft>
              <a:buClr>
                <a:srgbClr val="51B2DC"/>
              </a:buClr>
              <a:buSzPct val="150000"/>
              <a:buFontTx/>
              <a:buChar char="‣"/>
              <a:tabLst/>
              <a:defRPr lang="en-US" sz="1796" b="0" i="0" u="none" strike="noStrike" cap="none" spc="-20" baseline="0" dirty="0">
                <a:ln>
                  <a:noFill/>
                </a:ln>
                <a:solidFill>
                  <a:srgbClr val="414141"/>
                </a:solidFill>
                <a:uFillTx/>
                <a:latin typeface="Arial"/>
                <a:ea typeface="Arial"/>
                <a:cs typeface="Arial"/>
                <a:sym typeface="Arial"/>
              </a:defRPr>
            </a:lvl5pPr>
          </a:lstStyle>
          <a:p>
            <a:pPr lvl="0"/>
            <a:r>
              <a:rPr lang="en-US"/>
              <a:t>Click to edit Master text styles</a:t>
            </a:r>
          </a:p>
          <a:p>
            <a:pPr lvl="1"/>
            <a:r>
              <a:rPr lang="en-US"/>
              <a:t>Second level</a:t>
            </a:r>
          </a:p>
          <a:p>
            <a:pPr lvl="4"/>
            <a:r>
              <a:rPr lang="en-US"/>
              <a:t>Third level</a:t>
            </a:r>
          </a:p>
          <a:p>
            <a:pPr lvl="3"/>
            <a:r>
              <a:rPr lang="en-US"/>
              <a:t>Fourth level</a:t>
            </a:r>
          </a:p>
          <a:p>
            <a:pPr lvl="4"/>
            <a:r>
              <a:rPr lang="en-US"/>
              <a:t>Fifth level</a:t>
            </a:r>
          </a:p>
        </p:txBody>
      </p:sp>
      <p:pic>
        <p:nvPicPr>
          <p:cNvPr id="11" name="Picture 10" descr="A picture containing clipart&#10;&#10;Description automatically generated">
            <a:extLst>
              <a:ext uri="{FF2B5EF4-FFF2-40B4-BE49-F238E27FC236}">
                <a16:creationId xmlns:a16="http://schemas.microsoft.com/office/drawing/2014/main" id="{CE5B4A2C-B678-8F4C-B608-2E1390F19F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3977" y="255622"/>
            <a:ext cx="1363683" cy="594805"/>
          </a:xfrm>
          <a:prstGeom prst="rect">
            <a:avLst/>
          </a:prstGeom>
        </p:spPr>
      </p:pic>
    </p:spTree>
    <p:extLst>
      <p:ext uri="{BB962C8B-B14F-4D97-AF65-F5344CB8AC3E}">
        <p14:creationId xmlns:p14="http://schemas.microsoft.com/office/powerpoint/2010/main" val="14939524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3_Title Slide copy 2">
    <p:spTree>
      <p:nvGrpSpPr>
        <p:cNvPr id="1" name=""/>
        <p:cNvGrpSpPr/>
        <p:nvPr/>
      </p:nvGrpSpPr>
      <p:grpSpPr>
        <a:xfrm>
          <a:off x="0" y="0"/>
          <a:ext cx="0" cy="0"/>
          <a:chOff x="0" y="0"/>
          <a:chExt cx="0" cy="0"/>
        </a:xfrm>
      </p:grpSpPr>
      <p:sp>
        <p:nvSpPr>
          <p:cNvPr id="81" name="object 3"/>
          <p:cNvSpPr/>
          <p:nvPr/>
        </p:nvSpPr>
        <p:spPr>
          <a:xfrm>
            <a:off x="1" y="-1"/>
            <a:ext cx="9978770"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0C4772"/>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82" name="Title Text"/>
          <p:cNvSpPr txBox="1">
            <a:spLocks noGrp="1"/>
          </p:cNvSpPr>
          <p:nvPr>
            <p:ph type="title" hasCustomPrompt="1"/>
          </p:nvPr>
        </p:nvSpPr>
        <p:spPr>
          <a:xfrm>
            <a:off x="336430" y="190500"/>
            <a:ext cx="8980098" cy="893614"/>
          </a:xfrm>
          <a:prstGeom prst="rect">
            <a:avLst/>
          </a:prstGeom>
        </p:spPr>
        <p:txBody>
          <a:bodyPr anchor="ctr" anchorCtr="0"/>
          <a:lstStyle>
            <a:lvl1pPr>
              <a:defRPr sz="3600" b="0" i="0">
                <a:latin typeface="Arial" panose="020B0604020202020204" pitchFamily="34" charset="0"/>
                <a:cs typeface="Arial" panose="020B0604020202020204" pitchFamily="34" charset="0"/>
              </a:defRPr>
            </a:lvl1pPr>
          </a:lstStyle>
          <a:p>
            <a:r>
              <a:rPr dirty="0"/>
              <a:t>Title Text</a:t>
            </a:r>
          </a:p>
        </p:txBody>
      </p:sp>
      <p:sp>
        <p:nvSpPr>
          <p:cNvPr id="8" name="Slide Number">
            <a:extLst>
              <a:ext uri="{FF2B5EF4-FFF2-40B4-BE49-F238E27FC236}">
                <a16:creationId xmlns:a16="http://schemas.microsoft.com/office/drawing/2014/main" id="{A21249A8-8842-CA49-8740-B4B0FE5756B8}"/>
              </a:ext>
            </a:extLst>
          </p:cNvPr>
          <p:cNvSpPr txBox="1">
            <a:spLocks noGrp="1"/>
          </p:cNvSpPr>
          <p:nvPr>
            <p:ph type="sldNum" sz="quarter" idx="2"/>
          </p:nvPr>
        </p:nvSpPr>
        <p:spPr>
          <a:xfrm>
            <a:off x="9223513" y="6440557"/>
            <a:ext cx="2725526" cy="353945"/>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sp>
        <p:nvSpPr>
          <p:cNvPr id="10" name="Text Placeholder 3">
            <a:extLst>
              <a:ext uri="{FF2B5EF4-FFF2-40B4-BE49-F238E27FC236}">
                <a16:creationId xmlns:a16="http://schemas.microsoft.com/office/drawing/2014/main" id="{6E072CD8-DC49-894D-96D5-E420D8A5FCC1}"/>
              </a:ext>
            </a:extLst>
          </p:cNvPr>
          <p:cNvSpPr>
            <a:spLocks noGrp="1"/>
          </p:cNvSpPr>
          <p:nvPr>
            <p:ph type="body" sz="quarter" idx="15"/>
          </p:nvPr>
        </p:nvSpPr>
        <p:spPr>
          <a:xfrm>
            <a:off x="336430" y="1354087"/>
            <a:ext cx="11612609" cy="5086469"/>
          </a:xfrm>
          <a:prstGeom prst="rect">
            <a:avLst/>
          </a:prstGeom>
        </p:spPr>
        <p:txBody>
          <a:bodyPr/>
          <a:lstStyle>
            <a:lvl1pPr>
              <a:spcBef>
                <a:spcPts val="600"/>
              </a:spcBef>
              <a:spcAft>
                <a:spcPts val="0"/>
              </a:spcAft>
              <a:defRPr sz="3200" b="1" i="0">
                <a:solidFill>
                  <a:srgbClr val="3B3A3A"/>
                </a:solidFill>
                <a:latin typeface="Arial" panose="020B0604020202020204" pitchFamily="34" charset="0"/>
                <a:cs typeface="Arial" panose="020B0604020202020204" pitchFamily="34" charset="0"/>
              </a:defRPr>
            </a:lvl1pPr>
            <a:lvl2pPr marL="0" indent="9525">
              <a:spcBef>
                <a:spcPts val="0"/>
              </a:spcBef>
              <a:spcAft>
                <a:spcPts val="0"/>
              </a:spcAft>
              <a:tabLst/>
              <a:defRPr sz="2800" b="0" i="0">
                <a:solidFill>
                  <a:srgbClr val="3B3A3A"/>
                </a:solidFill>
                <a:latin typeface="Arial" panose="020B0604020202020204" pitchFamily="34" charset="0"/>
                <a:cs typeface="Arial" panose="020B0604020202020204" pitchFamily="34" charset="0"/>
              </a:defRPr>
            </a:lvl2pPr>
            <a:lvl3pPr marL="228600" marR="99060" indent="-228600" algn="l" defTabSz="914400" rtl="0" latinLnBrk="0">
              <a:lnSpc>
                <a:spcPct val="120400"/>
              </a:lnSpc>
              <a:spcBef>
                <a:spcPts val="0"/>
              </a:spcBef>
              <a:spcAft>
                <a:spcPts val="0"/>
              </a:spcAft>
              <a:buClr>
                <a:srgbClr val="51B2DC"/>
              </a:buClr>
              <a:buSzPct val="150000"/>
              <a:buFontTx/>
              <a:buChar char="‣"/>
              <a:tabLst/>
              <a:defRPr lang="en-US" sz="2800" b="0" i="0" u="none" strike="noStrike" cap="none" spc="-20" baseline="0" dirty="0" smtClean="0">
                <a:ln>
                  <a:noFill/>
                </a:ln>
                <a:solidFill>
                  <a:srgbClr val="414141"/>
                </a:solidFill>
                <a:uFillTx/>
                <a:latin typeface="Arial"/>
                <a:ea typeface="Arial"/>
                <a:cs typeface="Arial"/>
                <a:sym typeface="Arial"/>
              </a:defRPr>
            </a:lvl3pPr>
            <a:lvl4pPr marL="687388" marR="99060" indent="-222250" algn="l" defTabSz="914400" rtl="0" latinLnBrk="0">
              <a:lnSpc>
                <a:spcPct val="120400"/>
              </a:lnSpc>
              <a:spcBef>
                <a:spcPts val="0"/>
              </a:spcBef>
              <a:spcAft>
                <a:spcPts val="0"/>
              </a:spcAft>
              <a:buClr>
                <a:srgbClr val="51B2DC"/>
              </a:buClr>
              <a:buSzPct val="150000"/>
              <a:buFontTx/>
              <a:buChar char="‣"/>
              <a:tabLst/>
              <a:defRPr lang="en-US" sz="2800" b="0" i="0" u="none" strike="noStrike" cap="none" spc="-20" baseline="0" dirty="0" smtClean="0">
                <a:ln>
                  <a:noFill/>
                </a:ln>
                <a:solidFill>
                  <a:srgbClr val="414141"/>
                </a:solidFill>
                <a:uFillTx/>
                <a:latin typeface="Arial"/>
                <a:ea typeface="Arial"/>
                <a:cs typeface="Arial"/>
                <a:sym typeface="Arial"/>
              </a:defRPr>
            </a:lvl4pPr>
            <a:lvl5pPr marL="1258888" marR="99060" indent="-222250" algn="l" defTabSz="914400" rtl="0" latinLnBrk="0">
              <a:lnSpc>
                <a:spcPct val="120400"/>
              </a:lnSpc>
              <a:spcBef>
                <a:spcPts val="0"/>
              </a:spcBef>
              <a:spcAft>
                <a:spcPts val="0"/>
              </a:spcAft>
              <a:buClr>
                <a:srgbClr val="51B2DC"/>
              </a:buClr>
              <a:buSzPct val="150000"/>
              <a:buFontTx/>
              <a:buChar char="‣"/>
              <a:tabLst/>
              <a:defRPr lang="en-US" sz="2800" b="0" i="0" u="none" strike="noStrike" cap="none" spc="-20" baseline="0" dirty="0">
                <a:ln>
                  <a:noFill/>
                </a:ln>
                <a:solidFill>
                  <a:srgbClr val="414141"/>
                </a:solidFill>
                <a:uFillTx/>
                <a:latin typeface="Arial"/>
                <a:ea typeface="Arial"/>
                <a:cs typeface="Arial"/>
                <a:sym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clipart&#10;&#10;Description automatically generated">
            <a:extLst>
              <a:ext uri="{FF2B5EF4-FFF2-40B4-BE49-F238E27FC236}">
                <a16:creationId xmlns:a16="http://schemas.microsoft.com/office/drawing/2014/main" id="{DD4CD348-2F72-9D46-88A3-8AC4AAF08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Tree>
    <p:extLst>
      <p:ext uri="{BB962C8B-B14F-4D97-AF65-F5344CB8AC3E}">
        <p14:creationId xmlns:p14="http://schemas.microsoft.com/office/powerpoint/2010/main" val="21051668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6_Title Slide copy 2">
    <p:spTree>
      <p:nvGrpSpPr>
        <p:cNvPr id="1" name=""/>
        <p:cNvGrpSpPr/>
        <p:nvPr/>
      </p:nvGrpSpPr>
      <p:grpSpPr>
        <a:xfrm>
          <a:off x="0" y="0"/>
          <a:ext cx="0" cy="0"/>
          <a:chOff x="0" y="0"/>
          <a:chExt cx="0" cy="0"/>
        </a:xfrm>
      </p:grpSpPr>
      <p:sp>
        <p:nvSpPr>
          <p:cNvPr id="81" name="object 3"/>
          <p:cNvSpPr/>
          <p:nvPr/>
        </p:nvSpPr>
        <p:spPr>
          <a:xfrm>
            <a:off x="1" y="-1"/>
            <a:ext cx="9978770"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0C4772"/>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82" name="Title Text"/>
          <p:cNvSpPr txBox="1">
            <a:spLocks noGrp="1"/>
          </p:cNvSpPr>
          <p:nvPr>
            <p:ph type="title" hasCustomPrompt="1"/>
          </p:nvPr>
        </p:nvSpPr>
        <p:spPr>
          <a:xfrm>
            <a:off x="336430" y="190500"/>
            <a:ext cx="8980098" cy="893614"/>
          </a:xfrm>
          <a:prstGeom prst="rect">
            <a:avLst/>
          </a:prstGeom>
        </p:spPr>
        <p:txBody>
          <a:bodyPr anchor="ctr" anchorCtr="0"/>
          <a:lstStyle>
            <a:lvl1pPr>
              <a:defRPr sz="3600" b="0" i="0">
                <a:latin typeface="Arial" panose="020B0604020202020204" pitchFamily="34" charset="0"/>
                <a:cs typeface="Arial" panose="020B0604020202020204" pitchFamily="34" charset="0"/>
              </a:defRPr>
            </a:lvl1pPr>
          </a:lstStyle>
          <a:p>
            <a:r>
              <a:rPr dirty="0"/>
              <a:t>Title Text</a:t>
            </a:r>
          </a:p>
        </p:txBody>
      </p:sp>
      <p:sp>
        <p:nvSpPr>
          <p:cNvPr id="8" name="Slide Number">
            <a:extLst>
              <a:ext uri="{FF2B5EF4-FFF2-40B4-BE49-F238E27FC236}">
                <a16:creationId xmlns:a16="http://schemas.microsoft.com/office/drawing/2014/main" id="{A21249A8-8842-CA49-8740-B4B0FE5756B8}"/>
              </a:ext>
            </a:extLst>
          </p:cNvPr>
          <p:cNvSpPr txBox="1">
            <a:spLocks noGrp="1"/>
          </p:cNvSpPr>
          <p:nvPr>
            <p:ph type="sldNum" sz="quarter" idx="2"/>
          </p:nvPr>
        </p:nvSpPr>
        <p:spPr>
          <a:xfrm>
            <a:off x="9223513" y="6440557"/>
            <a:ext cx="2725526" cy="353945"/>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pic>
        <p:nvPicPr>
          <p:cNvPr id="11" name="Picture 10" descr="A picture containing clipart&#10;&#10;Description automatically generated">
            <a:extLst>
              <a:ext uri="{FF2B5EF4-FFF2-40B4-BE49-F238E27FC236}">
                <a16:creationId xmlns:a16="http://schemas.microsoft.com/office/drawing/2014/main" id="{DD4CD348-2F72-9D46-88A3-8AC4AAF08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Tree>
    <p:extLst>
      <p:ext uri="{BB962C8B-B14F-4D97-AF65-F5344CB8AC3E}">
        <p14:creationId xmlns:p14="http://schemas.microsoft.com/office/powerpoint/2010/main" val="180053840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_Title Slide copy 2">
    <p:spTree>
      <p:nvGrpSpPr>
        <p:cNvPr id="1" name=""/>
        <p:cNvGrpSpPr/>
        <p:nvPr/>
      </p:nvGrpSpPr>
      <p:grpSpPr>
        <a:xfrm>
          <a:off x="0" y="0"/>
          <a:ext cx="0" cy="0"/>
          <a:chOff x="0" y="0"/>
          <a:chExt cx="0" cy="0"/>
        </a:xfrm>
      </p:grpSpPr>
      <p:sp>
        <p:nvSpPr>
          <p:cNvPr id="81" name="object 3"/>
          <p:cNvSpPr/>
          <p:nvPr/>
        </p:nvSpPr>
        <p:spPr>
          <a:xfrm>
            <a:off x="1" y="-1"/>
            <a:ext cx="9978770"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3376C1"/>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82" name="Title Text"/>
          <p:cNvSpPr txBox="1">
            <a:spLocks noGrp="1"/>
          </p:cNvSpPr>
          <p:nvPr>
            <p:ph type="title" hasCustomPrompt="1"/>
          </p:nvPr>
        </p:nvSpPr>
        <p:spPr>
          <a:xfrm>
            <a:off x="336430" y="190500"/>
            <a:ext cx="8988545" cy="893614"/>
          </a:xfrm>
          <a:prstGeom prst="rect">
            <a:avLst/>
          </a:prstGeom>
        </p:spPr>
        <p:txBody>
          <a:bodyPr anchor="ctr" anchorCtr="0"/>
          <a:lstStyle>
            <a:lvl1pPr>
              <a:defRPr sz="3600" b="0" i="0">
                <a:latin typeface="Arial" panose="020B0604020202020204" pitchFamily="34" charset="0"/>
                <a:cs typeface="Arial" panose="020B0604020202020204" pitchFamily="34" charset="0"/>
              </a:defRPr>
            </a:lvl1pPr>
          </a:lstStyle>
          <a:p>
            <a:r>
              <a:rPr dirty="0"/>
              <a:t>Title Text</a:t>
            </a:r>
          </a:p>
        </p:txBody>
      </p:sp>
      <p:sp>
        <p:nvSpPr>
          <p:cNvPr id="8" name="Slide Number">
            <a:extLst>
              <a:ext uri="{FF2B5EF4-FFF2-40B4-BE49-F238E27FC236}">
                <a16:creationId xmlns:a16="http://schemas.microsoft.com/office/drawing/2014/main" id="{A21249A8-8842-CA49-8740-B4B0FE5756B8}"/>
              </a:ext>
            </a:extLst>
          </p:cNvPr>
          <p:cNvSpPr txBox="1">
            <a:spLocks noGrp="1"/>
          </p:cNvSpPr>
          <p:nvPr>
            <p:ph type="sldNum" sz="quarter" idx="2"/>
          </p:nvPr>
        </p:nvSpPr>
        <p:spPr>
          <a:xfrm>
            <a:off x="9183757" y="6361043"/>
            <a:ext cx="2765282" cy="433459"/>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pic>
        <p:nvPicPr>
          <p:cNvPr id="11" name="Picture 10" descr="A picture containing clipart&#10;&#10;Description automatically generated">
            <a:extLst>
              <a:ext uri="{FF2B5EF4-FFF2-40B4-BE49-F238E27FC236}">
                <a16:creationId xmlns:a16="http://schemas.microsoft.com/office/drawing/2014/main" id="{CE5B4A2C-B678-8F4C-B608-2E1390F19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
        <p:nvSpPr>
          <p:cNvPr id="6" name="Text Placeholder 3">
            <a:extLst>
              <a:ext uri="{FF2B5EF4-FFF2-40B4-BE49-F238E27FC236}">
                <a16:creationId xmlns:a16="http://schemas.microsoft.com/office/drawing/2014/main" id="{1C86DB9B-0ED1-2370-28C3-C841F296D2EF}"/>
              </a:ext>
            </a:extLst>
          </p:cNvPr>
          <p:cNvSpPr>
            <a:spLocks noGrp="1"/>
          </p:cNvSpPr>
          <p:nvPr>
            <p:ph type="body" sz="quarter" idx="15"/>
          </p:nvPr>
        </p:nvSpPr>
        <p:spPr>
          <a:xfrm>
            <a:off x="336430" y="1354087"/>
            <a:ext cx="11612609" cy="5086469"/>
          </a:xfrm>
          <a:prstGeom prst="rect">
            <a:avLst/>
          </a:prstGeom>
        </p:spPr>
        <p:txBody>
          <a:bodyPr/>
          <a:lstStyle>
            <a:lvl1pPr>
              <a:spcAft>
                <a:spcPts val="1200"/>
              </a:spcAft>
              <a:defRPr sz="3200" b="1" i="0">
                <a:solidFill>
                  <a:srgbClr val="3B3A3A"/>
                </a:solidFill>
                <a:latin typeface="Arial" panose="020B0604020202020204" pitchFamily="34" charset="0"/>
                <a:cs typeface="Arial" panose="020B0604020202020204" pitchFamily="34" charset="0"/>
              </a:defRPr>
            </a:lvl1pPr>
            <a:lvl2pPr marL="0" indent="9525">
              <a:spcAft>
                <a:spcPts val="1200"/>
              </a:spcAft>
              <a:tabLst/>
              <a:defRPr sz="2800" b="0" i="0">
                <a:solidFill>
                  <a:srgbClr val="3B3A3A"/>
                </a:solidFill>
                <a:latin typeface="Arial" panose="020B0604020202020204" pitchFamily="34" charset="0"/>
                <a:cs typeface="Arial" panose="020B0604020202020204" pitchFamily="34" charset="0"/>
              </a:defRPr>
            </a:lvl2pPr>
            <a:lvl3pPr marL="228600" marR="99060" indent="-228600" algn="l" defTabSz="914400" rtl="0" latinLnBrk="0">
              <a:lnSpc>
                <a:spcPct val="120400"/>
              </a:lnSpc>
              <a:spcBef>
                <a:spcPts val="0"/>
              </a:spcBef>
              <a:spcAft>
                <a:spcPts val="0"/>
              </a:spcAft>
              <a:buClr>
                <a:srgbClr val="51B2DC"/>
              </a:buClr>
              <a:buSzPct val="150000"/>
              <a:buFontTx/>
              <a:buChar char="‣"/>
              <a:tabLst/>
              <a:defRPr lang="en-US" sz="2800" b="0" i="0" u="none" strike="noStrike" cap="none" spc="-20" baseline="0" dirty="0" smtClean="0">
                <a:ln>
                  <a:noFill/>
                </a:ln>
                <a:solidFill>
                  <a:srgbClr val="414141"/>
                </a:solidFill>
                <a:uFillTx/>
                <a:latin typeface="Arial"/>
                <a:ea typeface="Arial"/>
                <a:cs typeface="Arial"/>
                <a:sym typeface="Arial"/>
              </a:defRPr>
            </a:lvl3pPr>
            <a:lvl4pPr marL="687388" marR="99060" indent="-222250" algn="l" defTabSz="914400" rtl="0" latinLnBrk="0">
              <a:lnSpc>
                <a:spcPct val="120400"/>
              </a:lnSpc>
              <a:spcBef>
                <a:spcPts val="1200"/>
              </a:spcBef>
              <a:spcAft>
                <a:spcPts val="0"/>
              </a:spcAft>
              <a:buClr>
                <a:srgbClr val="51B2DC"/>
              </a:buClr>
              <a:buSzPct val="150000"/>
              <a:buFontTx/>
              <a:buChar char="‣"/>
              <a:tabLst/>
              <a:defRPr lang="en-US" sz="2800" b="0" i="0" u="none" strike="noStrike" cap="none" spc="-20" baseline="0" dirty="0" smtClean="0">
                <a:ln>
                  <a:noFill/>
                </a:ln>
                <a:solidFill>
                  <a:srgbClr val="414141"/>
                </a:solidFill>
                <a:uFillTx/>
                <a:latin typeface="Arial"/>
                <a:ea typeface="Arial"/>
                <a:cs typeface="Arial"/>
                <a:sym typeface="Arial"/>
              </a:defRPr>
            </a:lvl4pPr>
            <a:lvl5pPr marL="1258888" marR="99060" indent="-222250" algn="l" defTabSz="914400" rtl="0" latinLnBrk="0">
              <a:lnSpc>
                <a:spcPct val="120400"/>
              </a:lnSpc>
              <a:spcBef>
                <a:spcPts val="1200"/>
              </a:spcBef>
              <a:spcAft>
                <a:spcPts val="0"/>
              </a:spcAft>
              <a:buClr>
                <a:srgbClr val="51B2DC"/>
              </a:buClr>
              <a:buSzPct val="150000"/>
              <a:buFontTx/>
              <a:buChar char="‣"/>
              <a:tabLst/>
              <a:defRPr lang="en-US" sz="2800" b="0" i="0" u="none" strike="noStrike" cap="none" spc="-20" baseline="0" dirty="0">
                <a:ln>
                  <a:noFill/>
                </a:ln>
                <a:solidFill>
                  <a:srgbClr val="414141"/>
                </a:solidFill>
                <a:uFillTx/>
                <a:latin typeface="Arial"/>
                <a:ea typeface="Arial"/>
                <a:cs typeface="Arial"/>
                <a:sym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427022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 copy 2">
    <p:spTree>
      <p:nvGrpSpPr>
        <p:cNvPr id="1" name=""/>
        <p:cNvGrpSpPr/>
        <p:nvPr/>
      </p:nvGrpSpPr>
      <p:grpSpPr>
        <a:xfrm>
          <a:off x="0" y="0"/>
          <a:ext cx="0" cy="0"/>
          <a:chOff x="0" y="0"/>
          <a:chExt cx="0" cy="0"/>
        </a:xfrm>
      </p:grpSpPr>
      <p:sp>
        <p:nvSpPr>
          <p:cNvPr id="81" name="object 3"/>
          <p:cNvSpPr/>
          <p:nvPr/>
        </p:nvSpPr>
        <p:spPr>
          <a:xfrm>
            <a:off x="1" y="-1"/>
            <a:ext cx="9978770"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00B0DC"/>
          </a:solidFill>
          <a:ln w="12700">
            <a:miter lim="400000"/>
          </a:ln>
        </p:spPr>
        <p:txBody>
          <a:bodyPr lIns="45719" rIns="45719"/>
          <a:lstStyle/>
          <a:p>
            <a:pPr>
              <a:defRPr>
                <a:solidFill>
                  <a:srgbClr val="000000"/>
                </a:solidFill>
                <a:latin typeface="+mn-lt"/>
                <a:ea typeface="+mn-ea"/>
                <a:cs typeface="+mn-cs"/>
                <a:sym typeface="Calibri"/>
              </a:defRPr>
            </a:pPr>
            <a:endParaRPr sz="1800" dirty="0"/>
          </a:p>
        </p:txBody>
      </p:sp>
      <p:sp>
        <p:nvSpPr>
          <p:cNvPr id="82" name="Title Text"/>
          <p:cNvSpPr txBox="1">
            <a:spLocks noGrp="1"/>
          </p:cNvSpPr>
          <p:nvPr>
            <p:ph type="title" hasCustomPrompt="1"/>
          </p:nvPr>
        </p:nvSpPr>
        <p:spPr>
          <a:xfrm>
            <a:off x="336430" y="190500"/>
            <a:ext cx="8998070" cy="893614"/>
          </a:xfrm>
          <a:prstGeom prst="rect">
            <a:avLst/>
          </a:prstGeom>
        </p:spPr>
        <p:txBody>
          <a:bodyPr anchor="ctr" anchorCtr="0"/>
          <a:lstStyle>
            <a:lvl1pPr>
              <a:defRPr sz="3600" b="0" i="0">
                <a:latin typeface="Arial" panose="020B0604020202020204" pitchFamily="34" charset="0"/>
                <a:cs typeface="Arial" panose="020B0604020202020204" pitchFamily="34" charset="0"/>
              </a:defRPr>
            </a:lvl1pPr>
          </a:lstStyle>
          <a:p>
            <a:r>
              <a:rPr dirty="0"/>
              <a:t>Title Text</a:t>
            </a:r>
          </a:p>
        </p:txBody>
      </p:sp>
      <p:sp>
        <p:nvSpPr>
          <p:cNvPr id="8" name="Slide Number">
            <a:extLst>
              <a:ext uri="{FF2B5EF4-FFF2-40B4-BE49-F238E27FC236}">
                <a16:creationId xmlns:a16="http://schemas.microsoft.com/office/drawing/2014/main" id="{A21249A8-8842-CA49-8740-B4B0FE5756B8}"/>
              </a:ext>
            </a:extLst>
          </p:cNvPr>
          <p:cNvSpPr txBox="1">
            <a:spLocks noGrp="1"/>
          </p:cNvSpPr>
          <p:nvPr>
            <p:ph type="sldNum" sz="quarter" idx="2"/>
          </p:nvPr>
        </p:nvSpPr>
        <p:spPr>
          <a:xfrm>
            <a:off x="9203635" y="6380923"/>
            <a:ext cx="2745404" cy="413580"/>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pic>
        <p:nvPicPr>
          <p:cNvPr id="10" name="Picture 9" descr="A picture containing clipart&#10;&#10;Description automatically generated">
            <a:extLst>
              <a:ext uri="{FF2B5EF4-FFF2-40B4-BE49-F238E27FC236}">
                <a16:creationId xmlns:a16="http://schemas.microsoft.com/office/drawing/2014/main" id="{52ED2296-BFE0-A742-80D3-B9A8206127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
        <p:nvSpPr>
          <p:cNvPr id="7" name="Text Placeholder 3">
            <a:extLst>
              <a:ext uri="{FF2B5EF4-FFF2-40B4-BE49-F238E27FC236}">
                <a16:creationId xmlns:a16="http://schemas.microsoft.com/office/drawing/2014/main" id="{02DAA58B-8565-6257-DE71-397F79B0ADEB}"/>
              </a:ext>
            </a:extLst>
          </p:cNvPr>
          <p:cNvSpPr>
            <a:spLocks noGrp="1"/>
          </p:cNvSpPr>
          <p:nvPr>
            <p:ph type="body" sz="quarter" idx="15"/>
          </p:nvPr>
        </p:nvSpPr>
        <p:spPr>
          <a:xfrm>
            <a:off x="336430" y="1354087"/>
            <a:ext cx="11612609" cy="5086469"/>
          </a:xfrm>
          <a:prstGeom prst="rect">
            <a:avLst/>
          </a:prstGeom>
        </p:spPr>
        <p:txBody>
          <a:bodyPr/>
          <a:lstStyle>
            <a:lvl1pPr>
              <a:spcAft>
                <a:spcPts val="1200"/>
              </a:spcAft>
              <a:defRPr sz="3200" b="1" i="0">
                <a:solidFill>
                  <a:srgbClr val="3B3A3A"/>
                </a:solidFill>
                <a:latin typeface="Arial" panose="020B0604020202020204" pitchFamily="34" charset="0"/>
                <a:cs typeface="Arial" panose="020B0604020202020204" pitchFamily="34" charset="0"/>
              </a:defRPr>
            </a:lvl1pPr>
            <a:lvl2pPr marL="0" indent="9525">
              <a:spcAft>
                <a:spcPts val="1200"/>
              </a:spcAft>
              <a:tabLst/>
              <a:defRPr sz="2800" b="0" i="0">
                <a:solidFill>
                  <a:srgbClr val="3B3A3A"/>
                </a:solidFill>
                <a:latin typeface="Arial" panose="020B0604020202020204" pitchFamily="34" charset="0"/>
                <a:cs typeface="Arial" panose="020B0604020202020204" pitchFamily="34" charset="0"/>
              </a:defRPr>
            </a:lvl2pPr>
            <a:lvl3pPr marL="228600" marR="99060" indent="-228600" algn="l" defTabSz="914400" rtl="0" latinLnBrk="0">
              <a:lnSpc>
                <a:spcPct val="120400"/>
              </a:lnSpc>
              <a:spcBef>
                <a:spcPts val="0"/>
              </a:spcBef>
              <a:spcAft>
                <a:spcPts val="0"/>
              </a:spcAft>
              <a:buClr>
                <a:srgbClr val="51B2DC"/>
              </a:buClr>
              <a:buSzPct val="150000"/>
              <a:buFontTx/>
              <a:buChar char="‣"/>
              <a:tabLst/>
              <a:defRPr lang="en-US" sz="2800" b="0" i="0" u="none" strike="noStrike" cap="none" spc="-20" baseline="0" dirty="0" smtClean="0">
                <a:ln>
                  <a:noFill/>
                </a:ln>
                <a:solidFill>
                  <a:srgbClr val="414141"/>
                </a:solidFill>
                <a:uFillTx/>
                <a:latin typeface="Arial"/>
                <a:ea typeface="Arial"/>
                <a:cs typeface="Arial"/>
                <a:sym typeface="Arial"/>
              </a:defRPr>
            </a:lvl3pPr>
            <a:lvl4pPr marL="687388" marR="99060" indent="-222250" algn="l" defTabSz="914400" rtl="0" latinLnBrk="0">
              <a:lnSpc>
                <a:spcPct val="120400"/>
              </a:lnSpc>
              <a:spcBef>
                <a:spcPts val="1200"/>
              </a:spcBef>
              <a:spcAft>
                <a:spcPts val="0"/>
              </a:spcAft>
              <a:buClr>
                <a:srgbClr val="51B2DC"/>
              </a:buClr>
              <a:buSzPct val="150000"/>
              <a:buFontTx/>
              <a:buChar char="‣"/>
              <a:tabLst/>
              <a:defRPr lang="en-US" sz="2800" b="0" i="0" u="none" strike="noStrike" cap="none" spc="-20" baseline="0" dirty="0" smtClean="0">
                <a:ln>
                  <a:noFill/>
                </a:ln>
                <a:solidFill>
                  <a:srgbClr val="414141"/>
                </a:solidFill>
                <a:uFillTx/>
                <a:latin typeface="Arial"/>
                <a:ea typeface="Arial"/>
                <a:cs typeface="Arial"/>
                <a:sym typeface="Arial"/>
              </a:defRPr>
            </a:lvl4pPr>
            <a:lvl5pPr marL="1258888" marR="99060" indent="-222250" algn="l" defTabSz="914400" rtl="0" latinLnBrk="0">
              <a:lnSpc>
                <a:spcPct val="120400"/>
              </a:lnSpc>
              <a:spcBef>
                <a:spcPts val="1200"/>
              </a:spcBef>
              <a:spcAft>
                <a:spcPts val="0"/>
              </a:spcAft>
              <a:buClr>
                <a:srgbClr val="51B2DC"/>
              </a:buClr>
              <a:buSzPct val="150000"/>
              <a:buFontTx/>
              <a:buChar char="‣"/>
              <a:tabLst/>
              <a:defRPr lang="en-US" sz="2800" b="0" i="0" u="none" strike="noStrike" cap="none" spc="-20" baseline="0" dirty="0">
                <a:ln>
                  <a:noFill/>
                </a:ln>
                <a:solidFill>
                  <a:srgbClr val="414141"/>
                </a:solidFill>
                <a:uFillTx/>
                <a:latin typeface="Arial"/>
                <a:ea typeface="Arial"/>
                <a:cs typeface="Arial"/>
                <a:sym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06730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ual Cont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6E072CD8-DC49-894D-96D5-E420D8A5FCC1}"/>
              </a:ext>
            </a:extLst>
          </p:cNvPr>
          <p:cNvSpPr>
            <a:spLocks noGrp="1"/>
          </p:cNvSpPr>
          <p:nvPr>
            <p:ph type="body" sz="quarter" idx="15"/>
          </p:nvPr>
        </p:nvSpPr>
        <p:spPr>
          <a:xfrm>
            <a:off x="534516" y="2183140"/>
            <a:ext cx="5354918" cy="4257416"/>
          </a:xfrm>
          <a:prstGeom prst="rect">
            <a:avLst/>
          </a:prstGeom>
        </p:spPr>
        <p:txBody>
          <a:bodyPr/>
          <a:lstStyle>
            <a:lvl1pPr>
              <a:spcBef>
                <a:spcPts val="0"/>
              </a:spcBef>
              <a:spcAft>
                <a:spcPts val="600"/>
              </a:spcAft>
              <a:defRPr sz="2800" b="1" i="0">
                <a:solidFill>
                  <a:srgbClr val="3B3A3A"/>
                </a:solidFill>
                <a:latin typeface="Arial" panose="020B0604020202020204" pitchFamily="34" charset="0"/>
                <a:cs typeface="Arial" panose="020B0604020202020204" pitchFamily="34" charset="0"/>
              </a:defRPr>
            </a:lvl1pPr>
            <a:lvl2pPr marL="0" indent="9525">
              <a:spcBef>
                <a:spcPts val="0"/>
              </a:spcBef>
              <a:spcAft>
                <a:spcPts val="600"/>
              </a:spcAft>
              <a:tabLst/>
              <a:defRPr sz="2400" b="0" i="0">
                <a:solidFill>
                  <a:srgbClr val="3B3A3A"/>
                </a:solidFill>
                <a:latin typeface="Arial" panose="020B0604020202020204" pitchFamily="34" charset="0"/>
                <a:cs typeface="Arial" panose="020B0604020202020204" pitchFamily="34" charset="0"/>
              </a:defRPr>
            </a:lvl2pPr>
            <a:lvl3pPr marL="228600" marR="99060" indent="-228600" algn="l" defTabSz="914400" rtl="0" latinLnBrk="0">
              <a:lnSpc>
                <a:spcPct val="120400"/>
              </a:lnSpc>
              <a:spcBef>
                <a:spcPts val="0"/>
              </a:spcBef>
              <a:spcAft>
                <a:spcPts val="600"/>
              </a:spcAft>
              <a:buClr>
                <a:srgbClr val="51B2DC"/>
              </a:buClr>
              <a:buSzPct val="150000"/>
              <a:buFontTx/>
              <a:buChar char="‣"/>
              <a:tabLst/>
              <a:defRPr lang="en-US" sz="2400" b="0" i="0" u="none" strike="noStrike" cap="none" spc="-20" baseline="0" dirty="0" smtClean="0">
                <a:ln>
                  <a:noFill/>
                </a:ln>
                <a:solidFill>
                  <a:srgbClr val="414141"/>
                </a:solidFill>
                <a:uFillTx/>
                <a:latin typeface="Arial"/>
                <a:ea typeface="Arial"/>
                <a:cs typeface="Arial"/>
                <a:sym typeface="Arial"/>
              </a:defRPr>
            </a:lvl3pPr>
            <a:lvl4pPr marL="687388" marR="99060" indent="-222250" algn="l" defTabSz="914400" rtl="0" latinLnBrk="0">
              <a:lnSpc>
                <a:spcPct val="120400"/>
              </a:lnSpc>
              <a:spcBef>
                <a:spcPts val="0"/>
              </a:spcBef>
              <a:spcAft>
                <a:spcPts val="600"/>
              </a:spcAft>
              <a:buClr>
                <a:srgbClr val="51B2DC"/>
              </a:buClr>
              <a:buSzPct val="150000"/>
              <a:buFontTx/>
              <a:buChar char="‣"/>
              <a:tabLst/>
              <a:defRPr lang="en-US" sz="2400" b="0" i="0" u="none" strike="noStrike" cap="none" spc="-20" baseline="0" dirty="0" smtClean="0">
                <a:ln>
                  <a:noFill/>
                </a:ln>
                <a:solidFill>
                  <a:srgbClr val="414141"/>
                </a:solidFill>
                <a:uFillTx/>
                <a:latin typeface="Arial"/>
                <a:ea typeface="Arial"/>
                <a:cs typeface="Arial"/>
                <a:sym typeface="Arial"/>
              </a:defRPr>
            </a:lvl4pPr>
            <a:lvl5pPr marL="1258888" marR="99060" indent="-222250" algn="l" defTabSz="914400" rtl="0" latinLnBrk="0">
              <a:lnSpc>
                <a:spcPct val="120400"/>
              </a:lnSpc>
              <a:spcBef>
                <a:spcPts val="0"/>
              </a:spcBef>
              <a:spcAft>
                <a:spcPts val="600"/>
              </a:spcAft>
              <a:buClr>
                <a:srgbClr val="51B2DC"/>
              </a:buClr>
              <a:buSzPct val="150000"/>
              <a:buFontTx/>
              <a:buChar char="‣"/>
              <a:tabLst/>
              <a:defRPr lang="en-US" sz="2400" b="0" i="0" u="none" strike="noStrike" cap="none" spc="-20" baseline="0" dirty="0">
                <a:ln>
                  <a:noFill/>
                </a:ln>
                <a:solidFill>
                  <a:srgbClr val="414141"/>
                </a:solidFill>
                <a:uFillTx/>
                <a:latin typeface="Arial"/>
                <a:ea typeface="Arial"/>
                <a:cs typeface="Arial"/>
                <a:sym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1" name="object 3"/>
          <p:cNvSpPr/>
          <p:nvPr/>
        </p:nvSpPr>
        <p:spPr>
          <a:xfrm>
            <a:off x="534515" y="1012561"/>
            <a:ext cx="5788227"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0C4772"/>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8" name="Slide Number">
            <a:extLst>
              <a:ext uri="{FF2B5EF4-FFF2-40B4-BE49-F238E27FC236}">
                <a16:creationId xmlns:a16="http://schemas.microsoft.com/office/drawing/2014/main" id="{A21249A8-8842-CA49-8740-B4B0FE5756B8}"/>
              </a:ext>
            </a:extLst>
          </p:cNvPr>
          <p:cNvSpPr txBox="1">
            <a:spLocks noGrp="1"/>
          </p:cNvSpPr>
          <p:nvPr>
            <p:ph type="sldNum" sz="quarter" idx="2"/>
          </p:nvPr>
        </p:nvSpPr>
        <p:spPr>
          <a:xfrm>
            <a:off x="9223513" y="6440557"/>
            <a:ext cx="2725526" cy="353945"/>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pic>
        <p:nvPicPr>
          <p:cNvPr id="11" name="Picture 10" descr="A picture containing clipart&#10;&#10;Description automatically generated">
            <a:extLst>
              <a:ext uri="{FF2B5EF4-FFF2-40B4-BE49-F238E27FC236}">
                <a16:creationId xmlns:a16="http://schemas.microsoft.com/office/drawing/2014/main" id="{DD4CD348-2F72-9D46-88A3-8AC4AAF08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
        <p:nvSpPr>
          <p:cNvPr id="7" name="Text Placeholder 3">
            <a:extLst>
              <a:ext uri="{FF2B5EF4-FFF2-40B4-BE49-F238E27FC236}">
                <a16:creationId xmlns:a16="http://schemas.microsoft.com/office/drawing/2014/main" id="{7276B48F-A912-44A0-BDE6-81E448CF7A3F}"/>
              </a:ext>
            </a:extLst>
          </p:cNvPr>
          <p:cNvSpPr>
            <a:spLocks noGrp="1"/>
          </p:cNvSpPr>
          <p:nvPr>
            <p:ph type="body" sz="quarter" idx="16"/>
          </p:nvPr>
        </p:nvSpPr>
        <p:spPr>
          <a:xfrm>
            <a:off x="6302567" y="2169158"/>
            <a:ext cx="5354918" cy="4253257"/>
          </a:xfrm>
          <a:prstGeom prst="rect">
            <a:avLst/>
          </a:prstGeom>
        </p:spPr>
        <p:txBody>
          <a:bodyPr/>
          <a:lstStyle>
            <a:lvl1pPr>
              <a:spcBef>
                <a:spcPts val="0"/>
              </a:spcBef>
              <a:spcAft>
                <a:spcPts val="600"/>
              </a:spcAft>
              <a:defRPr sz="2800" b="1" i="0">
                <a:solidFill>
                  <a:srgbClr val="3B3A3A"/>
                </a:solidFill>
                <a:latin typeface="Arial" panose="020B0604020202020204" pitchFamily="34" charset="0"/>
                <a:cs typeface="Arial" panose="020B0604020202020204" pitchFamily="34" charset="0"/>
              </a:defRPr>
            </a:lvl1pPr>
            <a:lvl2pPr marL="0" indent="9525">
              <a:spcBef>
                <a:spcPts val="0"/>
              </a:spcBef>
              <a:spcAft>
                <a:spcPts val="600"/>
              </a:spcAft>
              <a:tabLst/>
              <a:defRPr sz="2400" b="0" i="0">
                <a:solidFill>
                  <a:srgbClr val="3B3A3A"/>
                </a:solidFill>
                <a:latin typeface="Arial" panose="020B0604020202020204" pitchFamily="34" charset="0"/>
                <a:cs typeface="Arial" panose="020B0604020202020204" pitchFamily="34" charset="0"/>
              </a:defRPr>
            </a:lvl2pPr>
            <a:lvl3pPr marL="228600" marR="99060" indent="-228600" algn="l" defTabSz="914400" rtl="0" latinLnBrk="0">
              <a:lnSpc>
                <a:spcPct val="120400"/>
              </a:lnSpc>
              <a:spcBef>
                <a:spcPts val="0"/>
              </a:spcBef>
              <a:spcAft>
                <a:spcPts val="600"/>
              </a:spcAft>
              <a:buClr>
                <a:srgbClr val="51B2DC"/>
              </a:buClr>
              <a:buSzPct val="150000"/>
              <a:buFontTx/>
              <a:buChar char="‣"/>
              <a:tabLst/>
              <a:defRPr lang="en-US" sz="2400" b="0" i="0" u="none" strike="noStrike" cap="none" spc="-20" baseline="0" dirty="0" smtClean="0">
                <a:ln>
                  <a:noFill/>
                </a:ln>
                <a:solidFill>
                  <a:srgbClr val="414141"/>
                </a:solidFill>
                <a:uFillTx/>
                <a:latin typeface="Arial"/>
                <a:ea typeface="Arial"/>
                <a:cs typeface="Arial"/>
                <a:sym typeface="Arial"/>
              </a:defRPr>
            </a:lvl3pPr>
            <a:lvl4pPr marL="687388" marR="99060" indent="-222250" algn="l" defTabSz="914400" rtl="0" latinLnBrk="0">
              <a:lnSpc>
                <a:spcPct val="120400"/>
              </a:lnSpc>
              <a:spcBef>
                <a:spcPts val="0"/>
              </a:spcBef>
              <a:spcAft>
                <a:spcPts val="600"/>
              </a:spcAft>
              <a:buClr>
                <a:srgbClr val="51B2DC"/>
              </a:buClr>
              <a:buSzPct val="150000"/>
              <a:buFontTx/>
              <a:buChar char="‣"/>
              <a:tabLst/>
              <a:defRPr lang="en-US" sz="2400" b="0" i="0" u="none" strike="noStrike" cap="none" spc="-20" baseline="0" dirty="0" smtClean="0">
                <a:ln>
                  <a:noFill/>
                </a:ln>
                <a:solidFill>
                  <a:srgbClr val="414141"/>
                </a:solidFill>
                <a:uFillTx/>
                <a:latin typeface="Arial"/>
                <a:ea typeface="Arial"/>
                <a:cs typeface="Arial"/>
                <a:sym typeface="Arial"/>
              </a:defRPr>
            </a:lvl4pPr>
            <a:lvl5pPr marL="1258888" marR="99060" indent="-222250" algn="l" defTabSz="914400" rtl="0" latinLnBrk="0">
              <a:lnSpc>
                <a:spcPct val="120400"/>
              </a:lnSpc>
              <a:spcBef>
                <a:spcPts val="0"/>
              </a:spcBef>
              <a:spcAft>
                <a:spcPts val="600"/>
              </a:spcAft>
              <a:buClr>
                <a:srgbClr val="51B2DC"/>
              </a:buClr>
              <a:buSzPct val="150000"/>
              <a:buFontTx/>
              <a:buChar char="‣"/>
              <a:tabLst/>
              <a:defRPr lang="en-US" sz="2400" b="0" i="0" u="none" strike="noStrike" cap="none" spc="-20" baseline="0" dirty="0">
                <a:ln>
                  <a:noFill/>
                </a:ln>
                <a:solidFill>
                  <a:srgbClr val="414141"/>
                </a:solidFill>
                <a:uFillTx/>
                <a:latin typeface="Arial"/>
                <a:ea typeface="Arial"/>
                <a:cs typeface="Arial"/>
                <a:sym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object 3">
            <a:extLst>
              <a:ext uri="{FF2B5EF4-FFF2-40B4-BE49-F238E27FC236}">
                <a16:creationId xmlns:a16="http://schemas.microsoft.com/office/drawing/2014/main" id="{0E606FDA-DFEE-4491-B63E-598E3D077AE5}"/>
              </a:ext>
            </a:extLst>
          </p:cNvPr>
          <p:cNvSpPr/>
          <p:nvPr/>
        </p:nvSpPr>
        <p:spPr>
          <a:xfrm flipH="1" flipV="1">
            <a:off x="5889433" y="1005570"/>
            <a:ext cx="5788227" cy="11635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0031" y="21600"/>
                </a:lnTo>
                <a:lnTo>
                  <a:pt x="21600" y="0"/>
                </a:lnTo>
                <a:close/>
              </a:path>
            </a:pathLst>
          </a:custGeom>
          <a:solidFill>
            <a:srgbClr val="00B0DC"/>
          </a:solidFill>
          <a:ln w="12700">
            <a:miter lim="400000"/>
          </a:ln>
        </p:spPr>
        <p:txBody>
          <a:bodyPr lIns="45719" rIns="45719"/>
          <a:lstStyle/>
          <a:p>
            <a:pPr>
              <a:defRPr>
                <a:solidFill>
                  <a:srgbClr val="000000"/>
                </a:solidFill>
                <a:latin typeface="+mn-lt"/>
                <a:ea typeface="+mn-ea"/>
                <a:cs typeface="+mn-cs"/>
                <a:sym typeface="Calibri"/>
              </a:defRPr>
            </a:pPr>
            <a:endParaRPr sz="1800" dirty="0"/>
          </a:p>
        </p:txBody>
      </p:sp>
      <p:sp>
        <p:nvSpPr>
          <p:cNvPr id="12" name="Title Text">
            <a:extLst>
              <a:ext uri="{FF2B5EF4-FFF2-40B4-BE49-F238E27FC236}">
                <a16:creationId xmlns:a16="http://schemas.microsoft.com/office/drawing/2014/main" id="{48528103-60EE-495B-8D55-13D7F3413BFA}"/>
              </a:ext>
            </a:extLst>
          </p:cNvPr>
          <p:cNvSpPr txBox="1">
            <a:spLocks noGrp="1"/>
          </p:cNvSpPr>
          <p:nvPr>
            <p:ph type="title" hasCustomPrompt="1"/>
          </p:nvPr>
        </p:nvSpPr>
        <p:spPr>
          <a:xfrm>
            <a:off x="554392" y="1147548"/>
            <a:ext cx="5335041" cy="893614"/>
          </a:xfrm>
          <a:prstGeom prst="rect">
            <a:avLst/>
          </a:prstGeom>
        </p:spPr>
        <p:txBody>
          <a:bodyPr anchor="ctr" anchorCtr="0"/>
          <a:lstStyle>
            <a:lvl1pPr>
              <a:defRPr sz="3200" b="0" i="0">
                <a:latin typeface="Arial" panose="020B0604020202020204" pitchFamily="34" charset="0"/>
                <a:cs typeface="Arial" panose="020B0604020202020204" pitchFamily="34" charset="0"/>
              </a:defRPr>
            </a:lvl1pPr>
          </a:lstStyle>
          <a:p>
            <a:r>
              <a:rPr dirty="0"/>
              <a:t>Title Text</a:t>
            </a:r>
          </a:p>
        </p:txBody>
      </p:sp>
    </p:spTree>
    <p:extLst>
      <p:ext uri="{BB962C8B-B14F-4D97-AF65-F5344CB8AC3E}">
        <p14:creationId xmlns:p14="http://schemas.microsoft.com/office/powerpoint/2010/main" val="205579475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Title Slide copy 2">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C6229E08-01EF-3647-93D6-34668D960EAF}"/>
              </a:ext>
            </a:extLst>
          </p:cNvPr>
          <p:cNvSpPr txBox="1">
            <a:spLocks noGrp="1"/>
          </p:cNvSpPr>
          <p:nvPr>
            <p:ph type="sldNum" sz="quarter" idx="2"/>
          </p:nvPr>
        </p:nvSpPr>
        <p:spPr>
          <a:xfrm>
            <a:off x="9098300" y="6426201"/>
            <a:ext cx="2850739" cy="368301"/>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pic>
        <p:nvPicPr>
          <p:cNvPr id="5" name="Picture 4" descr="A picture containing clipart&#10;&#10;Description automatically generated">
            <a:extLst>
              <a:ext uri="{FF2B5EF4-FFF2-40B4-BE49-F238E27FC236}">
                <a16:creationId xmlns:a16="http://schemas.microsoft.com/office/drawing/2014/main" id="{EF791F29-2A66-024D-9AAB-E7462F47D3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3976" y="255619"/>
            <a:ext cx="1363683" cy="594805"/>
          </a:xfrm>
          <a:prstGeom prst="rect">
            <a:avLst/>
          </a:prstGeom>
        </p:spPr>
      </p:pic>
    </p:spTree>
    <p:extLst>
      <p:ext uri="{BB962C8B-B14F-4D97-AF65-F5344CB8AC3E}">
        <p14:creationId xmlns:p14="http://schemas.microsoft.com/office/powerpoint/2010/main" val="260175579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Title Slide copy 2">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0348A9D5-8FE0-D944-AAF8-93BEF5BD2000}"/>
              </a:ext>
            </a:extLst>
          </p:cNvPr>
          <p:cNvSpPr txBox="1">
            <a:spLocks noGrp="1"/>
          </p:cNvSpPr>
          <p:nvPr>
            <p:ph type="sldNum" sz="quarter" idx="2"/>
          </p:nvPr>
        </p:nvSpPr>
        <p:spPr>
          <a:xfrm>
            <a:off x="9098300" y="6426201"/>
            <a:ext cx="2850739" cy="368301"/>
          </a:xfrm>
          <a:prstGeom prst="rect">
            <a:avLst/>
          </a:prstGeom>
        </p:spPr>
        <p:txBody>
          <a:bodyPr/>
          <a:lstStyle>
            <a:lvl1pPr algn="r">
              <a:defRPr sz="1000">
                <a:solidFill>
                  <a:schemeClr val="tx1"/>
                </a:solidFill>
              </a:defRPr>
            </a:lvl1pPr>
          </a:lstStyle>
          <a:p>
            <a:fld id="{42FF7403-F5F1-4146-8AF3-5D3EC5192978}" type="slidenum">
              <a:rPr lang="en-US" smtClean="0"/>
              <a:t>‹#›</a:t>
            </a:fld>
            <a:endParaRPr lang="en-US"/>
          </a:p>
        </p:txBody>
      </p:sp>
    </p:spTree>
    <p:extLst>
      <p:ext uri="{BB962C8B-B14F-4D97-AF65-F5344CB8AC3E}">
        <p14:creationId xmlns:p14="http://schemas.microsoft.com/office/powerpoint/2010/main" val="212490078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45C6-A3B3-4060-8F7F-07266F73AB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3845B0-12F1-485A-93CA-3A5939F58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2ADFE3-E1E3-40A7-A39D-22D5F4CC76CD}"/>
              </a:ext>
            </a:extLst>
          </p:cNvPr>
          <p:cNvSpPr>
            <a:spLocks noGrp="1"/>
          </p:cNvSpPr>
          <p:nvPr>
            <p:ph type="dt" sz="half" idx="10"/>
          </p:nvPr>
        </p:nvSpPr>
        <p:spPr/>
        <p:txBody>
          <a:bodyPr/>
          <a:lstStyle/>
          <a:p>
            <a:fld id="{739E0B38-FA90-44EA-A47D-A1DD380E61E0}" type="datetimeFigureOut">
              <a:rPr lang="en-US" smtClean="0"/>
              <a:t>9/10/2025</a:t>
            </a:fld>
            <a:endParaRPr lang="en-US"/>
          </a:p>
        </p:txBody>
      </p:sp>
      <p:sp>
        <p:nvSpPr>
          <p:cNvPr id="5" name="Footer Placeholder 4">
            <a:extLst>
              <a:ext uri="{FF2B5EF4-FFF2-40B4-BE49-F238E27FC236}">
                <a16:creationId xmlns:a16="http://schemas.microsoft.com/office/drawing/2014/main" id="{52778084-FA4F-478B-82E6-7245C2F74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9A355-5A4E-437C-8400-3C89A4438CA4}"/>
              </a:ext>
            </a:extLst>
          </p:cNvPr>
          <p:cNvSpPr>
            <a:spLocks noGrp="1"/>
          </p:cNvSpPr>
          <p:nvPr>
            <p:ph type="sldNum" sz="quarter" idx="12"/>
          </p:nvPr>
        </p:nvSpPr>
        <p:spPr/>
        <p:txBody>
          <a:bodyPr/>
          <a:lstStyle/>
          <a:p>
            <a:fld id="{42FF7403-F5F1-4146-8AF3-5D3EC5192978}" type="slidenum">
              <a:rPr lang="en-US" smtClean="0"/>
              <a:t>‹#›</a:t>
            </a:fld>
            <a:endParaRPr lang="en-US"/>
          </a:p>
        </p:txBody>
      </p:sp>
    </p:spTree>
    <p:extLst>
      <p:ext uri="{BB962C8B-B14F-4D97-AF65-F5344CB8AC3E}">
        <p14:creationId xmlns:p14="http://schemas.microsoft.com/office/powerpoint/2010/main" val="1516861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k object 17"/>
          <p:cNvSpPr/>
          <p:nvPr/>
        </p:nvSpPr>
        <p:spPr>
          <a:xfrm>
            <a:off x="-9954" y="3730316"/>
            <a:ext cx="7727783" cy="21632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34" y="21600"/>
                </a:lnTo>
                <a:lnTo>
                  <a:pt x="21600" y="0"/>
                </a:lnTo>
                <a:close/>
              </a:path>
            </a:pathLst>
          </a:custGeom>
          <a:solidFill>
            <a:srgbClr val="2475B8"/>
          </a:solidFill>
          <a:ln w="12700">
            <a:miter lim="400000"/>
          </a:ln>
        </p:spPr>
        <p:txBody>
          <a:bodyPr lIns="45719" rIns="45719"/>
          <a:lstStyle/>
          <a:p>
            <a:pPr>
              <a:defRPr>
                <a:solidFill>
                  <a:srgbClr val="000000"/>
                </a:solidFill>
                <a:latin typeface="+mn-lt"/>
                <a:ea typeface="+mn-ea"/>
                <a:cs typeface="+mn-cs"/>
                <a:sym typeface="Calibri"/>
              </a:defRPr>
            </a:pPr>
            <a:endParaRPr sz="1800" dirty="0"/>
          </a:p>
        </p:txBody>
      </p:sp>
      <p:sp>
        <p:nvSpPr>
          <p:cNvPr id="4" name="object 7"/>
          <p:cNvSpPr/>
          <p:nvPr/>
        </p:nvSpPr>
        <p:spPr>
          <a:xfrm>
            <a:off x="8828470" y="5143500"/>
            <a:ext cx="3358439" cy="17145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806" y="0"/>
                </a:lnTo>
                <a:lnTo>
                  <a:pt x="0" y="21600"/>
                </a:lnTo>
                <a:lnTo>
                  <a:pt x="21600" y="21600"/>
                </a:lnTo>
                <a:lnTo>
                  <a:pt x="21600" y="0"/>
                </a:lnTo>
                <a:close/>
              </a:path>
            </a:pathLst>
          </a:custGeom>
          <a:solidFill>
            <a:srgbClr val="FFFFFF"/>
          </a:solidFill>
          <a:ln w="12700">
            <a:miter lim="400000"/>
          </a:ln>
        </p:spPr>
        <p:txBody>
          <a:bodyPr lIns="45719" rIns="45719"/>
          <a:lstStyle/>
          <a:p>
            <a:pPr>
              <a:defRPr>
                <a:solidFill>
                  <a:srgbClr val="000000"/>
                </a:solidFill>
                <a:latin typeface="+mn-lt"/>
                <a:ea typeface="+mn-ea"/>
                <a:cs typeface="+mn-cs"/>
                <a:sym typeface="Calibri"/>
              </a:defRPr>
            </a:pPr>
            <a:endParaRPr sz="1800"/>
          </a:p>
        </p:txBody>
      </p:sp>
      <p:sp>
        <p:nvSpPr>
          <p:cNvPr id="5" name="Title Text"/>
          <p:cNvSpPr txBox="1">
            <a:spLocks noGrp="1"/>
          </p:cNvSpPr>
          <p:nvPr>
            <p:ph type="title"/>
          </p:nvPr>
        </p:nvSpPr>
        <p:spPr>
          <a:xfrm>
            <a:off x="609600" y="4330701"/>
            <a:ext cx="5857776" cy="1071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rPr dirty="0"/>
              <a:t>Title Text</a:t>
            </a:r>
          </a:p>
        </p:txBody>
      </p:sp>
      <p:pic>
        <p:nvPicPr>
          <p:cNvPr id="7" name="Picture 6" descr="A picture containing clipart&#10;&#10;Description automatically generated">
            <a:extLst>
              <a:ext uri="{FF2B5EF4-FFF2-40B4-BE49-F238E27FC236}">
                <a16:creationId xmlns:a16="http://schemas.microsoft.com/office/drawing/2014/main" id="{5A71C138-8449-A14A-A37E-D9A672031F5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67866" y="5495277"/>
            <a:ext cx="1845379" cy="804909"/>
          </a:xfrm>
          <a:prstGeom prst="rect">
            <a:avLst/>
          </a:prstGeom>
        </p:spPr>
      </p:pic>
    </p:spTree>
    <p:extLst>
      <p:ext uri="{BB962C8B-B14F-4D97-AF65-F5344CB8AC3E}">
        <p14:creationId xmlns:p14="http://schemas.microsoft.com/office/powerpoint/2010/main" val="3881620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xStyles>
    <p:titleStyle>
      <a:lvl1pPr marL="0" marR="0" indent="0" algn="l" defTabSz="914400" eaLnBrk="1" latinLnBrk="0" hangingPunct="1">
        <a:lnSpc>
          <a:spcPct val="80000"/>
        </a:lnSpc>
        <a:spcBef>
          <a:spcPts val="0"/>
        </a:spcBef>
        <a:spcAft>
          <a:spcPts val="0"/>
        </a:spcAft>
        <a:buClrTx/>
        <a:buSzTx/>
        <a:buFontTx/>
        <a:buNone/>
        <a:tabLst/>
        <a:defRPr sz="3200" b="1" i="0" u="none" strike="noStrike" cap="all" spc="0" baseline="0">
          <a:ln>
            <a:noFill/>
          </a:ln>
          <a:solidFill>
            <a:srgbClr val="FFFFFF"/>
          </a:solidFill>
          <a:uFillTx/>
          <a:latin typeface="Arial" panose="020B0604020202020204" pitchFamily="34" charset="0"/>
          <a:ea typeface="Arial" panose="020B0604020202020204" pitchFamily="34" charset="0"/>
          <a:cs typeface="Arial" panose="020B0604020202020204" pitchFamily="34" charset="0"/>
          <a:sym typeface="Arial Black"/>
        </a:defRPr>
      </a:lvl1pPr>
      <a:lvl2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2pPr>
      <a:lvl3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3pPr>
      <a:lvl4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4pPr>
      <a:lvl5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5pPr>
      <a:lvl6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6pPr>
      <a:lvl7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7pPr>
      <a:lvl8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8pPr>
      <a:lvl9pPr marL="0" marR="0" indent="0" algn="l" defTabSz="914400" eaLnBrk="1" latinLnBrk="0" hangingPunct="1">
        <a:lnSpc>
          <a:spcPct val="80000"/>
        </a:lnSpc>
        <a:spcBef>
          <a:spcPts val="0"/>
        </a:spcBef>
        <a:spcAft>
          <a:spcPts val="0"/>
        </a:spcAft>
        <a:buClrTx/>
        <a:buSzTx/>
        <a:buFontTx/>
        <a:buNone/>
        <a:tabLst/>
        <a:defRPr sz="3200" b="0" i="0" u="none" strike="noStrike" cap="all" spc="0" baseline="0">
          <a:ln>
            <a:noFill/>
          </a:ln>
          <a:solidFill>
            <a:srgbClr val="FFFFFF"/>
          </a:solidFill>
          <a:uFillTx/>
          <a:latin typeface="Arial Black"/>
          <a:ea typeface="Arial Black"/>
          <a:cs typeface="Arial Black"/>
          <a:sym typeface="Arial Black"/>
        </a:defRPr>
      </a:lvl9pPr>
    </p:titleStyle>
    <p:bodyStyle>
      <a:lvl1pPr marL="0" marR="0" indent="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1pPr>
      <a:lvl2pPr marL="0" marR="0" indent="4572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2pPr>
      <a:lvl3pPr marL="0" marR="0" indent="9144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3pPr>
      <a:lvl4pPr marL="0" marR="0" indent="13716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4pPr>
      <a:lvl5pPr marL="0" marR="0" indent="18288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5pPr>
      <a:lvl6pPr marL="0" marR="0" indent="22860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6pPr>
      <a:lvl7pPr marL="0" marR="0" indent="27432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7pPr>
      <a:lvl8pPr marL="0" marR="0" indent="32004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8pPr>
      <a:lvl9pPr marL="0" marR="0" indent="3657600" algn="l"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4572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9144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13716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18288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22860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27432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32004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3657600" algn="r" defTabSz="914400"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rebelem.com/advice-to-the-graduating-resident-victoria-brazil/"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47C8AA-4E96-046C-9C3B-A9EAB6AD4E40}"/>
              </a:ext>
            </a:extLst>
          </p:cNvPr>
          <p:cNvSpPr>
            <a:spLocks noGrp="1"/>
          </p:cNvSpPr>
          <p:nvPr>
            <p:ph type="title"/>
          </p:nvPr>
        </p:nvSpPr>
        <p:spPr>
          <a:xfrm>
            <a:off x="954489" y="1587500"/>
            <a:ext cx="5930555" cy="2387600"/>
          </a:xfrm>
        </p:spPr>
        <p:txBody>
          <a:bodyPr/>
          <a:lstStyle/>
          <a:p>
            <a:r>
              <a:rPr lang="en-US" dirty="0"/>
              <a:t>Assessment Alchemy:</a:t>
            </a:r>
            <a:br>
              <a:rPr lang="en-US" dirty="0"/>
            </a:br>
            <a:r>
              <a:rPr lang="en-US" dirty="0"/>
              <a:t>Using Evidence to Make Educational Gold</a:t>
            </a:r>
          </a:p>
        </p:txBody>
      </p:sp>
      <p:sp>
        <p:nvSpPr>
          <p:cNvPr id="3" name="Text Placeholder 2">
            <a:extLst>
              <a:ext uri="{FF2B5EF4-FFF2-40B4-BE49-F238E27FC236}">
                <a16:creationId xmlns:a16="http://schemas.microsoft.com/office/drawing/2014/main" id="{0205F64E-14B8-8952-7D6C-41AB106D3880}"/>
              </a:ext>
            </a:extLst>
          </p:cNvPr>
          <p:cNvSpPr>
            <a:spLocks noGrp="1"/>
          </p:cNvSpPr>
          <p:nvPr>
            <p:ph type="body" sz="quarter" idx="13"/>
          </p:nvPr>
        </p:nvSpPr>
        <p:spPr>
          <a:xfrm>
            <a:off x="954488" y="5151922"/>
            <a:ext cx="3637238" cy="369332"/>
          </a:xfrm>
        </p:spPr>
        <p:txBody>
          <a:bodyPr/>
          <a:lstStyle/>
          <a:p>
            <a:r>
              <a:rPr lang="en-US" dirty="0"/>
              <a:t>Chris Feddock, MD, MBA, MS</a:t>
            </a:r>
          </a:p>
        </p:txBody>
      </p:sp>
    </p:spTree>
    <p:extLst>
      <p:ext uri="{BB962C8B-B14F-4D97-AF65-F5344CB8AC3E}">
        <p14:creationId xmlns:p14="http://schemas.microsoft.com/office/powerpoint/2010/main" val="7671148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C3E0DC14-7EFE-47C4-3D19-2B080A1694E0}"/>
              </a:ext>
            </a:extLst>
          </p:cNvPr>
          <p:cNvGraphicFramePr>
            <a:graphicFrameLocks noGrp="1"/>
          </p:cNvGraphicFramePr>
          <p:nvPr>
            <p:extLst>
              <p:ext uri="{D42A27DB-BD31-4B8C-83A1-F6EECF244321}">
                <p14:modId xmlns:p14="http://schemas.microsoft.com/office/powerpoint/2010/main" val="1070130185"/>
              </p:ext>
            </p:extLst>
          </p:nvPr>
        </p:nvGraphicFramePr>
        <p:xfrm>
          <a:off x="348429" y="1298466"/>
          <a:ext cx="11495145" cy="4876420"/>
        </p:xfrm>
        <a:graphic>
          <a:graphicData uri="http://schemas.openxmlformats.org/drawingml/2006/table">
            <a:tbl>
              <a:tblPr firstRow="1">
                <a:tableStyleId>{72833802-FEF1-4C79-8D5D-14CF1EAF98D9}</a:tableStyleId>
              </a:tblPr>
              <a:tblGrid>
                <a:gridCol w="3831715">
                  <a:extLst>
                    <a:ext uri="{9D8B030D-6E8A-4147-A177-3AD203B41FA5}">
                      <a16:colId xmlns:a16="http://schemas.microsoft.com/office/drawing/2014/main" val="4023647308"/>
                    </a:ext>
                  </a:extLst>
                </a:gridCol>
                <a:gridCol w="3831715">
                  <a:extLst>
                    <a:ext uri="{9D8B030D-6E8A-4147-A177-3AD203B41FA5}">
                      <a16:colId xmlns:a16="http://schemas.microsoft.com/office/drawing/2014/main" val="924695211"/>
                    </a:ext>
                  </a:extLst>
                </a:gridCol>
                <a:gridCol w="3831715">
                  <a:extLst>
                    <a:ext uri="{9D8B030D-6E8A-4147-A177-3AD203B41FA5}">
                      <a16:colId xmlns:a16="http://schemas.microsoft.com/office/drawing/2014/main" val="546533452"/>
                    </a:ext>
                  </a:extLst>
                </a:gridCol>
              </a:tblGrid>
              <a:tr h="542375">
                <a:tc>
                  <a:txBody>
                    <a:bodyPr/>
                    <a:lstStyle/>
                    <a:p>
                      <a:pPr algn="ctr"/>
                      <a:r>
                        <a:rPr lang="en-US" sz="3200"/>
                        <a:t>BEFORE ENCOUNTER</a:t>
                      </a:r>
                    </a:p>
                  </a:txBody>
                  <a:tcPr marL="91250" marR="91250" marT="45625" marB="45625"/>
                </a:tc>
                <a:tc>
                  <a:txBody>
                    <a:bodyPr/>
                    <a:lstStyle/>
                    <a:p>
                      <a:pPr algn="ctr"/>
                      <a:r>
                        <a:rPr lang="en-US" sz="3200"/>
                        <a:t>DURING ENCOUNTER</a:t>
                      </a:r>
                    </a:p>
                  </a:txBody>
                  <a:tcPr marL="91250" marR="91250" marT="45625" marB="45625"/>
                </a:tc>
                <a:tc>
                  <a:txBody>
                    <a:bodyPr/>
                    <a:lstStyle/>
                    <a:p>
                      <a:pPr algn="ctr"/>
                      <a:r>
                        <a:rPr lang="en-US" sz="3200"/>
                        <a:t>AFTER ENCOUNTER</a:t>
                      </a:r>
                    </a:p>
                  </a:txBody>
                  <a:tcPr marL="91250" marR="91250" marT="45625" marB="45625"/>
                </a:tc>
                <a:extLst>
                  <a:ext uri="{0D108BD9-81ED-4DB2-BD59-A6C34878D82A}">
                    <a16:rowId xmlns:a16="http://schemas.microsoft.com/office/drawing/2014/main" val="1045418307"/>
                  </a:ext>
                </a:extLst>
              </a:tr>
              <a:tr h="2011680">
                <a:tc>
                  <a:txBody>
                    <a:bodyPr/>
                    <a:lstStyle/>
                    <a:p>
                      <a:pPr algn="ctr"/>
                      <a:endParaRPr lang="en-US" sz="3200"/>
                    </a:p>
                  </a:txBody>
                  <a:tcPr marL="91250" marR="91250" marT="45625" marB="45625"/>
                </a:tc>
                <a:tc>
                  <a:txBody>
                    <a:bodyPr/>
                    <a:lstStyle/>
                    <a:p>
                      <a:pPr algn="ctr"/>
                      <a:endParaRPr lang="en-US" sz="3200"/>
                    </a:p>
                  </a:txBody>
                  <a:tcPr marL="91250" marR="91250" marT="45625" marB="45625"/>
                </a:tc>
                <a:tc>
                  <a:txBody>
                    <a:bodyPr/>
                    <a:lstStyle/>
                    <a:p>
                      <a:pPr algn="ctr"/>
                      <a:endParaRPr lang="en-US" sz="3200"/>
                    </a:p>
                  </a:txBody>
                  <a:tcPr marL="91250" marR="91250" marT="45625" marB="45625"/>
                </a:tc>
                <a:extLst>
                  <a:ext uri="{0D108BD9-81ED-4DB2-BD59-A6C34878D82A}">
                    <a16:rowId xmlns:a16="http://schemas.microsoft.com/office/drawing/2014/main" val="1226154674"/>
                  </a:ext>
                </a:extLst>
              </a:tr>
              <a:tr h="1399564">
                <a:tc>
                  <a:txBody>
                    <a:bodyPr/>
                    <a:lstStyle/>
                    <a:p>
                      <a:pPr algn="ctr"/>
                      <a:r>
                        <a:rPr lang="en-US" sz="2400" b="1" u="sng" dirty="0"/>
                        <a:t>Key Features</a:t>
                      </a:r>
                    </a:p>
                    <a:p>
                      <a:pPr algn="ctr"/>
                      <a:endParaRPr lang="en-US" sz="2400" b="1" u="sng" dirty="0"/>
                    </a:p>
                    <a:p>
                      <a:pPr algn="ctr"/>
                      <a:r>
                        <a:rPr lang="en-US" sz="2400" b="1" u="sng" dirty="0"/>
                        <a:t>Differential Diagnosis</a:t>
                      </a:r>
                    </a:p>
                    <a:p>
                      <a:pPr algn="ctr"/>
                      <a:r>
                        <a:rPr lang="en-US" sz="2400" b="0" u="none" dirty="0"/>
                        <a:t>Up to 5 Plausible Diagnoses</a:t>
                      </a:r>
                    </a:p>
                    <a:p>
                      <a:pPr algn="ctr"/>
                      <a:r>
                        <a:rPr lang="en-US" sz="2400" b="0" u="none" dirty="0"/>
                        <a:t>Most likely Diagnosis</a:t>
                      </a:r>
                    </a:p>
                  </a:txBody>
                  <a:tcPr marL="91250" marR="91250" marT="45625" marB="45625"/>
                </a:tc>
                <a:tc>
                  <a:txBody>
                    <a:bodyPr/>
                    <a:lstStyle/>
                    <a:p>
                      <a:pPr algn="ctr"/>
                      <a:r>
                        <a:rPr lang="en-US" sz="2400" b="1" u="sng"/>
                        <a:t>Hypothesis-Driven Information Gathering</a:t>
                      </a:r>
                    </a:p>
                  </a:txBody>
                  <a:tcPr marL="91250" marR="91250" marT="45625" marB="45625"/>
                </a:tc>
                <a:tc>
                  <a:txBody>
                    <a:bodyPr/>
                    <a:lstStyle/>
                    <a:p>
                      <a:pPr algn="ctr"/>
                      <a:r>
                        <a:rPr lang="en-US" sz="2400" b="1" u="sng" dirty="0"/>
                        <a:t>Key Features</a:t>
                      </a:r>
                    </a:p>
                    <a:p>
                      <a:pPr algn="ctr"/>
                      <a:endParaRPr lang="en-US" sz="2400" b="1" u="sng" dirty="0"/>
                    </a:p>
                    <a:p>
                      <a:pPr algn="ctr"/>
                      <a:r>
                        <a:rPr lang="en-US" sz="2400" b="1" u="sng" dirty="0"/>
                        <a:t>Differential Diagnosis</a:t>
                      </a:r>
                    </a:p>
                    <a:p>
                      <a:pPr algn="ctr"/>
                      <a:r>
                        <a:rPr lang="en-US" sz="2400" b="0" u="none" dirty="0"/>
                        <a:t>Up to 5 Plausible Diagnoses</a:t>
                      </a:r>
                    </a:p>
                    <a:p>
                      <a:pPr algn="ctr"/>
                      <a:r>
                        <a:rPr lang="en-US" sz="2400" b="0" u="none" dirty="0"/>
                        <a:t>Most likely Diagnosis</a:t>
                      </a:r>
                    </a:p>
                    <a:p>
                      <a:pPr algn="ctr"/>
                      <a:endParaRPr lang="en-US" sz="2400" dirty="0"/>
                    </a:p>
                  </a:txBody>
                  <a:tcPr marL="91250" marR="91250" marT="45625" marB="45625"/>
                </a:tc>
                <a:extLst>
                  <a:ext uri="{0D108BD9-81ED-4DB2-BD59-A6C34878D82A}">
                    <a16:rowId xmlns:a16="http://schemas.microsoft.com/office/drawing/2014/main" val="3843943837"/>
                  </a:ext>
                </a:extLst>
              </a:tr>
            </a:tbl>
          </a:graphicData>
        </a:graphic>
      </p:graphicFrame>
      <p:sp>
        <p:nvSpPr>
          <p:cNvPr id="6" name="Title 5">
            <a:extLst>
              <a:ext uri="{FF2B5EF4-FFF2-40B4-BE49-F238E27FC236}">
                <a16:creationId xmlns:a16="http://schemas.microsoft.com/office/drawing/2014/main" id="{1CF0D622-D041-2249-8759-B3CAEB19DBDE}"/>
              </a:ext>
            </a:extLst>
          </p:cNvPr>
          <p:cNvSpPr>
            <a:spLocks noGrp="1"/>
          </p:cNvSpPr>
          <p:nvPr>
            <p:ph type="title"/>
          </p:nvPr>
        </p:nvSpPr>
        <p:spPr/>
        <p:txBody>
          <a:bodyPr/>
          <a:lstStyle/>
          <a:p>
            <a:r>
              <a:rPr lang="en-US" sz="3550" dirty="0">
                <a:latin typeface="Arial"/>
                <a:cs typeface="Arial"/>
              </a:rPr>
              <a:t>Clinical Reasoning Encounter</a:t>
            </a:r>
            <a:endParaRPr lang="en-US" dirty="0"/>
          </a:p>
        </p:txBody>
      </p:sp>
      <p:pic>
        <p:nvPicPr>
          <p:cNvPr id="8" name="Graphic 7" descr="Programmer female with solid fill">
            <a:extLst>
              <a:ext uri="{FF2B5EF4-FFF2-40B4-BE49-F238E27FC236}">
                <a16:creationId xmlns:a16="http://schemas.microsoft.com/office/drawing/2014/main" id="{A763002A-0FAF-086A-570A-72AADFA4F5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0576" y="2033924"/>
            <a:ext cx="1638390" cy="1638390"/>
          </a:xfrm>
          <a:prstGeom prst="rect">
            <a:avLst/>
          </a:prstGeom>
        </p:spPr>
      </p:pic>
      <p:pic>
        <p:nvPicPr>
          <p:cNvPr id="10" name="Graphic 9" descr="Programmer male with solid fill">
            <a:extLst>
              <a:ext uri="{FF2B5EF4-FFF2-40B4-BE49-F238E27FC236}">
                <a16:creationId xmlns:a16="http://schemas.microsoft.com/office/drawing/2014/main" id="{9DF0F0B2-DDD8-48B9-3347-F32F818ADA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7753" y="2033924"/>
            <a:ext cx="1638390" cy="1638390"/>
          </a:xfrm>
          <a:prstGeom prst="rect">
            <a:avLst/>
          </a:prstGeom>
        </p:spPr>
      </p:pic>
      <p:pic>
        <p:nvPicPr>
          <p:cNvPr id="22" name="Picture 21">
            <a:extLst>
              <a:ext uri="{FF2B5EF4-FFF2-40B4-BE49-F238E27FC236}">
                <a16:creationId xmlns:a16="http://schemas.microsoft.com/office/drawing/2014/main" id="{EBA0479E-5340-A6D7-1D2D-9609F935AD7B}"/>
              </a:ext>
            </a:extLst>
          </p:cNvPr>
          <p:cNvPicPr>
            <a:picLocks noChangeAspect="1"/>
          </p:cNvPicPr>
          <p:nvPr/>
        </p:nvPicPr>
        <p:blipFill>
          <a:blip r:embed="rId7"/>
          <a:stretch>
            <a:fillRect/>
          </a:stretch>
        </p:blipFill>
        <p:spPr>
          <a:xfrm>
            <a:off x="4900559" y="1917705"/>
            <a:ext cx="2476736" cy="2052306"/>
          </a:xfrm>
          <a:prstGeom prst="rect">
            <a:avLst/>
          </a:prstGeom>
        </p:spPr>
      </p:pic>
    </p:spTree>
    <p:extLst>
      <p:ext uri="{BB962C8B-B14F-4D97-AF65-F5344CB8AC3E}">
        <p14:creationId xmlns:p14="http://schemas.microsoft.com/office/powerpoint/2010/main" val="1536341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6DA2-46C5-5CAE-6D28-85712DC44D1A}"/>
              </a:ext>
            </a:extLst>
          </p:cNvPr>
          <p:cNvSpPr>
            <a:spLocks noGrp="1"/>
          </p:cNvSpPr>
          <p:nvPr>
            <p:ph type="title"/>
          </p:nvPr>
        </p:nvSpPr>
        <p:spPr/>
        <p:txBody>
          <a:bodyPr/>
          <a:lstStyle/>
          <a:p>
            <a:r>
              <a:rPr lang="en-US" dirty="0"/>
              <a:t>Scoring</a:t>
            </a:r>
          </a:p>
        </p:txBody>
      </p:sp>
      <p:sp>
        <p:nvSpPr>
          <p:cNvPr id="3" name="Text Placeholder 2">
            <a:extLst>
              <a:ext uri="{FF2B5EF4-FFF2-40B4-BE49-F238E27FC236}">
                <a16:creationId xmlns:a16="http://schemas.microsoft.com/office/drawing/2014/main" id="{DF639852-F021-E344-E321-5D25767664D3}"/>
              </a:ext>
            </a:extLst>
          </p:cNvPr>
          <p:cNvSpPr>
            <a:spLocks noGrp="1"/>
          </p:cNvSpPr>
          <p:nvPr>
            <p:ph type="body" sz="quarter" idx="15"/>
          </p:nvPr>
        </p:nvSpPr>
        <p:spPr/>
        <p:txBody>
          <a:bodyPr/>
          <a:lstStyle/>
          <a:p>
            <a:r>
              <a:rPr lang="en-US" sz="3200" dirty="0"/>
              <a:t>Performance scores are fair, accurate and reproducible</a:t>
            </a:r>
          </a:p>
          <a:p>
            <a:endParaRPr lang="en-US" dirty="0"/>
          </a:p>
          <a:p>
            <a:endParaRPr lang="en-US" dirty="0"/>
          </a:p>
        </p:txBody>
      </p:sp>
      <p:pic>
        <p:nvPicPr>
          <p:cNvPr id="4" name="Picture 3">
            <a:extLst>
              <a:ext uri="{FF2B5EF4-FFF2-40B4-BE49-F238E27FC236}">
                <a16:creationId xmlns:a16="http://schemas.microsoft.com/office/drawing/2014/main" id="{AB765C43-8A7E-2C4D-369B-C914BA0F390F}"/>
              </a:ext>
            </a:extLst>
          </p:cNvPr>
          <p:cNvPicPr>
            <a:picLocks noChangeAspect="1"/>
          </p:cNvPicPr>
          <p:nvPr/>
        </p:nvPicPr>
        <p:blipFill>
          <a:blip r:embed="rId2"/>
          <a:stretch>
            <a:fillRect/>
          </a:stretch>
        </p:blipFill>
        <p:spPr>
          <a:xfrm>
            <a:off x="8372474" y="3067049"/>
            <a:ext cx="3686175" cy="3686175"/>
          </a:xfrm>
          <a:prstGeom prst="rect">
            <a:avLst/>
          </a:prstGeom>
        </p:spPr>
      </p:pic>
      <p:graphicFrame>
        <p:nvGraphicFramePr>
          <p:cNvPr id="5" name="Diagram 4">
            <a:extLst>
              <a:ext uri="{FF2B5EF4-FFF2-40B4-BE49-F238E27FC236}">
                <a16:creationId xmlns:a16="http://schemas.microsoft.com/office/drawing/2014/main" id="{ACCEBF32-6452-DD98-C23C-AD70DFF15153}"/>
              </a:ext>
            </a:extLst>
          </p:cNvPr>
          <p:cNvGraphicFramePr/>
          <p:nvPr>
            <p:extLst>
              <p:ext uri="{D42A27DB-BD31-4B8C-83A1-F6EECF244321}">
                <p14:modId xmlns:p14="http://schemas.microsoft.com/office/powerpoint/2010/main" val="3416346050"/>
              </p:ext>
            </p:extLst>
          </p:nvPr>
        </p:nvGraphicFramePr>
        <p:xfrm>
          <a:off x="422275" y="2133600"/>
          <a:ext cx="7840589" cy="45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01369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424992-7DF2-4F0A-ACD3-D3DAC16D58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FA1E87D-259E-48B5-BF37-3381C832A4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97B1698-336E-41E4-B052-4F1C9A2B481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947598DC-A9F9-4D16-BE12-532C0B1C20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3CCFF-04A2-B59B-D5F2-E7EC469644D9}"/>
              </a:ext>
            </a:extLst>
          </p:cNvPr>
          <p:cNvSpPr>
            <a:spLocks noGrp="1"/>
          </p:cNvSpPr>
          <p:nvPr>
            <p:ph type="title"/>
          </p:nvPr>
        </p:nvSpPr>
        <p:spPr/>
        <p:txBody>
          <a:bodyPr/>
          <a:lstStyle/>
          <a:p>
            <a:r>
              <a:rPr lang="en-US" dirty="0"/>
              <a:t>Generalization</a:t>
            </a:r>
          </a:p>
        </p:txBody>
      </p:sp>
      <p:sp>
        <p:nvSpPr>
          <p:cNvPr id="3" name="Text Placeholder 2">
            <a:extLst>
              <a:ext uri="{FF2B5EF4-FFF2-40B4-BE49-F238E27FC236}">
                <a16:creationId xmlns:a16="http://schemas.microsoft.com/office/drawing/2014/main" id="{7138E947-E1F9-7D3E-8FC2-A52D19409B87}"/>
              </a:ext>
            </a:extLst>
          </p:cNvPr>
          <p:cNvSpPr>
            <a:spLocks noGrp="1"/>
          </p:cNvSpPr>
          <p:nvPr>
            <p:ph type="body" sz="quarter" idx="15"/>
          </p:nvPr>
        </p:nvSpPr>
        <p:spPr/>
        <p:txBody>
          <a:bodyPr/>
          <a:lstStyle/>
          <a:p>
            <a:r>
              <a:rPr lang="en-US" dirty="0"/>
              <a:t>Selected “test” items represent the knowledge or skill being tested</a:t>
            </a:r>
          </a:p>
          <a:p>
            <a:endParaRPr lang="en-US" dirty="0"/>
          </a:p>
        </p:txBody>
      </p:sp>
      <p:graphicFrame>
        <p:nvGraphicFramePr>
          <p:cNvPr id="4" name="Diagram 3">
            <a:extLst>
              <a:ext uri="{FF2B5EF4-FFF2-40B4-BE49-F238E27FC236}">
                <a16:creationId xmlns:a16="http://schemas.microsoft.com/office/drawing/2014/main" id="{4EB1F6D9-150C-583E-6DF0-A86062C59854}"/>
              </a:ext>
            </a:extLst>
          </p:cNvPr>
          <p:cNvGraphicFramePr/>
          <p:nvPr>
            <p:extLst>
              <p:ext uri="{D42A27DB-BD31-4B8C-83A1-F6EECF244321}">
                <p14:modId xmlns:p14="http://schemas.microsoft.com/office/powerpoint/2010/main" val="4046057931"/>
              </p:ext>
            </p:extLst>
          </p:nvPr>
        </p:nvGraphicFramePr>
        <p:xfrm>
          <a:off x="422275" y="2200274"/>
          <a:ext cx="7840589" cy="4467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7A6CE1E-60B4-95A0-1293-ADAC430262B0}"/>
              </a:ext>
            </a:extLst>
          </p:cNvPr>
          <p:cNvPicPr>
            <a:picLocks noChangeAspect="1"/>
          </p:cNvPicPr>
          <p:nvPr/>
        </p:nvPicPr>
        <p:blipFill>
          <a:blip r:embed="rId7"/>
          <a:stretch>
            <a:fillRect/>
          </a:stretch>
        </p:blipFill>
        <p:spPr>
          <a:xfrm>
            <a:off x="8310608" y="3019424"/>
            <a:ext cx="3724275" cy="3724275"/>
          </a:xfrm>
          <a:prstGeom prst="rect">
            <a:avLst/>
          </a:prstGeom>
        </p:spPr>
      </p:pic>
    </p:spTree>
    <p:extLst>
      <p:ext uri="{BB962C8B-B14F-4D97-AF65-F5344CB8AC3E}">
        <p14:creationId xmlns:p14="http://schemas.microsoft.com/office/powerpoint/2010/main" val="24356887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0424992-7DF2-4F0A-ACD3-D3DAC16D58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FA1E87D-259E-48B5-BF37-3381C832A4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97B1698-336E-41E4-B052-4F1C9A2B481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947598DC-A9F9-4D16-BE12-532C0B1C20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E3B9-50AA-0B2D-2DF0-2410668DF6BC}"/>
              </a:ext>
            </a:extLst>
          </p:cNvPr>
          <p:cNvSpPr>
            <a:spLocks noGrp="1"/>
          </p:cNvSpPr>
          <p:nvPr>
            <p:ph type="title"/>
          </p:nvPr>
        </p:nvSpPr>
        <p:spPr/>
        <p:txBody>
          <a:bodyPr/>
          <a:lstStyle/>
          <a:p>
            <a:r>
              <a:rPr lang="en-US" dirty="0"/>
              <a:t>Extrapolation</a:t>
            </a:r>
          </a:p>
        </p:txBody>
      </p:sp>
      <p:sp>
        <p:nvSpPr>
          <p:cNvPr id="3" name="Text Placeholder 2">
            <a:extLst>
              <a:ext uri="{FF2B5EF4-FFF2-40B4-BE49-F238E27FC236}">
                <a16:creationId xmlns:a16="http://schemas.microsoft.com/office/drawing/2014/main" id="{CEB28558-F422-2A12-CF69-64BB4ABEB9FD}"/>
              </a:ext>
            </a:extLst>
          </p:cNvPr>
          <p:cNvSpPr>
            <a:spLocks noGrp="1"/>
          </p:cNvSpPr>
          <p:nvPr>
            <p:ph type="body" sz="quarter" idx="15"/>
          </p:nvPr>
        </p:nvSpPr>
        <p:spPr/>
        <p:txBody>
          <a:bodyPr/>
          <a:lstStyle/>
          <a:p>
            <a:r>
              <a:rPr lang="en-US" dirty="0"/>
              <a:t>Test performance accurately reflects real-life performance</a:t>
            </a:r>
          </a:p>
          <a:p>
            <a:endParaRPr lang="en-US" dirty="0"/>
          </a:p>
        </p:txBody>
      </p:sp>
      <p:graphicFrame>
        <p:nvGraphicFramePr>
          <p:cNvPr id="4" name="Diagram 3">
            <a:extLst>
              <a:ext uri="{FF2B5EF4-FFF2-40B4-BE49-F238E27FC236}">
                <a16:creationId xmlns:a16="http://schemas.microsoft.com/office/drawing/2014/main" id="{ECDD32EE-D946-E695-D27C-97EFFD6FD087}"/>
              </a:ext>
            </a:extLst>
          </p:cNvPr>
          <p:cNvGraphicFramePr/>
          <p:nvPr>
            <p:extLst>
              <p:ext uri="{D42A27DB-BD31-4B8C-83A1-F6EECF244321}">
                <p14:modId xmlns:p14="http://schemas.microsoft.com/office/powerpoint/2010/main" val="3595256060"/>
              </p:ext>
            </p:extLst>
          </p:nvPr>
        </p:nvGraphicFramePr>
        <p:xfrm>
          <a:off x="422275" y="2200274"/>
          <a:ext cx="7840589" cy="4467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391886DB-02F0-E9B6-F87E-A79BDD434A3C}"/>
              </a:ext>
            </a:extLst>
          </p:cNvPr>
          <p:cNvPicPr>
            <a:picLocks noChangeAspect="1"/>
          </p:cNvPicPr>
          <p:nvPr/>
        </p:nvPicPr>
        <p:blipFill>
          <a:blip r:embed="rId7"/>
          <a:stretch>
            <a:fillRect/>
          </a:stretch>
        </p:blipFill>
        <p:spPr>
          <a:xfrm>
            <a:off x="8329660" y="2962275"/>
            <a:ext cx="3705224" cy="3705224"/>
          </a:xfrm>
          <a:prstGeom prst="rect">
            <a:avLst/>
          </a:prstGeom>
        </p:spPr>
      </p:pic>
    </p:spTree>
    <p:extLst>
      <p:ext uri="{BB962C8B-B14F-4D97-AF65-F5344CB8AC3E}">
        <p14:creationId xmlns:p14="http://schemas.microsoft.com/office/powerpoint/2010/main" val="1629070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0424992-7DF2-4F0A-ACD3-D3DAC16D58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FA1E87D-259E-48B5-BF37-3381C832A4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97B1698-336E-41E4-B052-4F1C9A2B481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947598DC-A9F9-4D16-BE12-532C0B1C20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7E92-7928-5DCB-5122-02D32FA8489F}"/>
              </a:ext>
            </a:extLst>
          </p:cNvPr>
          <p:cNvSpPr>
            <a:spLocks noGrp="1"/>
          </p:cNvSpPr>
          <p:nvPr>
            <p:ph type="title"/>
          </p:nvPr>
        </p:nvSpPr>
        <p:spPr/>
        <p:txBody>
          <a:bodyPr/>
          <a:lstStyle/>
          <a:p>
            <a:r>
              <a:rPr lang="en-US" dirty="0"/>
              <a:t>Implication</a:t>
            </a:r>
          </a:p>
        </p:txBody>
      </p:sp>
      <p:sp>
        <p:nvSpPr>
          <p:cNvPr id="3" name="Text Placeholder 2">
            <a:extLst>
              <a:ext uri="{FF2B5EF4-FFF2-40B4-BE49-F238E27FC236}">
                <a16:creationId xmlns:a16="http://schemas.microsoft.com/office/drawing/2014/main" id="{F6A8AD06-5254-73BD-FEA4-226CA95F1FAB}"/>
              </a:ext>
            </a:extLst>
          </p:cNvPr>
          <p:cNvSpPr>
            <a:spLocks noGrp="1"/>
          </p:cNvSpPr>
          <p:nvPr>
            <p:ph type="body" sz="quarter" idx="15"/>
          </p:nvPr>
        </p:nvSpPr>
        <p:spPr/>
        <p:txBody>
          <a:bodyPr/>
          <a:lstStyle/>
          <a:p>
            <a:r>
              <a:rPr lang="en-US" sz="3200" dirty="0"/>
              <a:t>Score interpretation supports the intended test use</a:t>
            </a:r>
          </a:p>
          <a:p>
            <a:endParaRPr lang="en-US" dirty="0"/>
          </a:p>
        </p:txBody>
      </p:sp>
      <p:graphicFrame>
        <p:nvGraphicFramePr>
          <p:cNvPr id="4" name="Diagram 3">
            <a:extLst>
              <a:ext uri="{FF2B5EF4-FFF2-40B4-BE49-F238E27FC236}">
                <a16:creationId xmlns:a16="http://schemas.microsoft.com/office/drawing/2014/main" id="{ABC28D54-44BF-1732-1158-1C1BADAE516E}"/>
              </a:ext>
            </a:extLst>
          </p:cNvPr>
          <p:cNvGraphicFramePr/>
          <p:nvPr>
            <p:extLst>
              <p:ext uri="{D42A27DB-BD31-4B8C-83A1-F6EECF244321}">
                <p14:modId xmlns:p14="http://schemas.microsoft.com/office/powerpoint/2010/main" val="2948256991"/>
              </p:ext>
            </p:extLst>
          </p:nvPr>
        </p:nvGraphicFramePr>
        <p:xfrm>
          <a:off x="422275" y="2200274"/>
          <a:ext cx="7840589" cy="4467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6BA3A8F6-DCCF-D005-CB9F-34FD1AB281F7}"/>
              </a:ext>
            </a:extLst>
          </p:cNvPr>
          <p:cNvPicPr>
            <a:picLocks noChangeAspect="1"/>
          </p:cNvPicPr>
          <p:nvPr/>
        </p:nvPicPr>
        <p:blipFill>
          <a:blip r:embed="rId7"/>
          <a:stretch>
            <a:fillRect/>
          </a:stretch>
        </p:blipFill>
        <p:spPr>
          <a:xfrm>
            <a:off x="8358234" y="3057525"/>
            <a:ext cx="3676650" cy="3676650"/>
          </a:xfrm>
          <a:prstGeom prst="rect">
            <a:avLst/>
          </a:prstGeom>
        </p:spPr>
      </p:pic>
    </p:spTree>
    <p:extLst>
      <p:ext uri="{BB962C8B-B14F-4D97-AF65-F5344CB8AC3E}">
        <p14:creationId xmlns:p14="http://schemas.microsoft.com/office/powerpoint/2010/main" val="1854951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0424992-7DF2-4F0A-ACD3-D3DAC16D582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FA1E87D-259E-48B5-BF37-3381C832A4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97B1698-336E-41E4-B052-4F1C9A2B481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947598DC-A9F9-4D16-BE12-532C0B1C205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8DFF-37FB-4849-AD4A-8E08A104C075}"/>
              </a:ext>
            </a:extLst>
          </p:cNvPr>
          <p:cNvSpPr>
            <a:spLocks noGrp="1"/>
          </p:cNvSpPr>
          <p:nvPr>
            <p:ph type="title"/>
          </p:nvPr>
        </p:nvSpPr>
        <p:spPr/>
        <p:txBody>
          <a:bodyPr/>
          <a:lstStyle/>
          <a:p>
            <a:r>
              <a:rPr lang="en-US">
                <a:solidFill>
                  <a:schemeClr val="bg1"/>
                </a:solidFill>
              </a:rPr>
              <a:t>VALIDITY AS A STRUCTURED ARGUMENT</a:t>
            </a:r>
          </a:p>
        </p:txBody>
      </p:sp>
      <p:sp>
        <p:nvSpPr>
          <p:cNvPr id="15" name="Text Placeholder 2">
            <a:extLst>
              <a:ext uri="{FF2B5EF4-FFF2-40B4-BE49-F238E27FC236}">
                <a16:creationId xmlns:a16="http://schemas.microsoft.com/office/drawing/2014/main" id="{B7427D8C-5849-4606-B467-8BD0D960E256}"/>
              </a:ext>
            </a:extLst>
          </p:cNvPr>
          <p:cNvSpPr>
            <a:spLocks noGrp="1"/>
          </p:cNvSpPr>
          <p:nvPr>
            <p:ph type="body" sz="quarter" idx="4294967295"/>
          </p:nvPr>
        </p:nvSpPr>
        <p:spPr>
          <a:xfrm>
            <a:off x="685800" y="1376288"/>
            <a:ext cx="4086225" cy="4910138"/>
          </a:xfrm>
          <a:prstGeom prst="rect">
            <a:avLst/>
          </a:prstGeom>
        </p:spPr>
        <p:txBody>
          <a:bodyPr>
            <a:noAutofit/>
          </a:bodyPr>
          <a:lstStyle/>
          <a:p>
            <a:r>
              <a:rPr lang="en-US" sz="2400" b="0" dirty="0"/>
              <a:t>A validity argument can be conceptualized as a </a:t>
            </a:r>
            <a:r>
              <a:rPr lang="en-US" sz="2400" b="1" i="1" dirty="0"/>
              <a:t>chain of inferences</a:t>
            </a:r>
          </a:p>
          <a:p>
            <a:endParaRPr lang="en-US" sz="2400" b="0" dirty="0"/>
          </a:p>
          <a:p>
            <a:r>
              <a:rPr lang="en-US" sz="2400" b="0" dirty="0"/>
              <a:t>Links represent different aspects of the argument for which evidence is needed to support score uses and/or interpretations </a:t>
            </a:r>
          </a:p>
          <a:p>
            <a:endParaRPr lang="en-US" sz="2400" dirty="0"/>
          </a:p>
          <a:p>
            <a:r>
              <a:rPr lang="en-US" sz="2400" b="0" dirty="0"/>
              <a:t>The validity argument is only as strong as the weakest link in the chain</a:t>
            </a:r>
          </a:p>
        </p:txBody>
      </p:sp>
      <p:sp>
        <p:nvSpPr>
          <p:cNvPr id="13" name="TextBox 12">
            <a:extLst>
              <a:ext uri="{FF2B5EF4-FFF2-40B4-BE49-F238E27FC236}">
                <a16:creationId xmlns:a16="http://schemas.microsoft.com/office/drawing/2014/main" id="{D13561FD-2D07-4F81-BE85-03FA1C1DA425}"/>
              </a:ext>
            </a:extLst>
          </p:cNvPr>
          <p:cNvSpPr txBox="1"/>
          <p:nvPr/>
        </p:nvSpPr>
        <p:spPr>
          <a:xfrm>
            <a:off x="12702" y="6578600"/>
            <a:ext cx="12166599" cy="261610"/>
          </a:xfrm>
          <a:prstGeom prst="rect">
            <a:avLst/>
          </a:prstGeom>
          <a:noFill/>
        </p:spPr>
        <p:txBody>
          <a:bodyPr wrap="square" rtlCol="0">
            <a:spAutoFit/>
          </a:body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Kane MT. Validation. In: Brennan RL, ed. </a:t>
            </a:r>
            <a:r>
              <a:rPr kumimoji="0" lang="en-US" sz="11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Educational Measurement</a:t>
            </a:r>
            <a:r>
              <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4th Edition ed. Westport, CT: Praeger Publishers; 2006.</a:t>
            </a:r>
          </a:p>
        </p:txBody>
      </p:sp>
      <p:pic>
        <p:nvPicPr>
          <p:cNvPr id="5" name="Picture 4">
            <a:extLst>
              <a:ext uri="{FF2B5EF4-FFF2-40B4-BE49-F238E27FC236}">
                <a16:creationId xmlns:a16="http://schemas.microsoft.com/office/drawing/2014/main" id="{E420A511-1C9A-4772-B896-6968CC17D23C}"/>
              </a:ext>
            </a:extLst>
          </p:cNvPr>
          <p:cNvPicPr>
            <a:picLocks noChangeAspect="1"/>
          </p:cNvPicPr>
          <p:nvPr/>
        </p:nvPicPr>
        <p:blipFill>
          <a:blip r:embed="rId3"/>
          <a:stretch>
            <a:fillRect/>
          </a:stretch>
        </p:blipFill>
        <p:spPr>
          <a:xfrm>
            <a:off x="4927600" y="1264453"/>
            <a:ext cx="6866981" cy="2326471"/>
          </a:xfrm>
          <a:prstGeom prst="rect">
            <a:avLst/>
          </a:prstGeom>
        </p:spPr>
      </p:pic>
      <p:pic>
        <p:nvPicPr>
          <p:cNvPr id="7" name="Picture 6">
            <a:extLst>
              <a:ext uri="{FF2B5EF4-FFF2-40B4-BE49-F238E27FC236}">
                <a16:creationId xmlns:a16="http://schemas.microsoft.com/office/drawing/2014/main" id="{3D5AD632-1A7B-422A-B554-60FDA2FAAA99}"/>
              </a:ext>
            </a:extLst>
          </p:cNvPr>
          <p:cNvPicPr>
            <a:picLocks noChangeAspect="1"/>
          </p:cNvPicPr>
          <p:nvPr/>
        </p:nvPicPr>
        <p:blipFill>
          <a:blip r:embed="rId4"/>
          <a:stretch>
            <a:fillRect/>
          </a:stretch>
        </p:blipFill>
        <p:spPr>
          <a:xfrm>
            <a:off x="4693044" y="3429000"/>
            <a:ext cx="7101537" cy="3149600"/>
          </a:xfrm>
          <a:prstGeom prst="rect">
            <a:avLst/>
          </a:prstGeom>
          <a:solidFill>
            <a:schemeClr val="bg1">
              <a:alpha val="28000"/>
            </a:schemeClr>
          </a:solidFill>
        </p:spPr>
      </p:pic>
    </p:spTree>
    <p:extLst>
      <p:ext uri="{BB962C8B-B14F-4D97-AF65-F5344CB8AC3E}">
        <p14:creationId xmlns:p14="http://schemas.microsoft.com/office/powerpoint/2010/main" val="31601281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5FE3-FC77-B4AC-9396-345D496C3832}"/>
              </a:ext>
            </a:extLst>
          </p:cNvPr>
          <p:cNvSpPr>
            <a:spLocks noGrp="1"/>
          </p:cNvSpPr>
          <p:nvPr>
            <p:ph type="title"/>
          </p:nvPr>
        </p:nvSpPr>
        <p:spPr/>
        <p:txBody>
          <a:bodyPr/>
          <a:lstStyle/>
          <a:p>
            <a:r>
              <a:rPr lang="en-US" dirty="0">
                <a:latin typeface="Arial"/>
                <a:cs typeface="Arial"/>
              </a:rPr>
              <a:t>TRADITIONAL Test DESIGN</a:t>
            </a:r>
            <a:endParaRPr lang="en-US" dirty="0"/>
          </a:p>
        </p:txBody>
      </p:sp>
      <p:grpSp>
        <p:nvGrpSpPr>
          <p:cNvPr id="37" name="Group 36">
            <a:extLst>
              <a:ext uri="{FF2B5EF4-FFF2-40B4-BE49-F238E27FC236}">
                <a16:creationId xmlns:a16="http://schemas.microsoft.com/office/drawing/2014/main" id="{42CF2910-020E-B2DD-707D-25C406AF2B77}"/>
              </a:ext>
            </a:extLst>
          </p:cNvPr>
          <p:cNvGrpSpPr/>
          <p:nvPr/>
        </p:nvGrpSpPr>
        <p:grpSpPr>
          <a:xfrm>
            <a:off x="2906607" y="1277007"/>
            <a:ext cx="8058311" cy="5494281"/>
            <a:chOff x="2640945" y="451829"/>
            <a:chExt cx="8687078" cy="5924130"/>
          </a:xfrm>
        </p:grpSpPr>
        <p:sp>
          <p:nvSpPr>
            <p:cNvPr id="3" name="Freeform 454">
              <a:extLst>
                <a:ext uri="{FF2B5EF4-FFF2-40B4-BE49-F238E27FC236}">
                  <a16:creationId xmlns:a16="http://schemas.microsoft.com/office/drawing/2014/main" id="{972A4056-7AFD-2B2C-03C5-309817EB7798}"/>
                </a:ext>
              </a:extLst>
            </p:cNvPr>
            <p:cNvSpPr>
              <a:spLocks noChangeArrowheads="1"/>
            </p:cNvSpPr>
            <p:nvPr/>
          </p:nvSpPr>
          <p:spPr bwMode="auto">
            <a:xfrm>
              <a:off x="4217418" y="4673151"/>
              <a:ext cx="903587" cy="705842"/>
            </a:xfrm>
            <a:custGeom>
              <a:avLst/>
              <a:gdLst>
                <a:gd name="T0" fmla="*/ 1450 w 1451"/>
                <a:gd name="T1" fmla="*/ 0 h 1134"/>
                <a:gd name="T2" fmla="*/ 353 w 1451"/>
                <a:gd name="T3" fmla="*/ 0 h 1134"/>
                <a:gd name="T4" fmla="*/ 353 w 1451"/>
                <a:gd name="T5" fmla="*/ 849 h 1134"/>
                <a:gd name="T6" fmla="*/ 331 w 1451"/>
                <a:gd name="T7" fmla="*/ 849 h 1134"/>
                <a:gd name="T8" fmla="*/ 331 w 1451"/>
                <a:gd name="T9" fmla="*/ 833 h 1134"/>
                <a:gd name="T10" fmla="*/ 0 w 1451"/>
                <a:gd name="T11" fmla="*/ 833 h 1134"/>
                <a:gd name="T12" fmla="*/ 0 w 1451"/>
                <a:gd name="T13" fmla="*/ 1133 h 1134"/>
                <a:gd name="T14" fmla="*/ 141 w 1451"/>
                <a:gd name="T15" fmla="*/ 1133 h 1134"/>
                <a:gd name="T16" fmla="*/ 283 w 1451"/>
                <a:gd name="T17" fmla="*/ 1133 h 1134"/>
                <a:gd name="T18" fmla="*/ 331 w 1451"/>
                <a:gd name="T19" fmla="*/ 1133 h 1134"/>
                <a:gd name="T20" fmla="*/ 1450 w 1451"/>
                <a:gd name="T21" fmla="*/ 1133 h 1134"/>
                <a:gd name="T22" fmla="*/ 1061 w 1451"/>
                <a:gd name="T23" fmla="*/ 566 h 1134"/>
                <a:gd name="T24" fmla="*/ 1450 w 1451"/>
                <a:gd name="T25"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1" h="1134">
                  <a:moveTo>
                    <a:pt x="1450" y="0"/>
                  </a:moveTo>
                  <a:lnTo>
                    <a:pt x="353" y="0"/>
                  </a:lnTo>
                  <a:lnTo>
                    <a:pt x="353" y="849"/>
                  </a:lnTo>
                  <a:lnTo>
                    <a:pt x="331" y="849"/>
                  </a:lnTo>
                  <a:lnTo>
                    <a:pt x="331" y="833"/>
                  </a:lnTo>
                  <a:lnTo>
                    <a:pt x="0" y="833"/>
                  </a:lnTo>
                  <a:lnTo>
                    <a:pt x="0" y="1133"/>
                  </a:lnTo>
                  <a:lnTo>
                    <a:pt x="141" y="1133"/>
                  </a:lnTo>
                  <a:lnTo>
                    <a:pt x="283" y="1133"/>
                  </a:lnTo>
                  <a:lnTo>
                    <a:pt x="331" y="1133"/>
                  </a:lnTo>
                  <a:lnTo>
                    <a:pt x="1450" y="1133"/>
                  </a:lnTo>
                  <a:lnTo>
                    <a:pt x="1061" y="566"/>
                  </a:lnTo>
                  <a:lnTo>
                    <a:pt x="1450" y="0"/>
                  </a:lnTo>
                </a:path>
              </a:pathLst>
            </a:custGeom>
            <a:solidFill>
              <a:srgbClr val="08909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5" name="Freeform 457">
              <a:extLst>
                <a:ext uri="{FF2B5EF4-FFF2-40B4-BE49-F238E27FC236}">
                  <a16:creationId xmlns:a16="http://schemas.microsoft.com/office/drawing/2014/main" id="{3B66E166-0BD1-1F42-A2C7-2BB928345979}"/>
                </a:ext>
              </a:extLst>
            </p:cNvPr>
            <p:cNvSpPr>
              <a:spLocks noChangeArrowheads="1"/>
            </p:cNvSpPr>
            <p:nvPr/>
          </p:nvSpPr>
          <p:spPr bwMode="auto">
            <a:xfrm>
              <a:off x="4217418" y="5203218"/>
              <a:ext cx="219718" cy="178522"/>
            </a:xfrm>
            <a:custGeom>
              <a:avLst/>
              <a:gdLst>
                <a:gd name="T0" fmla="*/ 0 w 354"/>
                <a:gd name="T1" fmla="*/ 284 h 285"/>
                <a:gd name="T2" fmla="*/ 353 w 354"/>
                <a:gd name="T3" fmla="*/ 0 h 285"/>
                <a:gd name="T4" fmla="*/ 0 w 354"/>
                <a:gd name="T5" fmla="*/ 0 h 285"/>
                <a:gd name="T6" fmla="*/ 0 w 354"/>
                <a:gd name="T7" fmla="*/ 284 h 285"/>
              </a:gdLst>
              <a:ahLst/>
              <a:cxnLst>
                <a:cxn ang="0">
                  <a:pos x="T0" y="T1"/>
                </a:cxn>
                <a:cxn ang="0">
                  <a:pos x="T2" y="T3"/>
                </a:cxn>
                <a:cxn ang="0">
                  <a:pos x="T4" y="T5"/>
                </a:cxn>
                <a:cxn ang="0">
                  <a:pos x="T6" y="T7"/>
                </a:cxn>
              </a:cxnLst>
              <a:rect l="0" t="0" r="r" b="b"/>
              <a:pathLst>
                <a:path w="354" h="285">
                  <a:moveTo>
                    <a:pt x="0" y="284"/>
                  </a:moveTo>
                  <a:lnTo>
                    <a:pt x="353" y="0"/>
                  </a:lnTo>
                  <a:lnTo>
                    <a:pt x="0" y="0"/>
                  </a:lnTo>
                  <a:lnTo>
                    <a:pt x="0" y="284"/>
                  </a:lnTo>
                </a:path>
              </a:pathLst>
            </a:custGeom>
            <a:solidFill>
              <a:srgbClr val="08909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6" name="Freeform 454">
              <a:extLst>
                <a:ext uri="{FF2B5EF4-FFF2-40B4-BE49-F238E27FC236}">
                  <a16:creationId xmlns:a16="http://schemas.microsoft.com/office/drawing/2014/main" id="{5A51F3AF-48DD-F2F1-7D0B-77540AC6AC07}"/>
                </a:ext>
              </a:extLst>
            </p:cNvPr>
            <p:cNvSpPr>
              <a:spLocks noChangeArrowheads="1"/>
            </p:cNvSpPr>
            <p:nvPr/>
          </p:nvSpPr>
          <p:spPr bwMode="auto">
            <a:xfrm>
              <a:off x="4217418" y="4670403"/>
              <a:ext cx="903587" cy="705842"/>
            </a:xfrm>
            <a:custGeom>
              <a:avLst/>
              <a:gdLst>
                <a:gd name="T0" fmla="*/ 1450 w 1451"/>
                <a:gd name="T1" fmla="*/ 0 h 1134"/>
                <a:gd name="T2" fmla="*/ 353 w 1451"/>
                <a:gd name="T3" fmla="*/ 0 h 1134"/>
                <a:gd name="T4" fmla="*/ 353 w 1451"/>
                <a:gd name="T5" fmla="*/ 849 h 1134"/>
                <a:gd name="T6" fmla="*/ 331 w 1451"/>
                <a:gd name="T7" fmla="*/ 849 h 1134"/>
                <a:gd name="T8" fmla="*/ 331 w 1451"/>
                <a:gd name="T9" fmla="*/ 833 h 1134"/>
                <a:gd name="T10" fmla="*/ 0 w 1451"/>
                <a:gd name="T11" fmla="*/ 833 h 1134"/>
                <a:gd name="T12" fmla="*/ 0 w 1451"/>
                <a:gd name="T13" fmla="*/ 1133 h 1134"/>
                <a:gd name="T14" fmla="*/ 141 w 1451"/>
                <a:gd name="T15" fmla="*/ 1133 h 1134"/>
                <a:gd name="T16" fmla="*/ 283 w 1451"/>
                <a:gd name="T17" fmla="*/ 1133 h 1134"/>
                <a:gd name="T18" fmla="*/ 331 w 1451"/>
                <a:gd name="T19" fmla="*/ 1133 h 1134"/>
                <a:gd name="T20" fmla="*/ 1450 w 1451"/>
                <a:gd name="T21" fmla="*/ 1133 h 1134"/>
                <a:gd name="T22" fmla="*/ 1061 w 1451"/>
                <a:gd name="T23" fmla="*/ 566 h 1134"/>
                <a:gd name="T24" fmla="*/ 1450 w 1451"/>
                <a:gd name="T25"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1" h="1134">
                  <a:moveTo>
                    <a:pt x="1450" y="0"/>
                  </a:moveTo>
                  <a:lnTo>
                    <a:pt x="353" y="0"/>
                  </a:lnTo>
                  <a:lnTo>
                    <a:pt x="353" y="849"/>
                  </a:lnTo>
                  <a:lnTo>
                    <a:pt x="331" y="849"/>
                  </a:lnTo>
                  <a:lnTo>
                    <a:pt x="331" y="833"/>
                  </a:lnTo>
                  <a:lnTo>
                    <a:pt x="0" y="833"/>
                  </a:lnTo>
                  <a:lnTo>
                    <a:pt x="0" y="1133"/>
                  </a:lnTo>
                  <a:lnTo>
                    <a:pt x="141" y="1133"/>
                  </a:lnTo>
                  <a:lnTo>
                    <a:pt x="283" y="1133"/>
                  </a:lnTo>
                  <a:lnTo>
                    <a:pt x="331" y="1133"/>
                  </a:lnTo>
                  <a:lnTo>
                    <a:pt x="1450" y="1133"/>
                  </a:lnTo>
                  <a:lnTo>
                    <a:pt x="1061" y="566"/>
                  </a:lnTo>
                  <a:lnTo>
                    <a:pt x="1450" y="0"/>
                  </a:lnTo>
                </a:path>
              </a:pathLst>
            </a:custGeom>
            <a:solidFill>
              <a:srgbClr val="000000">
                <a:alpha val="25098"/>
              </a:srgbClr>
            </a:solidFill>
            <a:ln>
              <a:noFill/>
            </a:ln>
            <a:effectLst/>
          </p:spPr>
          <p:txBody>
            <a:bodyPr wrap="none" anchor="ctr"/>
            <a:lstStyle/>
            <a:p>
              <a:pPr defTabSz="914217" hangingPunct="1"/>
              <a:endParaRPr lang="en-US" kern="1200">
                <a:solidFill>
                  <a:srgbClr val="747993"/>
                </a:solidFill>
                <a:latin typeface="DM Sans" pitchFamily="2" charset="77"/>
                <a:ea typeface="+mn-ea"/>
              </a:endParaRPr>
            </a:p>
          </p:txBody>
        </p:sp>
        <p:sp>
          <p:nvSpPr>
            <p:cNvPr id="7" name="Freeform 457">
              <a:extLst>
                <a:ext uri="{FF2B5EF4-FFF2-40B4-BE49-F238E27FC236}">
                  <a16:creationId xmlns:a16="http://schemas.microsoft.com/office/drawing/2014/main" id="{22ABB0F5-BCA6-81AF-0CBE-D816A97BB67E}"/>
                </a:ext>
              </a:extLst>
            </p:cNvPr>
            <p:cNvSpPr>
              <a:spLocks noChangeArrowheads="1"/>
            </p:cNvSpPr>
            <p:nvPr/>
          </p:nvSpPr>
          <p:spPr bwMode="auto">
            <a:xfrm>
              <a:off x="4217418" y="5200471"/>
              <a:ext cx="219718" cy="178522"/>
            </a:xfrm>
            <a:custGeom>
              <a:avLst/>
              <a:gdLst>
                <a:gd name="T0" fmla="*/ 0 w 354"/>
                <a:gd name="T1" fmla="*/ 284 h 285"/>
                <a:gd name="T2" fmla="*/ 353 w 354"/>
                <a:gd name="T3" fmla="*/ 0 h 285"/>
                <a:gd name="T4" fmla="*/ 0 w 354"/>
                <a:gd name="T5" fmla="*/ 0 h 285"/>
                <a:gd name="T6" fmla="*/ 0 w 354"/>
                <a:gd name="T7" fmla="*/ 284 h 285"/>
              </a:gdLst>
              <a:ahLst/>
              <a:cxnLst>
                <a:cxn ang="0">
                  <a:pos x="T0" y="T1"/>
                </a:cxn>
                <a:cxn ang="0">
                  <a:pos x="T2" y="T3"/>
                </a:cxn>
                <a:cxn ang="0">
                  <a:pos x="T4" y="T5"/>
                </a:cxn>
                <a:cxn ang="0">
                  <a:pos x="T6" y="T7"/>
                </a:cxn>
              </a:cxnLst>
              <a:rect l="0" t="0" r="r" b="b"/>
              <a:pathLst>
                <a:path w="354" h="285">
                  <a:moveTo>
                    <a:pt x="0" y="284"/>
                  </a:moveTo>
                  <a:lnTo>
                    <a:pt x="353" y="0"/>
                  </a:lnTo>
                  <a:lnTo>
                    <a:pt x="0" y="0"/>
                  </a:lnTo>
                  <a:lnTo>
                    <a:pt x="0" y="284"/>
                  </a:lnTo>
                </a:path>
              </a:pathLst>
            </a:custGeom>
            <a:solidFill>
              <a:srgbClr val="000000">
                <a:alpha val="25098"/>
              </a:srgbClr>
            </a:solidFill>
            <a:ln>
              <a:noFill/>
            </a:ln>
            <a:effectLst/>
          </p:spPr>
          <p:txBody>
            <a:bodyPr wrap="none" anchor="ctr"/>
            <a:lstStyle/>
            <a:p>
              <a:pPr defTabSz="914217" hangingPunct="1"/>
              <a:endParaRPr lang="en-US" kern="1200">
                <a:solidFill>
                  <a:srgbClr val="747993"/>
                </a:solidFill>
                <a:latin typeface="DM Sans" pitchFamily="2" charset="77"/>
                <a:ea typeface="+mn-ea"/>
              </a:endParaRPr>
            </a:p>
          </p:txBody>
        </p:sp>
        <p:sp>
          <p:nvSpPr>
            <p:cNvPr id="8" name="Freeform 2">
              <a:extLst>
                <a:ext uri="{FF2B5EF4-FFF2-40B4-BE49-F238E27FC236}">
                  <a16:creationId xmlns:a16="http://schemas.microsoft.com/office/drawing/2014/main" id="{A0B29B5D-F4BE-28FA-5387-5FE4873C0036}"/>
                </a:ext>
              </a:extLst>
            </p:cNvPr>
            <p:cNvSpPr>
              <a:spLocks noChangeArrowheads="1"/>
            </p:cNvSpPr>
            <p:nvPr/>
          </p:nvSpPr>
          <p:spPr bwMode="auto">
            <a:xfrm>
              <a:off x="6689239" y="451829"/>
              <a:ext cx="4257026" cy="1098587"/>
            </a:xfrm>
            <a:custGeom>
              <a:avLst/>
              <a:gdLst>
                <a:gd name="T0" fmla="*/ 6759 w 6837"/>
                <a:gd name="T1" fmla="*/ 720 h 1766"/>
                <a:gd name="T2" fmla="*/ 6247 w 6837"/>
                <a:gd name="T3" fmla="*/ 97 h 1766"/>
                <a:gd name="T4" fmla="*/ 6042 w 6837"/>
                <a:gd name="T5" fmla="*/ 0 h 1766"/>
                <a:gd name="T6" fmla="*/ 4595 w 6837"/>
                <a:gd name="T7" fmla="*/ 0 h 1766"/>
                <a:gd name="T8" fmla="*/ 1711 w 6837"/>
                <a:gd name="T9" fmla="*/ 0 h 1766"/>
                <a:gd name="T10" fmla="*/ 264 w 6837"/>
                <a:gd name="T11" fmla="*/ 0 h 1766"/>
                <a:gd name="T12" fmla="*/ 0 w 6837"/>
                <a:gd name="T13" fmla="*/ 259 h 1766"/>
                <a:gd name="T14" fmla="*/ 0 w 6837"/>
                <a:gd name="T15" fmla="*/ 1506 h 1766"/>
                <a:gd name="T16" fmla="*/ 264 w 6837"/>
                <a:gd name="T17" fmla="*/ 1765 h 1766"/>
                <a:gd name="T18" fmla="*/ 1711 w 6837"/>
                <a:gd name="T19" fmla="*/ 1765 h 1766"/>
                <a:gd name="T20" fmla="*/ 4595 w 6837"/>
                <a:gd name="T21" fmla="*/ 1765 h 1766"/>
                <a:gd name="T22" fmla="*/ 6042 w 6837"/>
                <a:gd name="T23" fmla="*/ 1765 h 1766"/>
                <a:gd name="T24" fmla="*/ 6247 w 6837"/>
                <a:gd name="T25" fmla="*/ 1668 h 1766"/>
                <a:gd name="T26" fmla="*/ 6759 w 6837"/>
                <a:gd name="T27" fmla="*/ 1045 h 1766"/>
                <a:gd name="T28" fmla="*/ 6759 w 6837"/>
                <a:gd name="T29" fmla="*/ 72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6759" y="720"/>
                  </a:moveTo>
                  <a:lnTo>
                    <a:pt x="6247" y="97"/>
                  </a:lnTo>
                  <a:cubicBezTo>
                    <a:pt x="6198" y="35"/>
                    <a:pt x="6122" y="0"/>
                    <a:pt x="6042" y="0"/>
                  </a:cubicBezTo>
                  <a:lnTo>
                    <a:pt x="4595" y="0"/>
                  </a:lnTo>
                  <a:lnTo>
                    <a:pt x="1711" y="0"/>
                  </a:lnTo>
                  <a:lnTo>
                    <a:pt x="264" y="0"/>
                  </a:lnTo>
                  <a:cubicBezTo>
                    <a:pt x="118" y="0"/>
                    <a:pt x="0" y="116"/>
                    <a:pt x="0" y="259"/>
                  </a:cubicBezTo>
                  <a:lnTo>
                    <a:pt x="0" y="1506"/>
                  </a:lnTo>
                  <a:cubicBezTo>
                    <a:pt x="0" y="1649"/>
                    <a:pt x="118" y="1765"/>
                    <a:pt x="264" y="1765"/>
                  </a:cubicBezTo>
                  <a:lnTo>
                    <a:pt x="1711" y="1765"/>
                  </a:lnTo>
                  <a:lnTo>
                    <a:pt x="4595" y="1765"/>
                  </a:lnTo>
                  <a:lnTo>
                    <a:pt x="6042" y="1765"/>
                  </a:lnTo>
                  <a:cubicBezTo>
                    <a:pt x="6122" y="1765"/>
                    <a:pt x="6198" y="1730"/>
                    <a:pt x="6247" y="1668"/>
                  </a:cubicBezTo>
                  <a:lnTo>
                    <a:pt x="6759" y="1045"/>
                  </a:lnTo>
                  <a:cubicBezTo>
                    <a:pt x="6836" y="950"/>
                    <a:pt x="6836" y="815"/>
                    <a:pt x="6759" y="720"/>
                  </a:cubicBezTo>
                </a:path>
              </a:pathLst>
            </a:custGeom>
            <a:solidFill>
              <a:srgbClr val="89C54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9" name="Freeform 3">
              <a:extLst>
                <a:ext uri="{FF2B5EF4-FFF2-40B4-BE49-F238E27FC236}">
                  <a16:creationId xmlns:a16="http://schemas.microsoft.com/office/drawing/2014/main" id="{8EC7D6DA-BCF0-2602-D4BD-CEE0EAB67049}"/>
                </a:ext>
              </a:extLst>
            </p:cNvPr>
            <p:cNvSpPr>
              <a:spLocks noChangeArrowheads="1"/>
            </p:cNvSpPr>
            <p:nvPr/>
          </p:nvSpPr>
          <p:spPr bwMode="auto">
            <a:xfrm>
              <a:off x="6359663" y="652322"/>
              <a:ext cx="1043658" cy="697603"/>
            </a:xfrm>
            <a:custGeom>
              <a:avLst/>
              <a:gdLst>
                <a:gd name="T0" fmla="*/ 1194 w 1675"/>
                <a:gd name="T1" fmla="*/ 1118 h 1119"/>
                <a:gd name="T2" fmla="*/ 178 w 1675"/>
                <a:gd name="T3" fmla="*/ 1118 h 1119"/>
                <a:gd name="T4" fmla="*/ 0 w 1675"/>
                <a:gd name="T5" fmla="*/ 947 h 1119"/>
                <a:gd name="T6" fmla="*/ 0 w 1675"/>
                <a:gd name="T7" fmla="*/ 172 h 1119"/>
                <a:gd name="T8" fmla="*/ 178 w 1675"/>
                <a:gd name="T9" fmla="*/ 0 h 1119"/>
                <a:gd name="T10" fmla="*/ 1194 w 1675"/>
                <a:gd name="T11" fmla="*/ 0 h 1119"/>
                <a:gd name="T12" fmla="*/ 1338 w 1675"/>
                <a:gd name="T13" fmla="*/ 71 h 1119"/>
                <a:gd name="T14" fmla="*/ 1629 w 1675"/>
                <a:gd name="T15" fmla="*/ 458 h 1119"/>
                <a:gd name="T16" fmla="*/ 1629 w 1675"/>
                <a:gd name="T17" fmla="*/ 660 h 1119"/>
                <a:gd name="T18" fmla="*/ 1338 w 1675"/>
                <a:gd name="T19" fmla="*/ 1047 h 1119"/>
                <a:gd name="T20" fmla="*/ 1194 w 1675"/>
                <a:gd name="T21" fmla="*/ 111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5" h="1119">
                  <a:moveTo>
                    <a:pt x="1194" y="1118"/>
                  </a:moveTo>
                  <a:lnTo>
                    <a:pt x="178" y="1118"/>
                  </a:lnTo>
                  <a:cubicBezTo>
                    <a:pt x="80" y="1118"/>
                    <a:pt x="0" y="1041"/>
                    <a:pt x="0" y="947"/>
                  </a:cubicBezTo>
                  <a:lnTo>
                    <a:pt x="0" y="172"/>
                  </a:lnTo>
                  <a:cubicBezTo>
                    <a:pt x="0" y="77"/>
                    <a:pt x="80" y="0"/>
                    <a:pt x="178" y="0"/>
                  </a:cubicBezTo>
                  <a:lnTo>
                    <a:pt x="1194" y="0"/>
                  </a:lnTo>
                  <a:cubicBezTo>
                    <a:pt x="1251" y="0"/>
                    <a:pt x="1304" y="27"/>
                    <a:pt x="1338" y="71"/>
                  </a:cubicBezTo>
                  <a:lnTo>
                    <a:pt x="1629" y="458"/>
                  </a:lnTo>
                  <a:cubicBezTo>
                    <a:pt x="1674" y="519"/>
                    <a:pt x="1674" y="600"/>
                    <a:pt x="1629" y="660"/>
                  </a:cubicBezTo>
                  <a:lnTo>
                    <a:pt x="1338" y="1047"/>
                  </a:lnTo>
                  <a:cubicBezTo>
                    <a:pt x="1304" y="1092"/>
                    <a:pt x="1251" y="1118"/>
                    <a:pt x="1194" y="1118"/>
                  </a:cubicBezTo>
                </a:path>
              </a:pathLst>
            </a:custGeom>
            <a:solidFill>
              <a:srgbClr val="89C540">
                <a:lumMod val="75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0" name="Freeform 4">
              <a:extLst>
                <a:ext uri="{FF2B5EF4-FFF2-40B4-BE49-F238E27FC236}">
                  <a16:creationId xmlns:a16="http://schemas.microsoft.com/office/drawing/2014/main" id="{7BEDBAA1-9636-88EA-C84A-0C7FA4C7B205}"/>
                </a:ext>
              </a:extLst>
            </p:cNvPr>
            <p:cNvSpPr>
              <a:spLocks noChangeArrowheads="1"/>
            </p:cNvSpPr>
            <p:nvPr/>
          </p:nvSpPr>
          <p:spPr bwMode="auto">
            <a:xfrm>
              <a:off x="6348677" y="2061259"/>
              <a:ext cx="4257026" cy="1098587"/>
            </a:xfrm>
            <a:custGeom>
              <a:avLst/>
              <a:gdLst>
                <a:gd name="T0" fmla="*/ 77 w 6837"/>
                <a:gd name="T1" fmla="*/ 721 h 1766"/>
                <a:gd name="T2" fmla="*/ 589 w 6837"/>
                <a:gd name="T3" fmla="*/ 96 h 1766"/>
                <a:gd name="T4" fmla="*/ 794 w 6837"/>
                <a:gd name="T5" fmla="*/ 0 h 1766"/>
                <a:gd name="T6" fmla="*/ 2242 w 6837"/>
                <a:gd name="T7" fmla="*/ 0 h 1766"/>
                <a:gd name="T8" fmla="*/ 5124 w 6837"/>
                <a:gd name="T9" fmla="*/ 0 h 1766"/>
                <a:gd name="T10" fmla="*/ 6572 w 6837"/>
                <a:gd name="T11" fmla="*/ 0 h 1766"/>
                <a:gd name="T12" fmla="*/ 6836 w 6837"/>
                <a:gd name="T13" fmla="*/ 258 h 1766"/>
                <a:gd name="T14" fmla="*/ 6836 w 6837"/>
                <a:gd name="T15" fmla="*/ 1506 h 1766"/>
                <a:gd name="T16" fmla="*/ 6572 w 6837"/>
                <a:gd name="T17" fmla="*/ 1765 h 1766"/>
                <a:gd name="T18" fmla="*/ 5124 w 6837"/>
                <a:gd name="T19" fmla="*/ 1765 h 1766"/>
                <a:gd name="T20" fmla="*/ 2242 w 6837"/>
                <a:gd name="T21" fmla="*/ 1765 h 1766"/>
                <a:gd name="T22" fmla="*/ 794 w 6837"/>
                <a:gd name="T23" fmla="*/ 1765 h 1766"/>
                <a:gd name="T24" fmla="*/ 589 w 6837"/>
                <a:gd name="T25" fmla="*/ 1669 h 1766"/>
                <a:gd name="T26" fmla="*/ 77 w 6837"/>
                <a:gd name="T27" fmla="*/ 1045 h 1766"/>
                <a:gd name="T28" fmla="*/ 77 w 6837"/>
                <a:gd name="T29" fmla="*/ 721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77" y="721"/>
                  </a:moveTo>
                  <a:lnTo>
                    <a:pt x="589" y="96"/>
                  </a:lnTo>
                  <a:cubicBezTo>
                    <a:pt x="639" y="36"/>
                    <a:pt x="715" y="0"/>
                    <a:pt x="794" y="0"/>
                  </a:cubicBezTo>
                  <a:lnTo>
                    <a:pt x="2242" y="0"/>
                  </a:lnTo>
                  <a:lnTo>
                    <a:pt x="5124" y="0"/>
                  </a:lnTo>
                  <a:lnTo>
                    <a:pt x="6572" y="0"/>
                  </a:lnTo>
                  <a:cubicBezTo>
                    <a:pt x="6717" y="0"/>
                    <a:pt x="6836" y="116"/>
                    <a:pt x="6836" y="258"/>
                  </a:cubicBezTo>
                  <a:lnTo>
                    <a:pt x="6836" y="1506"/>
                  </a:lnTo>
                  <a:cubicBezTo>
                    <a:pt x="6836" y="1650"/>
                    <a:pt x="6717" y="1765"/>
                    <a:pt x="6572" y="1765"/>
                  </a:cubicBezTo>
                  <a:lnTo>
                    <a:pt x="5124" y="1765"/>
                  </a:lnTo>
                  <a:lnTo>
                    <a:pt x="2242" y="1765"/>
                  </a:lnTo>
                  <a:lnTo>
                    <a:pt x="794" y="1765"/>
                  </a:lnTo>
                  <a:cubicBezTo>
                    <a:pt x="715" y="1765"/>
                    <a:pt x="639" y="1730"/>
                    <a:pt x="589" y="1669"/>
                  </a:cubicBezTo>
                  <a:lnTo>
                    <a:pt x="77" y="1045"/>
                  </a:lnTo>
                  <a:cubicBezTo>
                    <a:pt x="0" y="950"/>
                    <a:pt x="0" y="816"/>
                    <a:pt x="77" y="721"/>
                  </a:cubicBezTo>
                </a:path>
              </a:pathLst>
            </a:custGeom>
            <a:solidFill>
              <a:srgbClr val="41BB95"/>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1" name="Freeform 5">
              <a:extLst>
                <a:ext uri="{FF2B5EF4-FFF2-40B4-BE49-F238E27FC236}">
                  <a16:creationId xmlns:a16="http://schemas.microsoft.com/office/drawing/2014/main" id="{4CF701D6-B91D-7145-32CC-AB2C0F69E6C2}"/>
                </a:ext>
              </a:extLst>
            </p:cNvPr>
            <p:cNvSpPr>
              <a:spLocks noChangeArrowheads="1"/>
            </p:cNvSpPr>
            <p:nvPr/>
          </p:nvSpPr>
          <p:spPr bwMode="auto">
            <a:xfrm>
              <a:off x="9891620" y="2264498"/>
              <a:ext cx="1043658" cy="697603"/>
            </a:xfrm>
            <a:custGeom>
              <a:avLst/>
              <a:gdLst>
                <a:gd name="T0" fmla="*/ 480 w 1674"/>
                <a:gd name="T1" fmla="*/ 1117 h 1118"/>
                <a:gd name="T2" fmla="*/ 1496 w 1674"/>
                <a:gd name="T3" fmla="*/ 1117 h 1118"/>
                <a:gd name="T4" fmla="*/ 1673 w 1674"/>
                <a:gd name="T5" fmla="*/ 946 h 1118"/>
                <a:gd name="T6" fmla="*/ 1673 w 1674"/>
                <a:gd name="T7" fmla="*/ 171 h 1118"/>
                <a:gd name="T8" fmla="*/ 1496 w 1674"/>
                <a:gd name="T9" fmla="*/ 0 h 1118"/>
                <a:gd name="T10" fmla="*/ 480 w 1674"/>
                <a:gd name="T11" fmla="*/ 0 h 1118"/>
                <a:gd name="T12" fmla="*/ 336 w 1674"/>
                <a:gd name="T13" fmla="*/ 70 h 1118"/>
                <a:gd name="T14" fmla="*/ 45 w 1674"/>
                <a:gd name="T15" fmla="*/ 458 h 1118"/>
                <a:gd name="T16" fmla="*/ 45 w 1674"/>
                <a:gd name="T17" fmla="*/ 659 h 1118"/>
                <a:gd name="T18" fmla="*/ 336 w 1674"/>
                <a:gd name="T19" fmla="*/ 1047 h 1118"/>
                <a:gd name="T20" fmla="*/ 480 w 1674"/>
                <a:gd name="T21" fmla="*/ 1117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4" h="1118">
                  <a:moveTo>
                    <a:pt x="480" y="1117"/>
                  </a:moveTo>
                  <a:lnTo>
                    <a:pt x="1496" y="1117"/>
                  </a:lnTo>
                  <a:cubicBezTo>
                    <a:pt x="1594" y="1117"/>
                    <a:pt x="1673" y="1041"/>
                    <a:pt x="1673" y="946"/>
                  </a:cubicBezTo>
                  <a:lnTo>
                    <a:pt x="1673" y="171"/>
                  </a:lnTo>
                  <a:cubicBezTo>
                    <a:pt x="1673" y="76"/>
                    <a:pt x="1594" y="0"/>
                    <a:pt x="1496" y="0"/>
                  </a:cubicBezTo>
                  <a:lnTo>
                    <a:pt x="480" y="0"/>
                  </a:lnTo>
                  <a:cubicBezTo>
                    <a:pt x="423" y="0"/>
                    <a:pt x="369" y="26"/>
                    <a:pt x="336" y="70"/>
                  </a:cubicBezTo>
                  <a:lnTo>
                    <a:pt x="45" y="458"/>
                  </a:lnTo>
                  <a:cubicBezTo>
                    <a:pt x="0" y="518"/>
                    <a:pt x="0" y="599"/>
                    <a:pt x="45" y="659"/>
                  </a:cubicBezTo>
                  <a:lnTo>
                    <a:pt x="336" y="1047"/>
                  </a:lnTo>
                  <a:cubicBezTo>
                    <a:pt x="369" y="1091"/>
                    <a:pt x="423" y="1117"/>
                    <a:pt x="480" y="1117"/>
                  </a:cubicBezTo>
                </a:path>
              </a:pathLst>
            </a:custGeom>
            <a:solidFill>
              <a:srgbClr val="41BB95">
                <a:lumMod val="75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2" name="Freeform 6">
              <a:extLst>
                <a:ext uri="{FF2B5EF4-FFF2-40B4-BE49-F238E27FC236}">
                  <a16:creationId xmlns:a16="http://schemas.microsoft.com/office/drawing/2014/main" id="{5050390D-9B07-03A2-B96A-EB67CED55F1E}"/>
                </a:ext>
              </a:extLst>
            </p:cNvPr>
            <p:cNvSpPr>
              <a:spLocks noChangeArrowheads="1"/>
            </p:cNvSpPr>
            <p:nvPr/>
          </p:nvSpPr>
          <p:spPr bwMode="auto">
            <a:xfrm>
              <a:off x="6689239" y="3667944"/>
              <a:ext cx="4257026" cy="1098587"/>
            </a:xfrm>
            <a:custGeom>
              <a:avLst/>
              <a:gdLst>
                <a:gd name="T0" fmla="*/ 6759 w 6837"/>
                <a:gd name="T1" fmla="*/ 720 h 1766"/>
                <a:gd name="T2" fmla="*/ 6247 w 6837"/>
                <a:gd name="T3" fmla="*/ 97 h 1766"/>
                <a:gd name="T4" fmla="*/ 6042 w 6837"/>
                <a:gd name="T5" fmla="*/ 0 h 1766"/>
                <a:gd name="T6" fmla="*/ 4595 w 6837"/>
                <a:gd name="T7" fmla="*/ 0 h 1766"/>
                <a:gd name="T8" fmla="*/ 1711 w 6837"/>
                <a:gd name="T9" fmla="*/ 0 h 1766"/>
                <a:gd name="T10" fmla="*/ 264 w 6837"/>
                <a:gd name="T11" fmla="*/ 0 h 1766"/>
                <a:gd name="T12" fmla="*/ 0 w 6837"/>
                <a:gd name="T13" fmla="*/ 259 h 1766"/>
                <a:gd name="T14" fmla="*/ 0 w 6837"/>
                <a:gd name="T15" fmla="*/ 1507 h 1766"/>
                <a:gd name="T16" fmla="*/ 264 w 6837"/>
                <a:gd name="T17" fmla="*/ 1765 h 1766"/>
                <a:gd name="T18" fmla="*/ 1711 w 6837"/>
                <a:gd name="T19" fmla="*/ 1765 h 1766"/>
                <a:gd name="T20" fmla="*/ 4595 w 6837"/>
                <a:gd name="T21" fmla="*/ 1765 h 1766"/>
                <a:gd name="T22" fmla="*/ 6042 w 6837"/>
                <a:gd name="T23" fmla="*/ 1765 h 1766"/>
                <a:gd name="T24" fmla="*/ 6247 w 6837"/>
                <a:gd name="T25" fmla="*/ 1668 h 1766"/>
                <a:gd name="T26" fmla="*/ 6759 w 6837"/>
                <a:gd name="T27" fmla="*/ 1044 h 1766"/>
                <a:gd name="T28" fmla="*/ 6759 w 6837"/>
                <a:gd name="T29" fmla="*/ 72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6759" y="720"/>
                  </a:moveTo>
                  <a:lnTo>
                    <a:pt x="6247" y="97"/>
                  </a:lnTo>
                  <a:cubicBezTo>
                    <a:pt x="6198" y="36"/>
                    <a:pt x="6122" y="0"/>
                    <a:pt x="6042" y="0"/>
                  </a:cubicBezTo>
                  <a:lnTo>
                    <a:pt x="4595" y="0"/>
                  </a:lnTo>
                  <a:lnTo>
                    <a:pt x="1711" y="0"/>
                  </a:lnTo>
                  <a:lnTo>
                    <a:pt x="264" y="0"/>
                  </a:lnTo>
                  <a:cubicBezTo>
                    <a:pt x="118" y="0"/>
                    <a:pt x="0" y="116"/>
                    <a:pt x="0" y="259"/>
                  </a:cubicBezTo>
                  <a:lnTo>
                    <a:pt x="0" y="1507"/>
                  </a:lnTo>
                  <a:cubicBezTo>
                    <a:pt x="0" y="1649"/>
                    <a:pt x="118" y="1765"/>
                    <a:pt x="264" y="1765"/>
                  </a:cubicBezTo>
                  <a:lnTo>
                    <a:pt x="1711" y="1765"/>
                  </a:lnTo>
                  <a:lnTo>
                    <a:pt x="4595" y="1765"/>
                  </a:lnTo>
                  <a:lnTo>
                    <a:pt x="6042" y="1765"/>
                  </a:lnTo>
                  <a:cubicBezTo>
                    <a:pt x="6122" y="1765"/>
                    <a:pt x="6198" y="1730"/>
                    <a:pt x="6247" y="1668"/>
                  </a:cubicBezTo>
                  <a:lnTo>
                    <a:pt x="6759" y="1044"/>
                  </a:lnTo>
                  <a:cubicBezTo>
                    <a:pt x="6836" y="950"/>
                    <a:pt x="6836" y="815"/>
                    <a:pt x="6759" y="720"/>
                  </a:cubicBezTo>
                </a:path>
              </a:pathLst>
            </a:custGeom>
            <a:solidFill>
              <a:srgbClr val="13A0C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3" name="Freeform 7">
              <a:extLst>
                <a:ext uri="{FF2B5EF4-FFF2-40B4-BE49-F238E27FC236}">
                  <a16:creationId xmlns:a16="http://schemas.microsoft.com/office/drawing/2014/main" id="{33A8B5AA-7C13-0521-3C3B-EC466CB6BA86}"/>
                </a:ext>
              </a:extLst>
            </p:cNvPr>
            <p:cNvSpPr>
              <a:spLocks noChangeArrowheads="1"/>
            </p:cNvSpPr>
            <p:nvPr/>
          </p:nvSpPr>
          <p:spPr bwMode="auto">
            <a:xfrm>
              <a:off x="6359663" y="3871182"/>
              <a:ext cx="1043658" cy="697603"/>
            </a:xfrm>
            <a:custGeom>
              <a:avLst/>
              <a:gdLst>
                <a:gd name="T0" fmla="*/ 1194 w 1675"/>
                <a:gd name="T1" fmla="*/ 1118 h 1119"/>
                <a:gd name="T2" fmla="*/ 178 w 1675"/>
                <a:gd name="T3" fmla="*/ 1118 h 1119"/>
                <a:gd name="T4" fmla="*/ 0 w 1675"/>
                <a:gd name="T5" fmla="*/ 947 h 1119"/>
                <a:gd name="T6" fmla="*/ 0 w 1675"/>
                <a:gd name="T7" fmla="*/ 172 h 1119"/>
                <a:gd name="T8" fmla="*/ 178 w 1675"/>
                <a:gd name="T9" fmla="*/ 0 h 1119"/>
                <a:gd name="T10" fmla="*/ 1194 w 1675"/>
                <a:gd name="T11" fmla="*/ 0 h 1119"/>
                <a:gd name="T12" fmla="*/ 1338 w 1675"/>
                <a:gd name="T13" fmla="*/ 71 h 1119"/>
                <a:gd name="T14" fmla="*/ 1629 w 1675"/>
                <a:gd name="T15" fmla="*/ 459 h 1119"/>
                <a:gd name="T16" fmla="*/ 1629 w 1675"/>
                <a:gd name="T17" fmla="*/ 660 h 1119"/>
                <a:gd name="T18" fmla="*/ 1338 w 1675"/>
                <a:gd name="T19" fmla="*/ 1047 h 1119"/>
                <a:gd name="T20" fmla="*/ 1194 w 1675"/>
                <a:gd name="T21" fmla="*/ 111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5" h="1119">
                  <a:moveTo>
                    <a:pt x="1194" y="1118"/>
                  </a:moveTo>
                  <a:lnTo>
                    <a:pt x="178" y="1118"/>
                  </a:lnTo>
                  <a:cubicBezTo>
                    <a:pt x="80" y="1118"/>
                    <a:pt x="0" y="1042"/>
                    <a:pt x="0" y="947"/>
                  </a:cubicBezTo>
                  <a:lnTo>
                    <a:pt x="0" y="172"/>
                  </a:lnTo>
                  <a:cubicBezTo>
                    <a:pt x="0" y="77"/>
                    <a:pt x="80" y="0"/>
                    <a:pt x="178" y="0"/>
                  </a:cubicBezTo>
                  <a:lnTo>
                    <a:pt x="1194" y="0"/>
                  </a:lnTo>
                  <a:cubicBezTo>
                    <a:pt x="1251" y="0"/>
                    <a:pt x="1304" y="27"/>
                    <a:pt x="1338" y="71"/>
                  </a:cubicBezTo>
                  <a:lnTo>
                    <a:pt x="1629" y="459"/>
                  </a:lnTo>
                  <a:cubicBezTo>
                    <a:pt x="1674" y="519"/>
                    <a:pt x="1674" y="600"/>
                    <a:pt x="1629" y="660"/>
                  </a:cubicBezTo>
                  <a:lnTo>
                    <a:pt x="1338" y="1047"/>
                  </a:lnTo>
                  <a:cubicBezTo>
                    <a:pt x="1304" y="1092"/>
                    <a:pt x="1251" y="1118"/>
                    <a:pt x="1194" y="1118"/>
                  </a:cubicBezTo>
                </a:path>
              </a:pathLst>
            </a:custGeom>
            <a:solidFill>
              <a:srgbClr val="13A0C0">
                <a:lumMod val="75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4" name="Freeform 8">
              <a:extLst>
                <a:ext uri="{FF2B5EF4-FFF2-40B4-BE49-F238E27FC236}">
                  <a16:creationId xmlns:a16="http://schemas.microsoft.com/office/drawing/2014/main" id="{11065237-25E7-3550-D295-DA7EF4AD8384}"/>
                </a:ext>
              </a:extLst>
            </p:cNvPr>
            <p:cNvSpPr>
              <a:spLocks noChangeArrowheads="1"/>
            </p:cNvSpPr>
            <p:nvPr/>
          </p:nvSpPr>
          <p:spPr bwMode="auto">
            <a:xfrm>
              <a:off x="6348677" y="5277372"/>
              <a:ext cx="4257026" cy="1098587"/>
            </a:xfrm>
            <a:custGeom>
              <a:avLst/>
              <a:gdLst>
                <a:gd name="T0" fmla="*/ 77 w 6837"/>
                <a:gd name="T1" fmla="*/ 720 h 1766"/>
                <a:gd name="T2" fmla="*/ 589 w 6837"/>
                <a:gd name="T3" fmla="*/ 96 h 1766"/>
                <a:gd name="T4" fmla="*/ 794 w 6837"/>
                <a:gd name="T5" fmla="*/ 0 h 1766"/>
                <a:gd name="T6" fmla="*/ 2242 w 6837"/>
                <a:gd name="T7" fmla="*/ 0 h 1766"/>
                <a:gd name="T8" fmla="*/ 5124 w 6837"/>
                <a:gd name="T9" fmla="*/ 0 h 1766"/>
                <a:gd name="T10" fmla="*/ 6572 w 6837"/>
                <a:gd name="T11" fmla="*/ 0 h 1766"/>
                <a:gd name="T12" fmla="*/ 6836 w 6837"/>
                <a:gd name="T13" fmla="*/ 258 h 1766"/>
                <a:gd name="T14" fmla="*/ 6836 w 6837"/>
                <a:gd name="T15" fmla="*/ 1506 h 1766"/>
                <a:gd name="T16" fmla="*/ 6572 w 6837"/>
                <a:gd name="T17" fmla="*/ 1765 h 1766"/>
                <a:gd name="T18" fmla="*/ 5124 w 6837"/>
                <a:gd name="T19" fmla="*/ 1765 h 1766"/>
                <a:gd name="T20" fmla="*/ 2242 w 6837"/>
                <a:gd name="T21" fmla="*/ 1765 h 1766"/>
                <a:gd name="T22" fmla="*/ 794 w 6837"/>
                <a:gd name="T23" fmla="*/ 1765 h 1766"/>
                <a:gd name="T24" fmla="*/ 589 w 6837"/>
                <a:gd name="T25" fmla="*/ 1669 h 1766"/>
                <a:gd name="T26" fmla="*/ 77 w 6837"/>
                <a:gd name="T27" fmla="*/ 1044 h 1766"/>
                <a:gd name="T28" fmla="*/ 77 w 6837"/>
                <a:gd name="T29" fmla="*/ 72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37" h="1766">
                  <a:moveTo>
                    <a:pt x="77" y="720"/>
                  </a:moveTo>
                  <a:lnTo>
                    <a:pt x="589" y="96"/>
                  </a:lnTo>
                  <a:cubicBezTo>
                    <a:pt x="639" y="35"/>
                    <a:pt x="715" y="0"/>
                    <a:pt x="794" y="0"/>
                  </a:cubicBezTo>
                  <a:lnTo>
                    <a:pt x="2242" y="0"/>
                  </a:lnTo>
                  <a:lnTo>
                    <a:pt x="5124" y="0"/>
                  </a:lnTo>
                  <a:lnTo>
                    <a:pt x="6572" y="0"/>
                  </a:lnTo>
                  <a:cubicBezTo>
                    <a:pt x="6717" y="0"/>
                    <a:pt x="6836" y="116"/>
                    <a:pt x="6836" y="258"/>
                  </a:cubicBezTo>
                  <a:lnTo>
                    <a:pt x="6836" y="1506"/>
                  </a:lnTo>
                  <a:cubicBezTo>
                    <a:pt x="6836" y="1649"/>
                    <a:pt x="6717" y="1765"/>
                    <a:pt x="6572" y="1765"/>
                  </a:cubicBezTo>
                  <a:lnTo>
                    <a:pt x="5124" y="1765"/>
                  </a:lnTo>
                  <a:lnTo>
                    <a:pt x="2242" y="1765"/>
                  </a:lnTo>
                  <a:lnTo>
                    <a:pt x="794" y="1765"/>
                  </a:lnTo>
                  <a:cubicBezTo>
                    <a:pt x="715" y="1765"/>
                    <a:pt x="639" y="1730"/>
                    <a:pt x="589" y="1669"/>
                  </a:cubicBezTo>
                  <a:lnTo>
                    <a:pt x="77" y="1044"/>
                  </a:lnTo>
                  <a:cubicBezTo>
                    <a:pt x="0" y="950"/>
                    <a:pt x="0" y="815"/>
                    <a:pt x="77" y="720"/>
                  </a:cubicBezTo>
                </a:path>
              </a:pathLst>
            </a:custGeom>
            <a:solidFill>
              <a:srgbClr val="515A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5" name="Freeform 9">
              <a:extLst>
                <a:ext uri="{FF2B5EF4-FFF2-40B4-BE49-F238E27FC236}">
                  <a16:creationId xmlns:a16="http://schemas.microsoft.com/office/drawing/2014/main" id="{B91098AA-B68F-1515-5326-A155CBAAD859}"/>
                </a:ext>
              </a:extLst>
            </p:cNvPr>
            <p:cNvSpPr>
              <a:spLocks noChangeArrowheads="1"/>
            </p:cNvSpPr>
            <p:nvPr/>
          </p:nvSpPr>
          <p:spPr bwMode="auto">
            <a:xfrm>
              <a:off x="9891620" y="5480612"/>
              <a:ext cx="1043658" cy="697603"/>
            </a:xfrm>
            <a:custGeom>
              <a:avLst/>
              <a:gdLst>
                <a:gd name="T0" fmla="*/ 480 w 1674"/>
                <a:gd name="T1" fmla="*/ 1118 h 1119"/>
                <a:gd name="T2" fmla="*/ 1496 w 1674"/>
                <a:gd name="T3" fmla="*/ 1118 h 1119"/>
                <a:gd name="T4" fmla="*/ 1673 w 1674"/>
                <a:gd name="T5" fmla="*/ 947 h 1119"/>
                <a:gd name="T6" fmla="*/ 1673 w 1674"/>
                <a:gd name="T7" fmla="*/ 172 h 1119"/>
                <a:gd name="T8" fmla="*/ 1496 w 1674"/>
                <a:gd name="T9" fmla="*/ 0 h 1119"/>
                <a:gd name="T10" fmla="*/ 480 w 1674"/>
                <a:gd name="T11" fmla="*/ 0 h 1119"/>
                <a:gd name="T12" fmla="*/ 336 w 1674"/>
                <a:gd name="T13" fmla="*/ 71 h 1119"/>
                <a:gd name="T14" fmla="*/ 45 w 1674"/>
                <a:gd name="T15" fmla="*/ 459 h 1119"/>
                <a:gd name="T16" fmla="*/ 45 w 1674"/>
                <a:gd name="T17" fmla="*/ 660 h 1119"/>
                <a:gd name="T18" fmla="*/ 336 w 1674"/>
                <a:gd name="T19" fmla="*/ 1047 h 1119"/>
                <a:gd name="T20" fmla="*/ 480 w 1674"/>
                <a:gd name="T21" fmla="*/ 1118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4" h="1119">
                  <a:moveTo>
                    <a:pt x="480" y="1118"/>
                  </a:moveTo>
                  <a:lnTo>
                    <a:pt x="1496" y="1118"/>
                  </a:lnTo>
                  <a:cubicBezTo>
                    <a:pt x="1594" y="1118"/>
                    <a:pt x="1673" y="1041"/>
                    <a:pt x="1673" y="947"/>
                  </a:cubicBezTo>
                  <a:lnTo>
                    <a:pt x="1673" y="172"/>
                  </a:lnTo>
                  <a:cubicBezTo>
                    <a:pt x="1673" y="77"/>
                    <a:pt x="1594" y="0"/>
                    <a:pt x="1496" y="0"/>
                  </a:cubicBezTo>
                  <a:lnTo>
                    <a:pt x="480" y="0"/>
                  </a:lnTo>
                  <a:cubicBezTo>
                    <a:pt x="423" y="0"/>
                    <a:pt x="369" y="26"/>
                    <a:pt x="336" y="71"/>
                  </a:cubicBezTo>
                  <a:lnTo>
                    <a:pt x="45" y="459"/>
                  </a:lnTo>
                  <a:cubicBezTo>
                    <a:pt x="0" y="519"/>
                    <a:pt x="0" y="600"/>
                    <a:pt x="45" y="660"/>
                  </a:cubicBezTo>
                  <a:lnTo>
                    <a:pt x="336" y="1047"/>
                  </a:lnTo>
                  <a:cubicBezTo>
                    <a:pt x="369" y="1092"/>
                    <a:pt x="423" y="1118"/>
                    <a:pt x="480" y="1118"/>
                  </a:cubicBezTo>
                </a:path>
              </a:pathLst>
            </a:custGeom>
            <a:solidFill>
              <a:srgbClr val="515AA8">
                <a:lumMod val="75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6" name="Freeform 451">
              <a:extLst>
                <a:ext uri="{FF2B5EF4-FFF2-40B4-BE49-F238E27FC236}">
                  <a16:creationId xmlns:a16="http://schemas.microsoft.com/office/drawing/2014/main" id="{7C097C69-2064-8423-D702-9A234F343B43}"/>
                </a:ext>
              </a:extLst>
            </p:cNvPr>
            <p:cNvSpPr>
              <a:spLocks noChangeArrowheads="1"/>
            </p:cNvSpPr>
            <p:nvPr/>
          </p:nvSpPr>
          <p:spPr bwMode="auto">
            <a:xfrm>
              <a:off x="5966917" y="990137"/>
              <a:ext cx="5361106" cy="1631402"/>
            </a:xfrm>
            <a:custGeom>
              <a:avLst/>
              <a:gdLst>
                <a:gd name="T0" fmla="*/ 7975 w 8606"/>
                <a:gd name="T1" fmla="*/ 2617 h 2618"/>
                <a:gd name="T2" fmla="*/ 7975 w 8606"/>
                <a:gd name="T3" fmla="*/ 2586 h 2618"/>
                <a:gd name="T4" fmla="*/ 8575 w 8606"/>
                <a:gd name="T5" fmla="*/ 1987 h 2618"/>
                <a:gd name="T6" fmla="*/ 8575 w 8606"/>
                <a:gd name="T7" fmla="*/ 1963 h 2618"/>
                <a:gd name="T8" fmla="*/ 7978 w 8606"/>
                <a:gd name="T9" fmla="*/ 1363 h 2618"/>
                <a:gd name="T10" fmla="*/ 627 w 8606"/>
                <a:gd name="T11" fmla="*/ 1327 h 2618"/>
                <a:gd name="T12" fmla="*/ 0 w 8606"/>
                <a:gd name="T13" fmla="*/ 697 h 2618"/>
                <a:gd name="T14" fmla="*/ 0 w 8606"/>
                <a:gd name="T15" fmla="*/ 631 h 2618"/>
                <a:gd name="T16" fmla="*/ 630 w 8606"/>
                <a:gd name="T17" fmla="*/ 0 h 2618"/>
                <a:gd name="T18" fmla="*/ 630 w 8606"/>
                <a:gd name="T19" fmla="*/ 31 h 2618"/>
                <a:gd name="T20" fmla="*/ 31 w 8606"/>
                <a:gd name="T21" fmla="*/ 631 h 2618"/>
                <a:gd name="T22" fmla="*/ 31 w 8606"/>
                <a:gd name="T23" fmla="*/ 697 h 2618"/>
                <a:gd name="T24" fmla="*/ 627 w 8606"/>
                <a:gd name="T25" fmla="*/ 1296 h 2618"/>
                <a:gd name="T26" fmla="*/ 7978 w 8606"/>
                <a:gd name="T27" fmla="*/ 1333 h 2618"/>
                <a:gd name="T28" fmla="*/ 8605 w 8606"/>
                <a:gd name="T29" fmla="*/ 1963 h 2618"/>
                <a:gd name="T30" fmla="*/ 8605 w 8606"/>
                <a:gd name="T31" fmla="*/ 1987 h 2618"/>
                <a:gd name="T32" fmla="*/ 7975 w 8606"/>
                <a:gd name="T33" fmla="*/ 2617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06" h="2618">
                  <a:moveTo>
                    <a:pt x="7975" y="2617"/>
                  </a:moveTo>
                  <a:lnTo>
                    <a:pt x="7975" y="2586"/>
                  </a:lnTo>
                  <a:cubicBezTo>
                    <a:pt x="8306" y="2586"/>
                    <a:pt x="8575" y="2317"/>
                    <a:pt x="8575" y="1987"/>
                  </a:cubicBezTo>
                  <a:lnTo>
                    <a:pt x="8575" y="1963"/>
                  </a:lnTo>
                  <a:cubicBezTo>
                    <a:pt x="8575" y="1634"/>
                    <a:pt x="8307" y="1365"/>
                    <a:pt x="7978" y="1363"/>
                  </a:cubicBezTo>
                  <a:lnTo>
                    <a:pt x="627" y="1327"/>
                  </a:lnTo>
                  <a:cubicBezTo>
                    <a:pt x="282" y="1326"/>
                    <a:pt x="0" y="1042"/>
                    <a:pt x="0" y="697"/>
                  </a:cubicBezTo>
                  <a:lnTo>
                    <a:pt x="0" y="631"/>
                  </a:lnTo>
                  <a:cubicBezTo>
                    <a:pt x="0" y="283"/>
                    <a:pt x="283" y="0"/>
                    <a:pt x="630" y="0"/>
                  </a:cubicBezTo>
                  <a:lnTo>
                    <a:pt x="630" y="31"/>
                  </a:lnTo>
                  <a:cubicBezTo>
                    <a:pt x="300" y="31"/>
                    <a:pt x="31" y="300"/>
                    <a:pt x="31" y="631"/>
                  </a:cubicBezTo>
                  <a:lnTo>
                    <a:pt x="31" y="697"/>
                  </a:lnTo>
                  <a:cubicBezTo>
                    <a:pt x="31" y="1026"/>
                    <a:pt x="298" y="1295"/>
                    <a:pt x="627" y="1296"/>
                  </a:cubicBezTo>
                  <a:lnTo>
                    <a:pt x="7978" y="1333"/>
                  </a:lnTo>
                  <a:cubicBezTo>
                    <a:pt x="8324" y="1335"/>
                    <a:pt x="8605" y="1617"/>
                    <a:pt x="8605" y="1963"/>
                  </a:cubicBezTo>
                  <a:lnTo>
                    <a:pt x="8605" y="1987"/>
                  </a:lnTo>
                  <a:cubicBezTo>
                    <a:pt x="8605" y="2334"/>
                    <a:pt x="8323" y="2617"/>
                    <a:pt x="7975" y="2617"/>
                  </a:cubicBezTo>
                </a:path>
              </a:pathLst>
            </a:custGeom>
            <a:solidFill>
              <a:srgbClr val="89C54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7" name="Freeform 452">
              <a:extLst>
                <a:ext uri="{FF2B5EF4-FFF2-40B4-BE49-F238E27FC236}">
                  <a16:creationId xmlns:a16="http://schemas.microsoft.com/office/drawing/2014/main" id="{D6628575-A7DA-B019-B1A9-599888FEDDE2}"/>
                </a:ext>
              </a:extLst>
            </p:cNvPr>
            <p:cNvSpPr>
              <a:spLocks noChangeArrowheads="1"/>
            </p:cNvSpPr>
            <p:nvPr/>
          </p:nvSpPr>
          <p:spPr bwMode="auto">
            <a:xfrm>
              <a:off x="5966917" y="2599567"/>
              <a:ext cx="5361106" cy="1631402"/>
            </a:xfrm>
            <a:custGeom>
              <a:avLst/>
              <a:gdLst>
                <a:gd name="T0" fmla="*/ 7975 w 8606"/>
                <a:gd name="T1" fmla="*/ 2617 h 2618"/>
                <a:gd name="T2" fmla="*/ 7975 w 8606"/>
                <a:gd name="T3" fmla="*/ 2586 h 2618"/>
                <a:gd name="T4" fmla="*/ 8575 w 8606"/>
                <a:gd name="T5" fmla="*/ 1986 h 2618"/>
                <a:gd name="T6" fmla="*/ 8575 w 8606"/>
                <a:gd name="T7" fmla="*/ 1963 h 2618"/>
                <a:gd name="T8" fmla="*/ 7978 w 8606"/>
                <a:gd name="T9" fmla="*/ 1363 h 2618"/>
                <a:gd name="T10" fmla="*/ 627 w 8606"/>
                <a:gd name="T11" fmla="*/ 1327 h 2618"/>
                <a:gd name="T12" fmla="*/ 0 w 8606"/>
                <a:gd name="T13" fmla="*/ 697 h 2618"/>
                <a:gd name="T14" fmla="*/ 0 w 8606"/>
                <a:gd name="T15" fmla="*/ 630 h 2618"/>
                <a:gd name="T16" fmla="*/ 630 w 8606"/>
                <a:gd name="T17" fmla="*/ 0 h 2618"/>
                <a:gd name="T18" fmla="*/ 630 w 8606"/>
                <a:gd name="T19" fmla="*/ 31 h 2618"/>
                <a:gd name="T20" fmla="*/ 31 w 8606"/>
                <a:gd name="T21" fmla="*/ 630 h 2618"/>
                <a:gd name="T22" fmla="*/ 31 w 8606"/>
                <a:gd name="T23" fmla="*/ 697 h 2618"/>
                <a:gd name="T24" fmla="*/ 627 w 8606"/>
                <a:gd name="T25" fmla="*/ 1296 h 2618"/>
                <a:gd name="T26" fmla="*/ 7978 w 8606"/>
                <a:gd name="T27" fmla="*/ 1332 h 2618"/>
                <a:gd name="T28" fmla="*/ 8605 w 8606"/>
                <a:gd name="T29" fmla="*/ 1963 h 2618"/>
                <a:gd name="T30" fmla="*/ 8605 w 8606"/>
                <a:gd name="T31" fmla="*/ 1986 h 2618"/>
                <a:gd name="T32" fmla="*/ 7975 w 8606"/>
                <a:gd name="T33" fmla="*/ 2617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06" h="2618">
                  <a:moveTo>
                    <a:pt x="7975" y="2617"/>
                  </a:moveTo>
                  <a:lnTo>
                    <a:pt x="7975" y="2586"/>
                  </a:lnTo>
                  <a:cubicBezTo>
                    <a:pt x="8306" y="2586"/>
                    <a:pt x="8575" y="2317"/>
                    <a:pt x="8575" y="1986"/>
                  </a:cubicBezTo>
                  <a:lnTo>
                    <a:pt x="8575" y="1963"/>
                  </a:lnTo>
                  <a:cubicBezTo>
                    <a:pt x="8575" y="1634"/>
                    <a:pt x="8307" y="1365"/>
                    <a:pt x="7978" y="1363"/>
                  </a:cubicBezTo>
                  <a:lnTo>
                    <a:pt x="627" y="1327"/>
                  </a:lnTo>
                  <a:cubicBezTo>
                    <a:pt x="282" y="1325"/>
                    <a:pt x="0" y="1043"/>
                    <a:pt x="0" y="697"/>
                  </a:cubicBezTo>
                  <a:lnTo>
                    <a:pt x="0" y="630"/>
                  </a:lnTo>
                  <a:cubicBezTo>
                    <a:pt x="0" y="283"/>
                    <a:pt x="283" y="0"/>
                    <a:pt x="630" y="0"/>
                  </a:cubicBezTo>
                  <a:lnTo>
                    <a:pt x="630" y="31"/>
                  </a:lnTo>
                  <a:cubicBezTo>
                    <a:pt x="300" y="31"/>
                    <a:pt x="31" y="300"/>
                    <a:pt x="31" y="630"/>
                  </a:cubicBezTo>
                  <a:lnTo>
                    <a:pt x="31" y="697"/>
                  </a:lnTo>
                  <a:cubicBezTo>
                    <a:pt x="31" y="1025"/>
                    <a:pt x="298" y="1295"/>
                    <a:pt x="627" y="1296"/>
                  </a:cubicBezTo>
                  <a:lnTo>
                    <a:pt x="7978" y="1332"/>
                  </a:lnTo>
                  <a:cubicBezTo>
                    <a:pt x="8324" y="1334"/>
                    <a:pt x="8605" y="1617"/>
                    <a:pt x="8605" y="1963"/>
                  </a:cubicBezTo>
                  <a:lnTo>
                    <a:pt x="8605" y="1986"/>
                  </a:lnTo>
                  <a:cubicBezTo>
                    <a:pt x="8605" y="2334"/>
                    <a:pt x="8323" y="2617"/>
                    <a:pt x="7975" y="2617"/>
                  </a:cubicBezTo>
                </a:path>
              </a:pathLst>
            </a:custGeom>
            <a:solidFill>
              <a:srgbClr val="41BB95"/>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8" name="Freeform 453">
              <a:extLst>
                <a:ext uri="{FF2B5EF4-FFF2-40B4-BE49-F238E27FC236}">
                  <a16:creationId xmlns:a16="http://schemas.microsoft.com/office/drawing/2014/main" id="{44B49DBA-F977-11B6-1CC2-3A658E5DA335}"/>
                </a:ext>
              </a:extLst>
            </p:cNvPr>
            <p:cNvSpPr>
              <a:spLocks noChangeArrowheads="1"/>
            </p:cNvSpPr>
            <p:nvPr/>
          </p:nvSpPr>
          <p:spPr bwMode="auto">
            <a:xfrm>
              <a:off x="5966917" y="4208997"/>
              <a:ext cx="5361106" cy="1631402"/>
            </a:xfrm>
            <a:custGeom>
              <a:avLst/>
              <a:gdLst>
                <a:gd name="T0" fmla="*/ 7975 w 8606"/>
                <a:gd name="T1" fmla="*/ 2617 h 2618"/>
                <a:gd name="T2" fmla="*/ 7975 w 8606"/>
                <a:gd name="T3" fmla="*/ 2587 h 2618"/>
                <a:gd name="T4" fmla="*/ 8575 w 8606"/>
                <a:gd name="T5" fmla="*/ 1986 h 2618"/>
                <a:gd name="T6" fmla="*/ 8575 w 8606"/>
                <a:gd name="T7" fmla="*/ 1963 h 2618"/>
                <a:gd name="T8" fmla="*/ 7978 w 8606"/>
                <a:gd name="T9" fmla="*/ 1363 h 2618"/>
                <a:gd name="T10" fmla="*/ 627 w 8606"/>
                <a:gd name="T11" fmla="*/ 1327 h 2618"/>
                <a:gd name="T12" fmla="*/ 0 w 8606"/>
                <a:gd name="T13" fmla="*/ 697 h 2618"/>
                <a:gd name="T14" fmla="*/ 0 w 8606"/>
                <a:gd name="T15" fmla="*/ 631 h 2618"/>
                <a:gd name="T16" fmla="*/ 630 w 8606"/>
                <a:gd name="T17" fmla="*/ 0 h 2618"/>
                <a:gd name="T18" fmla="*/ 630 w 8606"/>
                <a:gd name="T19" fmla="*/ 31 h 2618"/>
                <a:gd name="T20" fmla="*/ 31 w 8606"/>
                <a:gd name="T21" fmla="*/ 631 h 2618"/>
                <a:gd name="T22" fmla="*/ 31 w 8606"/>
                <a:gd name="T23" fmla="*/ 697 h 2618"/>
                <a:gd name="T24" fmla="*/ 627 w 8606"/>
                <a:gd name="T25" fmla="*/ 1296 h 2618"/>
                <a:gd name="T26" fmla="*/ 7978 w 8606"/>
                <a:gd name="T27" fmla="*/ 1333 h 2618"/>
                <a:gd name="T28" fmla="*/ 8605 w 8606"/>
                <a:gd name="T29" fmla="*/ 1963 h 2618"/>
                <a:gd name="T30" fmla="*/ 8605 w 8606"/>
                <a:gd name="T31" fmla="*/ 1986 h 2618"/>
                <a:gd name="T32" fmla="*/ 7975 w 8606"/>
                <a:gd name="T33" fmla="*/ 2617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06" h="2618">
                  <a:moveTo>
                    <a:pt x="7975" y="2617"/>
                  </a:moveTo>
                  <a:lnTo>
                    <a:pt x="7975" y="2587"/>
                  </a:lnTo>
                  <a:cubicBezTo>
                    <a:pt x="8306" y="2587"/>
                    <a:pt x="8575" y="2317"/>
                    <a:pt x="8575" y="1986"/>
                  </a:cubicBezTo>
                  <a:lnTo>
                    <a:pt x="8575" y="1963"/>
                  </a:lnTo>
                  <a:cubicBezTo>
                    <a:pt x="8575" y="1634"/>
                    <a:pt x="8307" y="1365"/>
                    <a:pt x="7978" y="1363"/>
                  </a:cubicBezTo>
                  <a:lnTo>
                    <a:pt x="627" y="1327"/>
                  </a:lnTo>
                  <a:cubicBezTo>
                    <a:pt x="282" y="1325"/>
                    <a:pt x="0" y="1042"/>
                    <a:pt x="0" y="697"/>
                  </a:cubicBezTo>
                  <a:lnTo>
                    <a:pt x="0" y="631"/>
                  </a:lnTo>
                  <a:cubicBezTo>
                    <a:pt x="0" y="283"/>
                    <a:pt x="283" y="0"/>
                    <a:pt x="630" y="0"/>
                  </a:cubicBezTo>
                  <a:lnTo>
                    <a:pt x="630" y="31"/>
                  </a:lnTo>
                  <a:cubicBezTo>
                    <a:pt x="300" y="31"/>
                    <a:pt x="31" y="300"/>
                    <a:pt x="31" y="631"/>
                  </a:cubicBezTo>
                  <a:lnTo>
                    <a:pt x="31" y="697"/>
                  </a:lnTo>
                  <a:cubicBezTo>
                    <a:pt x="31" y="1026"/>
                    <a:pt x="298" y="1295"/>
                    <a:pt x="627" y="1296"/>
                  </a:cubicBezTo>
                  <a:lnTo>
                    <a:pt x="7978" y="1333"/>
                  </a:lnTo>
                  <a:cubicBezTo>
                    <a:pt x="8324" y="1335"/>
                    <a:pt x="8605" y="1617"/>
                    <a:pt x="8605" y="1963"/>
                  </a:cubicBezTo>
                  <a:lnTo>
                    <a:pt x="8605" y="1986"/>
                  </a:lnTo>
                  <a:cubicBezTo>
                    <a:pt x="8605" y="2334"/>
                    <a:pt x="8323" y="2617"/>
                    <a:pt x="7975" y="2617"/>
                  </a:cubicBezTo>
                </a:path>
              </a:pathLst>
            </a:custGeom>
            <a:solidFill>
              <a:srgbClr val="13A0C0"/>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19" name="Freeform 455">
              <a:extLst>
                <a:ext uri="{FF2B5EF4-FFF2-40B4-BE49-F238E27FC236}">
                  <a16:creationId xmlns:a16="http://schemas.microsoft.com/office/drawing/2014/main" id="{033A93C3-443E-1496-9217-93A49AD83E89}"/>
                </a:ext>
              </a:extLst>
            </p:cNvPr>
            <p:cNvSpPr>
              <a:spLocks noChangeArrowheads="1"/>
            </p:cNvSpPr>
            <p:nvPr/>
          </p:nvSpPr>
          <p:spPr bwMode="auto">
            <a:xfrm>
              <a:off x="3907066" y="4475405"/>
              <a:ext cx="46691" cy="1323798"/>
            </a:xfrm>
            <a:custGeom>
              <a:avLst/>
              <a:gdLst>
                <a:gd name="T0" fmla="*/ 36 w 73"/>
                <a:gd name="T1" fmla="*/ 0 h 2125"/>
                <a:gd name="T2" fmla="*/ 0 w 73"/>
                <a:gd name="T3" fmla="*/ 36 h 2125"/>
                <a:gd name="T4" fmla="*/ 0 w 73"/>
                <a:gd name="T5" fmla="*/ 142 h 2125"/>
                <a:gd name="T6" fmla="*/ 0 w 73"/>
                <a:gd name="T7" fmla="*/ 2089 h 2125"/>
                <a:gd name="T8" fmla="*/ 36 w 73"/>
                <a:gd name="T9" fmla="*/ 2124 h 2125"/>
                <a:gd name="T10" fmla="*/ 72 w 73"/>
                <a:gd name="T11" fmla="*/ 2089 h 2125"/>
                <a:gd name="T12" fmla="*/ 72 w 73"/>
                <a:gd name="T13" fmla="*/ 142 h 2125"/>
                <a:gd name="T14" fmla="*/ 72 w 73"/>
                <a:gd name="T15" fmla="*/ 36 h 2125"/>
                <a:gd name="T16" fmla="*/ 36 w 73"/>
                <a:gd name="T17" fmla="*/ 0 h 2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125">
                  <a:moveTo>
                    <a:pt x="36" y="0"/>
                  </a:moveTo>
                  <a:cubicBezTo>
                    <a:pt x="16" y="0"/>
                    <a:pt x="0" y="16"/>
                    <a:pt x="0" y="36"/>
                  </a:cubicBezTo>
                  <a:lnTo>
                    <a:pt x="0" y="142"/>
                  </a:lnTo>
                  <a:lnTo>
                    <a:pt x="0" y="2089"/>
                  </a:lnTo>
                  <a:cubicBezTo>
                    <a:pt x="0" y="2108"/>
                    <a:pt x="16" y="2124"/>
                    <a:pt x="36" y="2124"/>
                  </a:cubicBezTo>
                  <a:cubicBezTo>
                    <a:pt x="56" y="2124"/>
                    <a:pt x="72" y="2108"/>
                    <a:pt x="72" y="2089"/>
                  </a:cubicBezTo>
                  <a:lnTo>
                    <a:pt x="72" y="142"/>
                  </a:lnTo>
                  <a:lnTo>
                    <a:pt x="72" y="36"/>
                  </a:lnTo>
                  <a:cubicBezTo>
                    <a:pt x="72" y="16"/>
                    <a:pt x="56" y="0"/>
                    <a:pt x="36" y="0"/>
                  </a:cubicBezTo>
                </a:path>
              </a:pathLst>
            </a:custGeom>
            <a:solidFill>
              <a:srgbClr val="747993">
                <a:lumMod val="75000"/>
              </a:srgbClr>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20" name="Freeform 456">
              <a:extLst>
                <a:ext uri="{FF2B5EF4-FFF2-40B4-BE49-F238E27FC236}">
                  <a16:creationId xmlns:a16="http://schemas.microsoft.com/office/drawing/2014/main" id="{B536BDC0-D1AA-8BC2-3087-38DADDCB6718}"/>
                </a:ext>
              </a:extLst>
            </p:cNvPr>
            <p:cNvSpPr>
              <a:spLocks noChangeArrowheads="1"/>
            </p:cNvSpPr>
            <p:nvPr/>
          </p:nvSpPr>
          <p:spPr bwMode="auto">
            <a:xfrm>
              <a:off x="3953757" y="4563292"/>
              <a:ext cx="486124" cy="639926"/>
            </a:xfrm>
            <a:custGeom>
              <a:avLst/>
              <a:gdLst>
                <a:gd name="T0" fmla="*/ 0 w 779"/>
                <a:gd name="T1" fmla="*/ 0 h 1027"/>
                <a:gd name="T2" fmla="*/ 778 w 779"/>
                <a:gd name="T3" fmla="*/ 0 h 1027"/>
                <a:gd name="T4" fmla="*/ 778 w 779"/>
                <a:gd name="T5" fmla="*/ 1026 h 1027"/>
                <a:gd name="T6" fmla="*/ 0 w 779"/>
                <a:gd name="T7" fmla="*/ 1026 h 1027"/>
                <a:gd name="T8" fmla="*/ 0 w 779"/>
                <a:gd name="T9" fmla="*/ 0 h 1027"/>
              </a:gdLst>
              <a:ahLst/>
              <a:cxnLst>
                <a:cxn ang="0">
                  <a:pos x="T0" y="T1"/>
                </a:cxn>
                <a:cxn ang="0">
                  <a:pos x="T2" y="T3"/>
                </a:cxn>
                <a:cxn ang="0">
                  <a:pos x="T4" y="T5"/>
                </a:cxn>
                <a:cxn ang="0">
                  <a:pos x="T6" y="T7"/>
                </a:cxn>
                <a:cxn ang="0">
                  <a:pos x="T8" y="T9"/>
                </a:cxn>
              </a:cxnLst>
              <a:rect l="0" t="0" r="r" b="b"/>
              <a:pathLst>
                <a:path w="779" h="1027">
                  <a:moveTo>
                    <a:pt x="0" y="0"/>
                  </a:moveTo>
                  <a:lnTo>
                    <a:pt x="778" y="0"/>
                  </a:lnTo>
                  <a:lnTo>
                    <a:pt x="778" y="1026"/>
                  </a:lnTo>
                  <a:lnTo>
                    <a:pt x="0" y="1026"/>
                  </a:lnTo>
                  <a:lnTo>
                    <a:pt x="0" y="0"/>
                  </a:lnTo>
                </a:path>
              </a:pathLst>
            </a:custGeom>
            <a:solidFill>
              <a:srgbClr val="08909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21" name="Freeform 458">
              <a:extLst>
                <a:ext uri="{FF2B5EF4-FFF2-40B4-BE49-F238E27FC236}">
                  <a16:creationId xmlns:a16="http://schemas.microsoft.com/office/drawing/2014/main" id="{0C026E2A-266D-BA73-8B33-F9B2EC3E7864}"/>
                </a:ext>
              </a:extLst>
            </p:cNvPr>
            <p:cNvSpPr>
              <a:spLocks noChangeArrowheads="1"/>
            </p:cNvSpPr>
            <p:nvPr/>
          </p:nvSpPr>
          <p:spPr bwMode="auto">
            <a:xfrm>
              <a:off x="3228689" y="4879135"/>
              <a:ext cx="387251" cy="917320"/>
            </a:xfrm>
            <a:custGeom>
              <a:avLst/>
              <a:gdLst>
                <a:gd name="T0" fmla="*/ 586 w 621"/>
                <a:gd name="T1" fmla="*/ 9 h 1471"/>
                <a:gd name="T2" fmla="*/ 560 w 621"/>
                <a:gd name="T3" fmla="*/ 3 h 1471"/>
                <a:gd name="T4" fmla="*/ 547 w 621"/>
                <a:gd name="T5" fmla="*/ 5 h 1471"/>
                <a:gd name="T6" fmla="*/ 502 w 621"/>
                <a:gd name="T7" fmla="*/ 48 h 1471"/>
                <a:gd name="T8" fmla="*/ 499 w 621"/>
                <a:gd name="T9" fmla="*/ 64 h 1471"/>
                <a:gd name="T10" fmla="*/ 499 w 621"/>
                <a:gd name="T11" fmla="*/ 160 h 1471"/>
                <a:gd name="T12" fmla="*/ 491 w 621"/>
                <a:gd name="T13" fmla="*/ 242 h 1471"/>
                <a:gd name="T14" fmla="*/ 463 w 621"/>
                <a:gd name="T15" fmla="*/ 318 h 1471"/>
                <a:gd name="T16" fmla="*/ 463 w 621"/>
                <a:gd name="T17" fmla="*/ 311 h 1471"/>
                <a:gd name="T18" fmla="*/ 354 w 621"/>
                <a:gd name="T19" fmla="*/ 280 h 1471"/>
                <a:gd name="T20" fmla="*/ 258 w 621"/>
                <a:gd name="T21" fmla="*/ 281 h 1471"/>
                <a:gd name="T22" fmla="*/ 157 w 621"/>
                <a:gd name="T23" fmla="*/ 314 h 1471"/>
                <a:gd name="T24" fmla="*/ 129 w 621"/>
                <a:gd name="T25" fmla="*/ 239 h 1471"/>
                <a:gd name="T26" fmla="*/ 121 w 621"/>
                <a:gd name="T27" fmla="*/ 157 h 1471"/>
                <a:gd name="T28" fmla="*/ 121 w 621"/>
                <a:gd name="T29" fmla="*/ 61 h 1471"/>
                <a:gd name="T30" fmla="*/ 119 w 621"/>
                <a:gd name="T31" fmla="*/ 45 h 1471"/>
                <a:gd name="T32" fmla="*/ 74 w 621"/>
                <a:gd name="T33" fmla="*/ 2 h 1471"/>
                <a:gd name="T34" fmla="*/ 61 w 621"/>
                <a:gd name="T35" fmla="*/ 0 h 1471"/>
                <a:gd name="T36" fmla="*/ 35 w 621"/>
                <a:gd name="T37" fmla="*/ 6 h 1471"/>
                <a:gd name="T38" fmla="*/ 0 w 621"/>
                <a:gd name="T39" fmla="*/ 61 h 1471"/>
                <a:gd name="T40" fmla="*/ 0 w 621"/>
                <a:gd name="T41" fmla="*/ 148 h 1471"/>
                <a:gd name="T42" fmla="*/ 7 w 621"/>
                <a:gd name="T43" fmla="*/ 267 h 1471"/>
                <a:gd name="T44" fmla="*/ 44 w 621"/>
                <a:gd name="T45" fmla="*/ 364 h 1471"/>
                <a:gd name="T46" fmla="*/ 157 w 621"/>
                <a:gd name="T47" fmla="*/ 486 h 1471"/>
                <a:gd name="T48" fmla="*/ 157 w 621"/>
                <a:gd name="T49" fmla="*/ 695 h 1471"/>
                <a:gd name="T50" fmla="*/ 156 w 621"/>
                <a:gd name="T51" fmla="*/ 695 h 1471"/>
                <a:gd name="T52" fmla="*/ 156 w 621"/>
                <a:gd name="T53" fmla="*/ 758 h 1471"/>
                <a:gd name="T54" fmla="*/ 157 w 621"/>
                <a:gd name="T55" fmla="*/ 767 h 1471"/>
                <a:gd name="T56" fmla="*/ 156 w 621"/>
                <a:gd name="T57" fmla="*/ 771 h 1471"/>
                <a:gd name="T58" fmla="*/ 156 w 621"/>
                <a:gd name="T59" fmla="*/ 908 h 1471"/>
                <a:gd name="T60" fmla="*/ 157 w 621"/>
                <a:gd name="T61" fmla="*/ 908 h 1471"/>
                <a:gd name="T62" fmla="*/ 157 w 621"/>
                <a:gd name="T63" fmla="*/ 1399 h 1471"/>
                <a:gd name="T64" fmla="*/ 229 w 621"/>
                <a:gd name="T65" fmla="*/ 1470 h 1471"/>
                <a:gd name="T66" fmla="*/ 301 w 621"/>
                <a:gd name="T67" fmla="*/ 1399 h 1471"/>
                <a:gd name="T68" fmla="*/ 301 w 621"/>
                <a:gd name="T69" fmla="*/ 908 h 1471"/>
                <a:gd name="T70" fmla="*/ 322 w 621"/>
                <a:gd name="T71" fmla="*/ 908 h 1471"/>
                <a:gd name="T72" fmla="*/ 322 w 621"/>
                <a:gd name="T73" fmla="*/ 1399 h 1471"/>
                <a:gd name="T74" fmla="*/ 394 w 621"/>
                <a:gd name="T75" fmla="*/ 1470 h 1471"/>
                <a:gd name="T76" fmla="*/ 466 w 621"/>
                <a:gd name="T77" fmla="*/ 1399 h 1471"/>
                <a:gd name="T78" fmla="*/ 466 w 621"/>
                <a:gd name="T79" fmla="*/ 908 h 1471"/>
                <a:gd name="T80" fmla="*/ 466 w 621"/>
                <a:gd name="T81" fmla="*/ 868 h 1471"/>
                <a:gd name="T82" fmla="*/ 466 w 621"/>
                <a:gd name="T83" fmla="*/ 864 h 1471"/>
                <a:gd name="T84" fmla="*/ 465 w 621"/>
                <a:gd name="T85" fmla="*/ 813 h 1471"/>
                <a:gd name="T86" fmla="*/ 464 w 621"/>
                <a:gd name="T87" fmla="*/ 754 h 1471"/>
                <a:gd name="T88" fmla="*/ 464 w 621"/>
                <a:gd name="T89" fmla="*/ 753 h 1471"/>
                <a:gd name="T90" fmla="*/ 463 w 621"/>
                <a:gd name="T91" fmla="*/ 671 h 1471"/>
                <a:gd name="T92" fmla="*/ 463 w 621"/>
                <a:gd name="T93" fmla="*/ 489 h 1471"/>
                <a:gd name="T94" fmla="*/ 576 w 621"/>
                <a:gd name="T95" fmla="*/ 367 h 1471"/>
                <a:gd name="T96" fmla="*/ 613 w 621"/>
                <a:gd name="T97" fmla="*/ 270 h 1471"/>
                <a:gd name="T98" fmla="*/ 620 w 621"/>
                <a:gd name="T99" fmla="*/ 151 h 1471"/>
                <a:gd name="T100" fmla="*/ 620 w 621"/>
                <a:gd name="T101" fmla="*/ 64 h 1471"/>
                <a:gd name="T102" fmla="*/ 586 w 621"/>
                <a:gd name="T103" fmla="*/ 9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1" h="1471">
                  <a:moveTo>
                    <a:pt x="586" y="9"/>
                  </a:moveTo>
                  <a:cubicBezTo>
                    <a:pt x="578" y="5"/>
                    <a:pt x="569" y="3"/>
                    <a:pt x="560" y="3"/>
                  </a:cubicBezTo>
                  <a:cubicBezTo>
                    <a:pt x="556" y="3"/>
                    <a:pt x="551" y="4"/>
                    <a:pt x="547" y="5"/>
                  </a:cubicBezTo>
                  <a:cubicBezTo>
                    <a:pt x="524" y="8"/>
                    <a:pt x="505" y="23"/>
                    <a:pt x="502" y="48"/>
                  </a:cubicBezTo>
                  <a:cubicBezTo>
                    <a:pt x="500" y="53"/>
                    <a:pt x="499" y="58"/>
                    <a:pt x="499" y="64"/>
                  </a:cubicBezTo>
                  <a:lnTo>
                    <a:pt x="499" y="160"/>
                  </a:lnTo>
                  <a:cubicBezTo>
                    <a:pt x="499" y="196"/>
                    <a:pt x="494" y="228"/>
                    <a:pt x="491" y="242"/>
                  </a:cubicBezTo>
                  <a:cubicBezTo>
                    <a:pt x="485" y="269"/>
                    <a:pt x="476" y="295"/>
                    <a:pt x="463" y="318"/>
                  </a:cubicBezTo>
                  <a:lnTo>
                    <a:pt x="463" y="311"/>
                  </a:lnTo>
                  <a:cubicBezTo>
                    <a:pt x="432" y="294"/>
                    <a:pt x="396" y="283"/>
                    <a:pt x="354" y="280"/>
                  </a:cubicBezTo>
                  <a:cubicBezTo>
                    <a:pt x="323" y="273"/>
                    <a:pt x="289" y="274"/>
                    <a:pt x="258" y="281"/>
                  </a:cubicBezTo>
                  <a:cubicBezTo>
                    <a:pt x="220" y="286"/>
                    <a:pt x="186" y="297"/>
                    <a:pt x="157" y="314"/>
                  </a:cubicBezTo>
                  <a:cubicBezTo>
                    <a:pt x="144" y="292"/>
                    <a:pt x="135" y="266"/>
                    <a:pt x="129" y="239"/>
                  </a:cubicBezTo>
                  <a:cubicBezTo>
                    <a:pt x="126" y="224"/>
                    <a:pt x="121" y="193"/>
                    <a:pt x="121" y="157"/>
                  </a:cubicBezTo>
                  <a:lnTo>
                    <a:pt x="121" y="61"/>
                  </a:lnTo>
                  <a:cubicBezTo>
                    <a:pt x="121" y="55"/>
                    <a:pt x="120" y="50"/>
                    <a:pt x="119" y="45"/>
                  </a:cubicBezTo>
                  <a:cubicBezTo>
                    <a:pt x="116" y="20"/>
                    <a:pt x="96" y="5"/>
                    <a:pt x="74" y="2"/>
                  </a:cubicBezTo>
                  <a:cubicBezTo>
                    <a:pt x="69" y="1"/>
                    <a:pt x="65" y="0"/>
                    <a:pt x="61" y="0"/>
                  </a:cubicBezTo>
                  <a:cubicBezTo>
                    <a:pt x="52" y="0"/>
                    <a:pt x="43" y="3"/>
                    <a:pt x="35" y="6"/>
                  </a:cubicBezTo>
                  <a:cubicBezTo>
                    <a:pt x="14" y="16"/>
                    <a:pt x="0" y="37"/>
                    <a:pt x="0" y="61"/>
                  </a:cubicBezTo>
                  <a:lnTo>
                    <a:pt x="0" y="148"/>
                  </a:lnTo>
                  <a:cubicBezTo>
                    <a:pt x="0" y="211"/>
                    <a:pt x="7" y="264"/>
                    <a:pt x="7" y="267"/>
                  </a:cubicBezTo>
                  <a:cubicBezTo>
                    <a:pt x="16" y="302"/>
                    <a:pt x="28" y="334"/>
                    <a:pt x="44" y="364"/>
                  </a:cubicBezTo>
                  <a:cubicBezTo>
                    <a:pt x="70" y="415"/>
                    <a:pt x="108" y="458"/>
                    <a:pt x="157" y="486"/>
                  </a:cubicBezTo>
                  <a:lnTo>
                    <a:pt x="157" y="695"/>
                  </a:lnTo>
                  <a:lnTo>
                    <a:pt x="156" y="695"/>
                  </a:lnTo>
                  <a:lnTo>
                    <a:pt x="156" y="758"/>
                  </a:lnTo>
                  <a:cubicBezTo>
                    <a:pt x="156" y="761"/>
                    <a:pt x="157" y="764"/>
                    <a:pt x="157" y="767"/>
                  </a:cubicBezTo>
                  <a:cubicBezTo>
                    <a:pt x="157" y="768"/>
                    <a:pt x="156" y="769"/>
                    <a:pt x="156" y="771"/>
                  </a:cubicBezTo>
                  <a:cubicBezTo>
                    <a:pt x="156" y="816"/>
                    <a:pt x="156" y="862"/>
                    <a:pt x="156" y="908"/>
                  </a:cubicBezTo>
                  <a:lnTo>
                    <a:pt x="157" y="908"/>
                  </a:lnTo>
                  <a:lnTo>
                    <a:pt x="157" y="1399"/>
                  </a:lnTo>
                  <a:cubicBezTo>
                    <a:pt x="157" y="1439"/>
                    <a:pt x="189" y="1470"/>
                    <a:pt x="229" y="1470"/>
                  </a:cubicBezTo>
                  <a:cubicBezTo>
                    <a:pt x="269" y="1470"/>
                    <a:pt x="301" y="1439"/>
                    <a:pt x="301" y="1399"/>
                  </a:cubicBezTo>
                  <a:lnTo>
                    <a:pt x="301" y="908"/>
                  </a:lnTo>
                  <a:cubicBezTo>
                    <a:pt x="308" y="908"/>
                    <a:pt x="315" y="908"/>
                    <a:pt x="322" y="908"/>
                  </a:cubicBezTo>
                  <a:lnTo>
                    <a:pt x="322" y="1399"/>
                  </a:lnTo>
                  <a:cubicBezTo>
                    <a:pt x="322" y="1439"/>
                    <a:pt x="354" y="1470"/>
                    <a:pt x="394" y="1470"/>
                  </a:cubicBezTo>
                  <a:cubicBezTo>
                    <a:pt x="434" y="1470"/>
                    <a:pt x="466" y="1439"/>
                    <a:pt x="466" y="1399"/>
                  </a:cubicBezTo>
                  <a:lnTo>
                    <a:pt x="466" y="908"/>
                  </a:lnTo>
                  <a:lnTo>
                    <a:pt x="466" y="868"/>
                  </a:lnTo>
                  <a:cubicBezTo>
                    <a:pt x="466" y="867"/>
                    <a:pt x="466" y="866"/>
                    <a:pt x="466" y="864"/>
                  </a:cubicBezTo>
                  <a:lnTo>
                    <a:pt x="465" y="813"/>
                  </a:lnTo>
                  <a:lnTo>
                    <a:pt x="464" y="754"/>
                  </a:lnTo>
                  <a:lnTo>
                    <a:pt x="464" y="753"/>
                  </a:lnTo>
                  <a:cubicBezTo>
                    <a:pt x="464" y="726"/>
                    <a:pt x="464" y="698"/>
                    <a:pt x="463" y="671"/>
                  </a:cubicBezTo>
                  <a:lnTo>
                    <a:pt x="463" y="489"/>
                  </a:lnTo>
                  <a:cubicBezTo>
                    <a:pt x="513" y="461"/>
                    <a:pt x="550" y="418"/>
                    <a:pt x="576" y="367"/>
                  </a:cubicBezTo>
                  <a:cubicBezTo>
                    <a:pt x="592" y="337"/>
                    <a:pt x="604" y="305"/>
                    <a:pt x="613" y="270"/>
                  </a:cubicBezTo>
                  <a:cubicBezTo>
                    <a:pt x="614" y="267"/>
                    <a:pt x="620" y="215"/>
                    <a:pt x="620" y="151"/>
                  </a:cubicBezTo>
                  <a:lnTo>
                    <a:pt x="620" y="64"/>
                  </a:lnTo>
                  <a:cubicBezTo>
                    <a:pt x="620" y="40"/>
                    <a:pt x="606" y="19"/>
                    <a:pt x="586" y="9"/>
                  </a:cubicBezTo>
                </a:path>
              </a:pathLst>
            </a:custGeom>
            <a:solidFill>
              <a:srgbClr val="08909F"/>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22" name="Freeform 459">
              <a:extLst>
                <a:ext uri="{FF2B5EF4-FFF2-40B4-BE49-F238E27FC236}">
                  <a16:creationId xmlns:a16="http://schemas.microsoft.com/office/drawing/2014/main" id="{61E56B0F-45AC-DDAC-B65C-7B64E3391E5B}"/>
                </a:ext>
              </a:extLst>
            </p:cNvPr>
            <p:cNvSpPr>
              <a:spLocks noChangeArrowheads="1"/>
            </p:cNvSpPr>
            <p:nvPr/>
          </p:nvSpPr>
          <p:spPr bwMode="auto">
            <a:xfrm>
              <a:off x="3346786" y="4876390"/>
              <a:ext cx="151057" cy="151055"/>
            </a:xfrm>
            <a:custGeom>
              <a:avLst/>
              <a:gdLst>
                <a:gd name="T0" fmla="*/ 120 w 241"/>
                <a:gd name="T1" fmla="*/ 241 h 242"/>
                <a:gd name="T2" fmla="*/ 240 w 241"/>
                <a:gd name="T3" fmla="*/ 120 h 242"/>
                <a:gd name="T4" fmla="*/ 120 w 241"/>
                <a:gd name="T5" fmla="*/ 0 h 242"/>
                <a:gd name="T6" fmla="*/ 0 w 241"/>
                <a:gd name="T7" fmla="*/ 120 h 242"/>
                <a:gd name="T8" fmla="*/ 120 w 241"/>
                <a:gd name="T9" fmla="*/ 241 h 242"/>
              </a:gdLst>
              <a:ahLst/>
              <a:cxnLst>
                <a:cxn ang="0">
                  <a:pos x="T0" y="T1"/>
                </a:cxn>
                <a:cxn ang="0">
                  <a:pos x="T2" y="T3"/>
                </a:cxn>
                <a:cxn ang="0">
                  <a:pos x="T4" y="T5"/>
                </a:cxn>
                <a:cxn ang="0">
                  <a:pos x="T6" y="T7"/>
                </a:cxn>
                <a:cxn ang="0">
                  <a:pos x="T8" y="T9"/>
                </a:cxn>
              </a:cxnLst>
              <a:rect l="0" t="0" r="r" b="b"/>
              <a:pathLst>
                <a:path w="241" h="242">
                  <a:moveTo>
                    <a:pt x="120" y="241"/>
                  </a:moveTo>
                  <a:cubicBezTo>
                    <a:pt x="186" y="241"/>
                    <a:pt x="240" y="187"/>
                    <a:pt x="240" y="120"/>
                  </a:cubicBezTo>
                  <a:cubicBezTo>
                    <a:pt x="240" y="54"/>
                    <a:pt x="186" y="0"/>
                    <a:pt x="120" y="0"/>
                  </a:cubicBezTo>
                  <a:cubicBezTo>
                    <a:pt x="54" y="0"/>
                    <a:pt x="0" y="54"/>
                    <a:pt x="0" y="120"/>
                  </a:cubicBezTo>
                  <a:cubicBezTo>
                    <a:pt x="0" y="187"/>
                    <a:pt x="54" y="241"/>
                    <a:pt x="120" y="241"/>
                  </a:cubicBezTo>
                </a:path>
              </a:pathLst>
            </a:custGeom>
            <a:solidFill>
              <a:srgbClr val="07909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hangingPunct="1"/>
              <a:endParaRPr lang="en-US" kern="1200">
                <a:solidFill>
                  <a:srgbClr val="747993"/>
                </a:solidFill>
                <a:latin typeface="DM Sans" pitchFamily="2" charset="77"/>
                <a:ea typeface="+mn-ea"/>
              </a:endParaRPr>
            </a:p>
          </p:txBody>
        </p:sp>
        <p:sp>
          <p:nvSpPr>
            <p:cNvPr id="24" name="Freeform 461">
              <a:extLst>
                <a:ext uri="{FF2B5EF4-FFF2-40B4-BE49-F238E27FC236}">
                  <a16:creationId xmlns:a16="http://schemas.microsoft.com/office/drawing/2014/main" id="{DC479F9F-2E53-4340-7D3D-30E06CCD61F4}"/>
                </a:ext>
              </a:extLst>
            </p:cNvPr>
            <p:cNvSpPr>
              <a:spLocks noChangeArrowheads="1"/>
            </p:cNvSpPr>
            <p:nvPr/>
          </p:nvSpPr>
          <p:spPr bwMode="auto">
            <a:xfrm>
              <a:off x="2640945" y="5137303"/>
              <a:ext cx="219718" cy="219718"/>
            </a:xfrm>
            <a:custGeom>
              <a:avLst/>
              <a:gdLst>
                <a:gd name="T0" fmla="*/ 353 w 354"/>
                <a:gd name="T1" fmla="*/ 177 h 354"/>
                <a:gd name="T2" fmla="*/ 177 w 354"/>
                <a:gd name="T3" fmla="*/ 353 h 354"/>
                <a:gd name="T4" fmla="*/ 0 w 354"/>
                <a:gd name="T5" fmla="*/ 177 h 354"/>
                <a:gd name="T6" fmla="*/ 177 w 354"/>
                <a:gd name="T7" fmla="*/ 0 h 354"/>
                <a:gd name="T8" fmla="*/ 353 w 354"/>
                <a:gd name="T9" fmla="*/ 177 h 354"/>
              </a:gdLst>
              <a:ahLst/>
              <a:cxnLst>
                <a:cxn ang="0">
                  <a:pos x="T0" y="T1"/>
                </a:cxn>
                <a:cxn ang="0">
                  <a:pos x="T2" y="T3"/>
                </a:cxn>
                <a:cxn ang="0">
                  <a:pos x="T4" y="T5"/>
                </a:cxn>
                <a:cxn ang="0">
                  <a:pos x="T6" y="T7"/>
                </a:cxn>
                <a:cxn ang="0">
                  <a:pos x="T8" y="T9"/>
                </a:cxn>
              </a:cxnLst>
              <a:rect l="0" t="0" r="r" b="b"/>
              <a:pathLst>
                <a:path w="354" h="354">
                  <a:moveTo>
                    <a:pt x="353" y="177"/>
                  </a:moveTo>
                  <a:cubicBezTo>
                    <a:pt x="353" y="274"/>
                    <a:pt x="274" y="353"/>
                    <a:pt x="177" y="353"/>
                  </a:cubicBezTo>
                  <a:cubicBezTo>
                    <a:pt x="79" y="353"/>
                    <a:pt x="0" y="274"/>
                    <a:pt x="0" y="177"/>
                  </a:cubicBezTo>
                  <a:cubicBezTo>
                    <a:pt x="0" y="79"/>
                    <a:pt x="79" y="0"/>
                    <a:pt x="177" y="0"/>
                  </a:cubicBezTo>
                  <a:cubicBezTo>
                    <a:pt x="274" y="0"/>
                    <a:pt x="353" y="79"/>
                    <a:pt x="353" y="177"/>
                  </a:cubicBezTo>
                </a:path>
              </a:pathLst>
            </a:custGeom>
            <a:solidFill>
              <a:srgbClr val="FF0000"/>
            </a:solidFill>
            <a:ln>
              <a:noFill/>
            </a:ln>
            <a:effectLst/>
          </p:spPr>
          <p:txBody>
            <a:bodyPr wrap="none" anchor="ctr"/>
            <a:lstStyle/>
            <a:p>
              <a:pPr defTabSz="914217" hangingPunct="1"/>
              <a:endParaRPr lang="en-US" kern="1200">
                <a:solidFill>
                  <a:srgbClr val="747993"/>
                </a:solidFill>
                <a:latin typeface="DM Sans" pitchFamily="2" charset="77"/>
                <a:ea typeface="+mn-ea"/>
              </a:endParaRPr>
            </a:p>
          </p:txBody>
        </p:sp>
        <p:sp>
          <p:nvSpPr>
            <p:cNvPr id="25" name="Freeform 462">
              <a:extLst>
                <a:ext uri="{FF2B5EF4-FFF2-40B4-BE49-F238E27FC236}">
                  <a16:creationId xmlns:a16="http://schemas.microsoft.com/office/drawing/2014/main" id="{71693E8A-A73D-1063-B4EE-A78AAAF680EB}"/>
                </a:ext>
              </a:extLst>
            </p:cNvPr>
            <p:cNvSpPr>
              <a:spLocks noChangeArrowheads="1"/>
            </p:cNvSpPr>
            <p:nvPr/>
          </p:nvSpPr>
          <p:spPr bwMode="auto">
            <a:xfrm>
              <a:off x="2750804" y="5790962"/>
              <a:ext cx="3611605" cy="54930"/>
            </a:xfrm>
            <a:custGeom>
              <a:avLst/>
              <a:gdLst>
                <a:gd name="T0" fmla="*/ 5798 w 5799"/>
                <a:gd name="T1" fmla="*/ 89 h 90"/>
                <a:gd name="T2" fmla="*/ 0 w 5799"/>
                <a:gd name="T3" fmla="*/ 30 h 90"/>
                <a:gd name="T4" fmla="*/ 1 w 5799"/>
                <a:gd name="T5" fmla="*/ 0 h 90"/>
                <a:gd name="T6" fmla="*/ 5798 w 5799"/>
                <a:gd name="T7" fmla="*/ 58 h 90"/>
                <a:gd name="T8" fmla="*/ 5798 w 5799"/>
                <a:gd name="T9" fmla="*/ 89 h 90"/>
              </a:gdLst>
              <a:ahLst/>
              <a:cxnLst>
                <a:cxn ang="0">
                  <a:pos x="T0" y="T1"/>
                </a:cxn>
                <a:cxn ang="0">
                  <a:pos x="T2" y="T3"/>
                </a:cxn>
                <a:cxn ang="0">
                  <a:pos x="T4" y="T5"/>
                </a:cxn>
                <a:cxn ang="0">
                  <a:pos x="T6" y="T7"/>
                </a:cxn>
                <a:cxn ang="0">
                  <a:pos x="T8" y="T9"/>
                </a:cxn>
              </a:cxnLst>
              <a:rect l="0" t="0" r="r" b="b"/>
              <a:pathLst>
                <a:path w="5799" h="90">
                  <a:moveTo>
                    <a:pt x="5798" y="89"/>
                  </a:moveTo>
                  <a:lnTo>
                    <a:pt x="0" y="30"/>
                  </a:lnTo>
                  <a:lnTo>
                    <a:pt x="1" y="0"/>
                  </a:lnTo>
                  <a:lnTo>
                    <a:pt x="5798" y="58"/>
                  </a:lnTo>
                  <a:lnTo>
                    <a:pt x="5798" y="89"/>
                  </a:lnTo>
                </a:path>
              </a:pathLst>
            </a:custGeom>
            <a:solidFill>
              <a:srgbClr val="515A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26" name="Freeform 463">
              <a:extLst>
                <a:ext uri="{FF2B5EF4-FFF2-40B4-BE49-F238E27FC236}">
                  <a16:creationId xmlns:a16="http://schemas.microsoft.com/office/drawing/2014/main" id="{E9764089-D325-8CBD-919F-C132403D5205}"/>
                </a:ext>
              </a:extLst>
            </p:cNvPr>
            <p:cNvSpPr>
              <a:spLocks noChangeArrowheads="1"/>
            </p:cNvSpPr>
            <p:nvPr/>
          </p:nvSpPr>
          <p:spPr bwMode="auto">
            <a:xfrm>
              <a:off x="2640945" y="5689344"/>
              <a:ext cx="219718" cy="222463"/>
            </a:xfrm>
            <a:custGeom>
              <a:avLst/>
              <a:gdLst>
                <a:gd name="T0" fmla="*/ 353 w 354"/>
                <a:gd name="T1" fmla="*/ 177 h 355"/>
                <a:gd name="T2" fmla="*/ 177 w 354"/>
                <a:gd name="T3" fmla="*/ 354 h 355"/>
                <a:gd name="T4" fmla="*/ 0 w 354"/>
                <a:gd name="T5" fmla="*/ 177 h 355"/>
                <a:gd name="T6" fmla="*/ 177 w 354"/>
                <a:gd name="T7" fmla="*/ 0 h 355"/>
                <a:gd name="T8" fmla="*/ 353 w 354"/>
                <a:gd name="T9" fmla="*/ 177 h 355"/>
              </a:gdLst>
              <a:ahLst/>
              <a:cxnLst>
                <a:cxn ang="0">
                  <a:pos x="T0" y="T1"/>
                </a:cxn>
                <a:cxn ang="0">
                  <a:pos x="T2" y="T3"/>
                </a:cxn>
                <a:cxn ang="0">
                  <a:pos x="T4" y="T5"/>
                </a:cxn>
                <a:cxn ang="0">
                  <a:pos x="T6" y="T7"/>
                </a:cxn>
                <a:cxn ang="0">
                  <a:pos x="T8" y="T9"/>
                </a:cxn>
              </a:cxnLst>
              <a:rect l="0" t="0" r="r" b="b"/>
              <a:pathLst>
                <a:path w="354" h="355">
                  <a:moveTo>
                    <a:pt x="353" y="177"/>
                  </a:moveTo>
                  <a:cubicBezTo>
                    <a:pt x="353" y="274"/>
                    <a:pt x="274" y="354"/>
                    <a:pt x="177" y="354"/>
                  </a:cubicBezTo>
                  <a:cubicBezTo>
                    <a:pt x="79" y="354"/>
                    <a:pt x="0" y="274"/>
                    <a:pt x="0" y="177"/>
                  </a:cubicBezTo>
                  <a:cubicBezTo>
                    <a:pt x="0" y="79"/>
                    <a:pt x="79" y="0"/>
                    <a:pt x="177" y="0"/>
                  </a:cubicBezTo>
                  <a:cubicBezTo>
                    <a:pt x="274" y="0"/>
                    <a:pt x="353" y="79"/>
                    <a:pt x="353" y="177"/>
                  </a:cubicBezTo>
                </a:path>
              </a:pathLst>
            </a:custGeom>
            <a:solidFill>
              <a:srgbClr val="515AA8"/>
            </a:solid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mn-ea"/>
              </a:endParaRPr>
            </a:p>
          </p:txBody>
        </p:sp>
        <p:sp>
          <p:nvSpPr>
            <p:cNvPr id="29" name="TextBox 28">
              <a:extLst>
                <a:ext uri="{FF2B5EF4-FFF2-40B4-BE49-F238E27FC236}">
                  <a16:creationId xmlns:a16="http://schemas.microsoft.com/office/drawing/2014/main" id="{9051071E-F93D-0C81-1A8B-F73E45D84381}"/>
                </a:ext>
              </a:extLst>
            </p:cNvPr>
            <p:cNvSpPr txBox="1"/>
            <p:nvPr/>
          </p:nvSpPr>
          <p:spPr>
            <a:xfrm>
              <a:off x="7402074" y="824344"/>
              <a:ext cx="2118281" cy="422495"/>
            </a:xfrm>
            <a:prstGeom prst="rect">
              <a:avLst/>
            </a:prstGeom>
            <a:noFill/>
          </p:spPr>
          <p:txBody>
            <a:bodyPr wrap="none" rtlCol="0" anchor="b">
              <a:spAutoFit/>
            </a:bodyPr>
            <a:lstStyle/>
            <a:p>
              <a:pPr defTabSz="914217" hangingPunct="1">
                <a:lnSpc>
                  <a:spcPts val="2160"/>
                </a:lnSpc>
              </a:pPr>
              <a:r>
                <a:rPr lang="en-US" sz="2400" b="1" kern="1200" spc="-15">
                  <a:solidFill>
                    <a:srgbClr val="FFFFFF"/>
                  </a:solidFill>
                  <a:latin typeface="DM Sans" pitchFamily="2" charset="77"/>
                  <a:ea typeface="+mn-ea"/>
                </a:rPr>
                <a:t>Select topic</a:t>
              </a:r>
            </a:p>
          </p:txBody>
        </p:sp>
        <p:sp>
          <p:nvSpPr>
            <p:cNvPr id="30" name="TextBox 29">
              <a:extLst>
                <a:ext uri="{FF2B5EF4-FFF2-40B4-BE49-F238E27FC236}">
                  <a16:creationId xmlns:a16="http://schemas.microsoft.com/office/drawing/2014/main" id="{E779B4F8-C95A-DF95-7989-F5E9196996AB}"/>
                </a:ext>
              </a:extLst>
            </p:cNvPr>
            <p:cNvSpPr txBox="1"/>
            <p:nvPr/>
          </p:nvSpPr>
          <p:spPr>
            <a:xfrm>
              <a:off x="6524291" y="2415366"/>
              <a:ext cx="3459964" cy="422495"/>
            </a:xfrm>
            <a:prstGeom prst="rect">
              <a:avLst/>
            </a:prstGeom>
            <a:noFill/>
          </p:spPr>
          <p:txBody>
            <a:bodyPr wrap="none" rtlCol="0" anchor="b">
              <a:spAutoFit/>
            </a:bodyPr>
            <a:lstStyle/>
            <a:p>
              <a:pPr defTabSz="914217" hangingPunct="1">
                <a:lnSpc>
                  <a:spcPts val="2160"/>
                </a:lnSpc>
              </a:pPr>
              <a:r>
                <a:rPr lang="en-US" sz="2400" b="1" kern="1200" spc="-15">
                  <a:solidFill>
                    <a:srgbClr val="FFFFFF"/>
                  </a:solidFill>
                  <a:latin typeface="DM Sans" pitchFamily="2" charset="77"/>
                  <a:ea typeface="+mn-ea"/>
                </a:rPr>
                <a:t>Write test questions</a:t>
              </a:r>
            </a:p>
          </p:txBody>
        </p:sp>
        <p:sp>
          <p:nvSpPr>
            <p:cNvPr id="31" name="TextBox 30">
              <a:extLst>
                <a:ext uri="{FF2B5EF4-FFF2-40B4-BE49-F238E27FC236}">
                  <a16:creationId xmlns:a16="http://schemas.microsoft.com/office/drawing/2014/main" id="{7D2145D4-060A-248F-518D-34588BB967AB}"/>
                </a:ext>
              </a:extLst>
            </p:cNvPr>
            <p:cNvSpPr txBox="1"/>
            <p:nvPr/>
          </p:nvSpPr>
          <p:spPr>
            <a:xfrm>
              <a:off x="7385172" y="4042961"/>
              <a:ext cx="2865158" cy="422495"/>
            </a:xfrm>
            <a:prstGeom prst="rect">
              <a:avLst/>
            </a:prstGeom>
            <a:noFill/>
          </p:spPr>
          <p:txBody>
            <a:bodyPr wrap="none" rtlCol="0" anchor="b">
              <a:spAutoFit/>
            </a:bodyPr>
            <a:lstStyle/>
            <a:p>
              <a:pPr defTabSz="914217" hangingPunct="1">
                <a:lnSpc>
                  <a:spcPts val="2160"/>
                </a:lnSpc>
              </a:pPr>
              <a:r>
                <a:rPr lang="en-US" sz="2400" b="1" kern="1200" spc="-15">
                  <a:solidFill>
                    <a:srgbClr val="FFFFFF"/>
                  </a:solidFill>
                  <a:latin typeface="DM Sans" pitchFamily="2" charset="77"/>
                  <a:ea typeface="+mn-ea"/>
                </a:rPr>
                <a:t>Calculate scores</a:t>
              </a:r>
            </a:p>
          </p:txBody>
        </p:sp>
        <p:sp>
          <p:nvSpPr>
            <p:cNvPr id="32" name="TextBox 31">
              <a:extLst>
                <a:ext uri="{FF2B5EF4-FFF2-40B4-BE49-F238E27FC236}">
                  <a16:creationId xmlns:a16="http://schemas.microsoft.com/office/drawing/2014/main" id="{F0B133AA-5234-89C8-9144-481BACCF8B9A}"/>
                </a:ext>
              </a:extLst>
            </p:cNvPr>
            <p:cNvSpPr txBox="1"/>
            <p:nvPr/>
          </p:nvSpPr>
          <p:spPr>
            <a:xfrm>
              <a:off x="7156011" y="5629150"/>
              <a:ext cx="2693041" cy="422495"/>
            </a:xfrm>
            <a:prstGeom prst="rect">
              <a:avLst/>
            </a:prstGeom>
            <a:noFill/>
          </p:spPr>
          <p:txBody>
            <a:bodyPr wrap="none" rtlCol="0" anchor="b">
              <a:spAutoFit/>
            </a:bodyPr>
            <a:lstStyle/>
            <a:p>
              <a:pPr defTabSz="914217" hangingPunct="1">
                <a:lnSpc>
                  <a:spcPts val="2160"/>
                </a:lnSpc>
              </a:pPr>
              <a:r>
                <a:rPr lang="en-US" sz="2400" b="1" kern="1200" spc="-15">
                  <a:solidFill>
                    <a:srgbClr val="FFFFFF"/>
                  </a:solidFill>
                  <a:latin typeface="DM Sans" pitchFamily="2" charset="77"/>
                  <a:ea typeface="+mn-ea"/>
                </a:rPr>
                <a:t>Assign meaning</a:t>
              </a:r>
            </a:p>
          </p:txBody>
        </p:sp>
        <p:sp>
          <p:nvSpPr>
            <p:cNvPr id="33" name="TextBox 32">
              <a:extLst>
                <a:ext uri="{FF2B5EF4-FFF2-40B4-BE49-F238E27FC236}">
                  <a16:creationId xmlns:a16="http://schemas.microsoft.com/office/drawing/2014/main" id="{CC361D0D-A7F5-5BA5-FDA1-60367D57FA93}"/>
                </a:ext>
              </a:extLst>
            </p:cNvPr>
            <p:cNvSpPr txBox="1"/>
            <p:nvPr/>
          </p:nvSpPr>
          <p:spPr>
            <a:xfrm>
              <a:off x="6484409" y="634775"/>
              <a:ext cx="662041" cy="677108"/>
            </a:xfrm>
            <a:prstGeom prst="rect">
              <a:avLst/>
            </a:prstGeom>
            <a:noFill/>
          </p:spPr>
          <p:txBody>
            <a:bodyPr wrap="none" rtlCol="0" anchor="b">
              <a:spAutoFit/>
            </a:bodyPr>
            <a:lstStyle/>
            <a:p>
              <a:pPr algn="ctr" defTabSz="914217" hangingPunct="1"/>
              <a:r>
                <a:rPr lang="en-US" sz="3800" b="1" kern="1200" spc="-145">
                  <a:solidFill>
                    <a:srgbClr val="FFFFFF"/>
                  </a:solidFill>
                  <a:latin typeface="DM Sans" pitchFamily="2" charset="77"/>
                  <a:ea typeface="+mn-ea"/>
                </a:rPr>
                <a:t>01</a:t>
              </a:r>
            </a:p>
          </p:txBody>
        </p:sp>
        <p:sp>
          <p:nvSpPr>
            <p:cNvPr id="34" name="TextBox 33">
              <a:extLst>
                <a:ext uri="{FF2B5EF4-FFF2-40B4-BE49-F238E27FC236}">
                  <a16:creationId xmlns:a16="http://schemas.microsoft.com/office/drawing/2014/main" id="{B721B77B-A6F9-B35B-BF51-22EF3936C7A7}"/>
                </a:ext>
              </a:extLst>
            </p:cNvPr>
            <p:cNvSpPr txBox="1"/>
            <p:nvPr/>
          </p:nvSpPr>
          <p:spPr>
            <a:xfrm>
              <a:off x="10073442" y="2245650"/>
              <a:ext cx="772648" cy="677108"/>
            </a:xfrm>
            <a:prstGeom prst="rect">
              <a:avLst/>
            </a:prstGeom>
            <a:noFill/>
          </p:spPr>
          <p:txBody>
            <a:bodyPr wrap="none" rtlCol="0" anchor="b">
              <a:spAutoFit/>
            </a:bodyPr>
            <a:lstStyle/>
            <a:p>
              <a:pPr algn="ctr" defTabSz="914217" hangingPunct="1"/>
              <a:r>
                <a:rPr lang="en-US" sz="3800" b="1" kern="1200" spc="-145">
                  <a:solidFill>
                    <a:srgbClr val="FFFFFF"/>
                  </a:solidFill>
                  <a:latin typeface="DM Sans" pitchFamily="2" charset="77"/>
                  <a:ea typeface="+mn-ea"/>
                </a:rPr>
                <a:t>02</a:t>
              </a:r>
            </a:p>
          </p:txBody>
        </p:sp>
        <p:sp>
          <p:nvSpPr>
            <p:cNvPr id="35" name="TextBox 34">
              <a:extLst>
                <a:ext uri="{FF2B5EF4-FFF2-40B4-BE49-F238E27FC236}">
                  <a16:creationId xmlns:a16="http://schemas.microsoft.com/office/drawing/2014/main" id="{1AF34616-3425-EEFD-6983-EAB1B33409E2}"/>
                </a:ext>
              </a:extLst>
            </p:cNvPr>
            <p:cNvSpPr txBox="1"/>
            <p:nvPr/>
          </p:nvSpPr>
          <p:spPr>
            <a:xfrm>
              <a:off x="6423495" y="3852597"/>
              <a:ext cx="783869" cy="677108"/>
            </a:xfrm>
            <a:prstGeom prst="rect">
              <a:avLst/>
            </a:prstGeom>
            <a:noFill/>
          </p:spPr>
          <p:txBody>
            <a:bodyPr wrap="none" rtlCol="0" anchor="b">
              <a:spAutoFit/>
            </a:bodyPr>
            <a:lstStyle/>
            <a:p>
              <a:pPr algn="ctr" defTabSz="914217" hangingPunct="1"/>
              <a:r>
                <a:rPr lang="en-US" sz="3800" b="1" kern="1200" spc="-145">
                  <a:solidFill>
                    <a:srgbClr val="FFFFFF"/>
                  </a:solidFill>
                  <a:latin typeface="DM Sans" pitchFamily="2" charset="77"/>
                  <a:ea typeface="+mn-ea"/>
                </a:rPr>
                <a:t>03</a:t>
              </a:r>
            </a:p>
          </p:txBody>
        </p:sp>
        <p:sp>
          <p:nvSpPr>
            <p:cNvPr id="36" name="TextBox 35">
              <a:extLst>
                <a:ext uri="{FF2B5EF4-FFF2-40B4-BE49-F238E27FC236}">
                  <a16:creationId xmlns:a16="http://schemas.microsoft.com/office/drawing/2014/main" id="{543CAC12-F716-F460-AE2A-A26D2C363E69}"/>
                </a:ext>
              </a:extLst>
            </p:cNvPr>
            <p:cNvSpPr txBox="1"/>
            <p:nvPr/>
          </p:nvSpPr>
          <p:spPr>
            <a:xfrm>
              <a:off x="10055659" y="5462520"/>
              <a:ext cx="806311" cy="677108"/>
            </a:xfrm>
            <a:prstGeom prst="rect">
              <a:avLst/>
            </a:prstGeom>
            <a:noFill/>
          </p:spPr>
          <p:txBody>
            <a:bodyPr wrap="none" rtlCol="0" anchor="b">
              <a:spAutoFit/>
            </a:bodyPr>
            <a:lstStyle/>
            <a:p>
              <a:pPr algn="ctr" defTabSz="914217" hangingPunct="1"/>
              <a:r>
                <a:rPr lang="en-US" sz="3800" b="1" kern="1200" spc="-145">
                  <a:solidFill>
                    <a:srgbClr val="FFFFFF"/>
                  </a:solidFill>
                  <a:latin typeface="DM Sans" pitchFamily="2" charset="77"/>
                  <a:ea typeface="+mn-ea"/>
                </a:rPr>
                <a:t>04</a:t>
              </a:r>
            </a:p>
          </p:txBody>
        </p:sp>
      </p:grpSp>
      <p:sp>
        <p:nvSpPr>
          <p:cNvPr id="49" name="TextBox 48">
            <a:extLst>
              <a:ext uri="{FF2B5EF4-FFF2-40B4-BE49-F238E27FC236}">
                <a16:creationId xmlns:a16="http://schemas.microsoft.com/office/drawing/2014/main" id="{0F2C7CD4-ABCB-6B03-6D5D-E4C09443F171}"/>
              </a:ext>
            </a:extLst>
          </p:cNvPr>
          <p:cNvSpPr txBox="1"/>
          <p:nvPr/>
        </p:nvSpPr>
        <p:spPr>
          <a:xfrm>
            <a:off x="480681" y="1212465"/>
            <a:ext cx="2648945" cy="2677656"/>
          </a:xfrm>
          <a:prstGeom prst="rect">
            <a:avLst/>
          </a:prstGeom>
          <a:noFill/>
        </p:spPr>
        <p:txBody>
          <a:bodyPr wrap="square" rtlCol="0" anchor="t">
            <a:spAutoFit/>
          </a:bodyPr>
          <a:lstStyle/>
          <a:p>
            <a:pPr algn="ctr" defTabSz="914217" hangingPunct="1"/>
            <a:r>
              <a:rPr lang="en-US" sz="2800" kern="1200" spc="-15" dirty="0">
                <a:solidFill>
                  <a:srgbClr val="FF0000"/>
                </a:solidFill>
                <a:latin typeface="DM Sans" pitchFamily="2" charset="77"/>
                <a:ea typeface="+mn-ea"/>
              </a:rPr>
              <a:t>Meaning of test outcomes is considered at the end of the design process.</a:t>
            </a:r>
          </a:p>
        </p:txBody>
      </p:sp>
      <p:cxnSp>
        <p:nvCxnSpPr>
          <p:cNvPr id="50" name="Connector: Elbow 49">
            <a:extLst>
              <a:ext uri="{FF2B5EF4-FFF2-40B4-BE49-F238E27FC236}">
                <a16:creationId xmlns:a16="http://schemas.microsoft.com/office/drawing/2014/main" id="{7A60723A-1E9C-0E9D-73B1-AC1EEF5FCB6B}"/>
              </a:ext>
            </a:extLst>
          </p:cNvPr>
          <p:cNvCxnSpPr>
            <a:cxnSpLocks/>
          </p:cNvCxnSpPr>
          <p:nvPr/>
        </p:nvCxnSpPr>
        <p:spPr>
          <a:xfrm rot="16200000" flipH="1">
            <a:off x="1489848" y="4103841"/>
            <a:ext cx="1833972" cy="1203359"/>
          </a:xfrm>
          <a:prstGeom prst="bentConnector3">
            <a:avLst/>
          </a:prstGeom>
          <a:ln w="25400" cap="flat" cmpd="sng" algn="ctr">
            <a:solidFill>
              <a:srgbClr val="FF0000"/>
            </a:solidFill>
            <a:prstDash val="dash"/>
            <a:round/>
            <a:headEnd type="triangle" w="lg" len="lg"/>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22501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6797D-731B-3114-3D91-76582B90D409}"/>
              </a:ext>
            </a:extLst>
          </p:cNvPr>
          <p:cNvSpPr>
            <a:spLocks noGrp="1"/>
          </p:cNvSpPr>
          <p:nvPr>
            <p:ph type="ctrTitle"/>
          </p:nvPr>
        </p:nvSpPr>
        <p:spPr/>
        <p:txBody>
          <a:bodyPr/>
          <a:lstStyle/>
          <a:p>
            <a:r>
              <a:rPr lang="en-US" sz="3600" dirty="0">
                <a:solidFill>
                  <a:schemeClr val="tx1"/>
                </a:solidFill>
              </a:rPr>
              <a:t>“It is only a slight exaggeration to describe the test theory that dominates educational measurement today as the application of 20th century statistics to 19th century psychology.”</a:t>
            </a:r>
          </a:p>
        </p:txBody>
      </p:sp>
      <p:sp>
        <p:nvSpPr>
          <p:cNvPr id="6" name="Subtitle 5">
            <a:extLst>
              <a:ext uri="{FF2B5EF4-FFF2-40B4-BE49-F238E27FC236}">
                <a16:creationId xmlns:a16="http://schemas.microsoft.com/office/drawing/2014/main" id="{644D9B25-6812-6798-7BF3-FB6FFBA3EB94}"/>
              </a:ext>
            </a:extLst>
          </p:cNvPr>
          <p:cNvSpPr>
            <a:spLocks noGrp="1"/>
          </p:cNvSpPr>
          <p:nvPr>
            <p:ph type="subTitle" idx="1"/>
          </p:nvPr>
        </p:nvSpPr>
        <p:spPr>
          <a:xfrm>
            <a:off x="381000" y="3778786"/>
            <a:ext cx="9144000" cy="2159306"/>
          </a:xfrm>
        </p:spPr>
        <p:txBody>
          <a:bodyPr/>
          <a:lstStyle/>
          <a:p>
            <a:pPr algn="l"/>
            <a:r>
              <a:rPr lang="en-US" sz="2800" dirty="0">
                <a:solidFill>
                  <a:schemeClr val="bg1"/>
                </a:solidFill>
              </a:rPr>
              <a:t>Bob </a:t>
            </a:r>
            <a:r>
              <a:rPr lang="en-US" sz="2800" dirty="0" err="1">
                <a:solidFill>
                  <a:schemeClr val="bg1"/>
                </a:solidFill>
              </a:rPr>
              <a:t>Mislevy</a:t>
            </a:r>
            <a:r>
              <a:rPr lang="en-US" sz="2800" dirty="0">
                <a:solidFill>
                  <a:schemeClr val="bg1"/>
                </a:solidFill>
              </a:rPr>
              <a:t>, PhD</a:t>
            </a:r>
          </a:p>
          <a:p>
            <a:pPr algn="l"/>
            <a:r>
              <a:rPr lang="en-US" sz="2800" dirty="0">
                <a:solidFill>
                  <a:schemeClr val="bg1"/>
                </a:solidFill>
              </a:rPr>
              <a:t>Foundations of a new test theory</a:t>
            </a:r>
          </a:p>
          <a:p>
            <a:pPr algn="l"/>
            <a:r>
              <a:rPr lang="en-US" sz="2800" i="1" dirty="0">
                <a:solidFill>
                  <a:schemeClr val="bg1"/>
                </a:solidFill>
              </a:rPr>
              <a:t>Test theory for a new generation of tests </a:t>
            </a:r>
          </a:p>
          <a:p>
            <a:pPr algn="l"/>
            <a:r>
              <a:rPr lang="en-US" sz="2800" dirty="0">
                <a:solidFill>
                  <a:schemeClr val="bg1"/>
                </a:solidFill>
              </a:rPr>
              <a:t>(1993)</a:t>
            </a:r>
          </a:p>
          <a:p>
            <a:pPr algn="l"/>
            <a:endParaRPr lang="en-US" sz="2800" dirty="0">
              <a:solidFill>
                <a:schemeClr val="bg1"/>
              </a:solidFill>
            </a:endParaRPr>
          </a:p>
        </p:txBody>
      </p:sp>
      <p:pic>
        <p:nvPicPr>
          <p:cNvPr id="1026" name="Picture 2" descr="Robert Mislevy - National Academy of Education">
            <a:extLst>
              <a:ext uri="{FF2B5EF4-FFF2-40B4-BE49-F238E27FC236}">
                <a16:creationId xmlns:a16="http://schemas.microsoft.com/office/drawing/2014/main" id="{297609BE-0FC5-4AD9-D1EE-F8E794517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4206875"/>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81256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yellow lines and a cloudy sky&#10;&#10;Description automatically generated">
            <a:extLst>
              <a:ext uri="{FF2B5EF4-FFF2-40B4-BE49-F238E27FC236}">
                <a16:creationId xmlns:a16="http://schemas.microsoft.com/office/drawing/2014/main" id="{E5D1F5C4-8944-710E-DD9C-0837AFC7A11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1906"/>
            <a:ext cx="12192000" cy="6834188"/>
          </a:xfrm>
          <a:prstGeom prst="rect">
            <a:avLst/>
          </a:prstGeom>
        </p:spPr>
      </p:pic>
      <p:sp>
        <p:nvSpPr>
          <p:cNvPr id="6" name="TextBox 5">
            <a:extLst>
              <a:ext uri="{FF2B5EF4-FFF2-40B4-BE49-F238E27FC236}">
                <a16:creationId xmlns:a16="http://schemas.microsoft.com/office/drawing/2014/main" id="{958331ED-CFCE-24AA-588B-27436876FAC9}"/>
              </a:ext>
            </a:extLst>
          </p:cNvPr>
          <p:cNvSpPr txBox="1"/>
          <p:nvPr/>
        </p:nvSpPr>
        <p:spPr>
          <a:xfrm>
            <a:off x="0" y="6846094"/>
            <a:ext cx="12192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a:hlinkClick r:id="rId3" tooltip="https://rebelem.com/advice-to-the-graduating-resident-victoria-brazi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5904238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AA28-CDFD-F96A-C5C0-B26CD92E0F6E}"/>
              </a:ext>
            </a:extLst>
          </p:cNvPr>
          <p:cNvSpPr>
            <a:spLocks noGrp="1"/>
          </p:cNvSpPr>
          <p:nvPr>
            <p:ph type="title"/>
          </p:nvPr>
        </p:nvSpPr>
        <p:spPr/>
        <p:txBody>
          <a:bodyPr/>
          <a:lstStyle/>
          <a:p>
            <a:r>
              <a:rPr lang="en-US" dirty="0"/>
              <a:t>Evidence-Centered Design (ECD)</a:t>
            </a:r>
          </a:p>
        </p:txBody>
      </p:sp>
      <p:sp>
        <p:nvSpPr>
          <p:cNvPr id="3" name="Content Placeholder 2">
            <a:extLst>
              <a:ext uri="{FF2B5EF4-FFF2-40B4-BE49-F238E27FC236}">
                <a16:creationId xmlns:a16="http://schemas.microsoft.com/office/drawing/2014/main" id="{82691122-9FBF-9D5A-ED97-4C901E6C0C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822974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FDE2-5D68-8C66-9472-67E5FEC5828B}"/>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7C25A712-F931-D28D-BC94-92566396187B}"/>
              </a:ext>
            </a:extLst>
          </p:cNvPr>
          <p:cNvSpPr>
            <a:spLocks noGrp="1"/>
          </p:cNvSpPr>
          <p:nvPr>
            <p:ph type="body" sz="quarter" idx="15"/>
          </p:nvPr>
        </p:nvSpPr>
        <p:spPr/>
        <p:txBody>
          <a:bodyPr/>
          <a:lstStyle/>
          <a:p>
            <a:r>
              <a:rPr lang="en-US" dirty="0"/>
              <a:t>Describe the validity argument for an assessment</a:t>
            </a:r>
          </a:p>
          <a:p>
            <a:r>
              <a:rPr lang="en-US" dirty="0"/>
              <a:t>Outline an evidence-centered approach to assessment design</a:t>
            </a:r>
          </a:p>
          <a:p>
            <a:r>
              <a:rPr lang="en-US" dirty="0"/>
              <a:t>Develop a plan to design a new assessment</a:t>
            </a:r>
          </a:p>
          <a:p>
            <a:endParaRPr lang="en-US" dirty="0"/>
          </a:p>
          <a:p>
            <a:endParaRPr lang="en-US" dirty="0"/>
          </a:p>
        </p:txBody>
      </p:sp>
    </p:spTree>
    <p:extLst>
      <p:ext uri="{BB962C8B-B14F-4D97-AF65-F5344CB8AC3E}">
        <p14:creationId xmlns:p14="http://schemas.microsoft.com/office/powerpoint/2010/main" val="42205077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3E136-C273-2042-B45B-6DB6706A8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A9D11-5130-C5E3-E3B0-BC9454C2E302}"/>
              </a:ext>
            </a:extLst>
          </p:cNvPr>
          <p:cNvSpPr>
            <a:spLocks noGrp="1"/>
          </p:cNvSpPr>
          <p:nvPr>
            <p:ph type="title"/>
          </p:nvPr>
        </p:nvSpPr>
        <p:spPr/>
        <p:txBody>
          <a:bodyPr/>
          <a:lstStyle/>
          <a:p>
            <a:r>
              <a:rPr lang="en-US"/>
              <a:t>Before </a:t>
            </a:r>
            <a:r>
              <a:rPr lang="en-US" err="1"/>
              <a:t>ecd</a:t>
            </a:r>
            <a:r>
              <a:rPr lang="en-US"/>
              <a:t> process begins…</a:t>
            </a:r>
          </a:p>
        </p:txBody>
      </p:sp>
      <p:grpSp>
        <p:nvGrpSpPr>
          <p:cNvPr id="82" name="Group 81">
            <a:extLst>
              <a:ext uri="{FF2B5EF4-FFF2-40B4-BE49-F238E27FC236}">
                <a16:creationId xmlns:a16="http://schemas.microsoft.com/office/drawing/2014/main" id="{1654BB35-EC09-260D-3762-ACB9DD8E8580}"/>
              </a:ext>
            </a:extLst>
          </p:cNvPr>
          <p:cNvGrpSpPr/>
          <p:nvPr/>
        </p:nvGrpSpPr>
        <p:grpSpPr>
          <a:xfrm>
            <a:off x="360357" y="1281842"/>
            <a:ext cx="11831643" cy="5385658"/>
            <a:chOff x="4172464" y="1398333"/>
            <a:chExt cx="9372047" cy="5083151"/>
          </a:xfrm>
        </p:grpSpPr>
        <p:sp>
          <p:nvSpPr>
            <p:cNvPr id="54" name="Shape 13249">
              <a:extLst>
                <a:ext uri="{FF2B5EF4-FFF2-40B4-BE49-F238E27FC236}">
                  <a16:creationId xmlns:a16="http://schemas.microsoft.com/office/drawing/2014/main" id="{2037A087-D3B0-B52D-1E72-470F76593C6D}"/>
                </a:ext>
              </a:extLst>
            </p:cNvPr>
            <p:cNvSpPr/>
            <p:nvPr/>
          </p:nvSpPr>
          <p:spPr>
            <a:xfrm>
              <a:off x="5528686" y="5578251"/>
              <a:ext cx="1117683" cy="903233"/>
            </a:xfrm>
            <a:custGeom>
              <a:avLst/>
              <a:gdLst/>
              <a:ahLst/>
              <a:cxnLst>
                <a:cxn ang="0">
                  <a:pos x="wd2" y="hd2"/>
                </a:cxn>
                <a:cxn ang="5400000">
                  <a:pos x="wd2" y="hd2"/>
                </a:cxn>
                <a:cxn ang="10800000">
                  <a:pos x="wd2" y="hd2"/>
                </a:cxn>
                <a:cxn ang="16200000">
                  <a:pos x="wd2" y="hd2"/>
                </a:cxn>
              </a:cxnLst>
              <a:rect l="0" t="0" r="r" b="b"/>
              <a:pathLst>
                <a:path w="21600" h="21600" extrusionOk="0">
                  <a:moveTo>
                    <a:pt x="1762" y="0"/>
                  </a:moveTo>
                  <a:cubicBezTo>
                    <a:pt x="789" y="0"/>
                    <a:pt x="0" y="971"/>
                    <a:pt x="0" y="2173"/>
                  </a:cubicBezTo>
                  <a:cubicBezTo>
                    <a:pt x="0" y="3375"/>
                    <a:pt x="789" y="4346"/>
                    <a:pt x="1762" y="4346"/>
                  </a:cubicBezTo>
                  <a:lnTo>
                    <a:pt x="19844" y="4346"/>
                  </a:lnTo>
                  <a:cubicBezTo>
                    <a:pt x="20816" y="4346"/>
                    <a:pt x="21600" y="3375"/>
                    <a:pt x="21600" y="2173"/>
                  </a:cubicBezTo>
                  <a:cubicBezTo>
                    <a:pt x="21600" y="971"/>
                    <a:pt x="20816" y="0"/>
                    <a:pt x="19844" y="0"/>
                  </a:cubicBezTo>
                  <a:lnTo>
                    <a:pt x="1762" y="0"/>
                  </a:lnTo>
                  <a:close/>
                  <a:moveTo>
                    <a:pt x="1762" y="5941"/>
                  </a:moveTo>
                  <a:cubicBezTo>
                    <a:pt x="789" y="5941"/>
                    <a:pt x="0" y="6911"/>
                    <a:pt x="0" y="8114"/>
                  </a:cubicBezTo>
                  <a:cubicBezTo>
                    <a:pt x="0" y="9316"/>
                    <a:pt x="789" y="10295"/>
                    <a:pt x="1762" y="10295"/>
                  </a:cubicBezTo>
                  <a:lnTo>
                    <a:pt x="19844" y="10295"/>
                  </a:lnTo>
                  <a:cubicBezTo>
                    <a:pt x="20816" y="10295"/>
                    <a:pt x="21600" y="9316"/>
                    <a:pt x="21600" y="8114"/>
                  </a:cubicBezTo>
                  <a:cubicBezTo>
                    <a:pt x="21600" y="6911"/>
                    <a:pt x="20816" y="5941"/>
                    <a:pt x="19844" y="5941"/>
                  </a:cubicBezTo>
                  <a:lnTo>
                    <a:pt x="1762" y="5941"/>
                  </a:lnTo>
                  <a:close/>
                  <a:moveTo>
                    <a:pt x="2935" y="11890"/>
                  </a:moveTo>
                  <a:cubicBezTo>
                    <a:pt x="2935" y="17257"/>
                    <a:pt x="6463" y="21600"/>
                    <a:pt x="10806" y="21600"/>
                  </a:cubicBezTo>
                  <a:cubicBezTo>
                    <a:pt x="15149" y="21600"/>
                    <a:pt x="18665" y="17257"/>
                    <a:pt x="18665" y="11890"/>
                  </a:cubicBezTo>
                  <a:lnTo>
                    <a:pt x="2935" y="1189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5" name="Freeform 40">
              <a:extLst>
                <a:ext uri="{FF2B5EF4-FFF2-40B4-BE49-F238E27FC236}">
                  <a16:creationId xmlns:a16="http://schemas.microsoft.com/office/drawing/2014/main" id="{CDAC76D8-FE09-998E-472E-7227A7FA06C2}"/>
                </a:ext>
              </a:extLst>
            </p:cNvPr>
            <p:cNvSpPr/>
            <p:nvPr/>
          </p:nvSpPr>
          <p:spPr>
            <a:xfrm>
              <a:off x="4172464" y="1398333"/>
              <a:ext cx="3843268" cy="1536497"/>
            </a:xfrm>
            <a:custGeom>
              <a:avLst/>
              <a:gdLst>
                <a:gd name="connsiteX0" fmla="*/ 356451 w 7686536"/>
                <a:gd name="connsiteY0" fmla="*/ 2026955 h 3072993"/>
                <a:gd name="connsiteX1" fmla="*/ 476398 w 7686536"/>
                <a:gd name="connsiteY1" fmla="*/ 2067489 h 3072993"/>
                <a:gd name="connsiteX2" fmla="*/ 1267482 w 7686536"/>
                <a:gd name="connsiteY2" fmla="*/ 2523393 h 3072993"/>
                <a:gd name="connsiteX3" fmla="*/ 948958 w 7686536"/>
                <a:gd name="connsiteY3" fmla="*/ 3072993 h 3072993"/>
                <a:gd name="connsiteX4" fmla="*/ 158664 w 7686536"/>
                <a:gd name="connsiteY4" fmla="*/ 2617089 h 3072993"/>
                <a:gd name="connsiteX5" fmla="*/ 42727 w 7686536"/>
                <a:gd name="connsiteY5" fmla="*/ 2183443 h 3072993"/>
                <a:gd name="connsiteX6" fmla="*/ 356451 w 7686536"/>
                <a:gd name="connsiteY6" fmla="*/ 2026955 h 3072993"/>
                <a:gd name="connsiteX7" fmla="*/ 7330084 w 7686536"/>
                <a:gd name="connsiteY7" fmla="*/ 2023006 h 3072993"/>
                <a:gd name="connsiteX8" fmla="*/ 7643808 w 7686536"/>
                <a:gd name="connsiteY8" fmla="*/ 2179495 h 3072993"/>
                <a:gd name="connsiteX9" fmla="*/ 7527871 w 7686536"/>
                <a:gd name="connsiteY9" fmla="*/ 2613143 h 3072993"/>
                <a:gd name="connsiteX10" fmla="*/ 6737576 w 7686536"/>
                <a:gd name="connsiteY10" fmla="*/ 3069047 h 3072993"/>
                <a:gd name="connsiteX11" fmla="*/ 6419052 w 7686536"/>
                <a:gd name="connsiteY11" fmla="*/ 2519446 h 3072993"/>
                <a:gd name="connsiteX12" fmla="*/ 7210136 w 7686536"/>
                <a:gd name="connsiteY12" fmla="*/ 2063541 h 3072993"/>
                <a:gd name="connsiteX13" fmla="*/ 7330084 w 7686536"/>
                <a:gd name="connsiteY13" fmla="*/ 2023006 h 3072993"/>
                <a:gd name="connsiteX14" fmla="*/ 1763069 w 7686536"/>
                <a:gd name="connsiteY14" fmla="*/ 540864 h 3072993"/>
                <a:gd name="connsiteX15" fmla="*/ 2077619 w 7686536"/>
                <a:gd name="connsiteY15" fmla="*/ 697362 h 3072993"/>
                <a:gd name="connsiteX16" fmla="*/ 2548622 w 7686536"/>
                <a:gd name="connsiteY16" fmla="*/ 1513055 h 3072993"/>
                <a:gd name="connsiteX17" fmla="*/ 1986281 w 7686536"/>
                <a:gd name="connsiteY17" fmla="*/ 1808531 h 3072993"/>
                <a:gd name="connsiteX18" fmla="*/ 1528003 w 7686536"/>
                <a:gd name="connsiteY18" fmla="*/ 1015051 h 3072993"/>
                <a:gd name="connsiteX19" fmla="*/ 1643971 w 7686536"/>
                <a:gd name="connsiteY19" fmla="*/ 581428 h 3072993"/>
                <a:gd name="connsiteX20" fmla="*/ 1763069 w 7686536"/>
                <a:gd name="connsiteY20" fmla="*/ 540864 h 3072993"/>
                <a:gd name="connsiteX21" fmla="*/ 5923464 w 7686536"/>
                <a:gd name="connsiteY21" fmla="*/ 536916 h 3072993"/>
                <a:gd name="connsiteX22" fmla="*/ 6042562 w 7686536"/>
                <a:gd name="connsiteY22" fmla="*/ 577480 h 3072993"/>
                <a:gd name="connsiteX23" fmla="*/ 6158530 w 7686536"/>
                <a:gd name="connsiteY23" fmla="*/ 1011103 h 3072993"/>
                <a:gd name="connsiteX24" fmla="*/ 5700252 w 7686536"/>
                <a:gd name="connsiteY24" fmla="*/ 1804583 h 3072993"/>
                <a:gd name="connsiteX25" fmla="*/ 5137911 w 7686536"/>
                <a:gd name="connsiteY25" fmla="*/ 1509107 h 3072993"/>
                <a:gd name="connsiteX26" fmla="*/ 5608915 w 7686536"/>
                <a:gd name="connsiteY26" fmla="*/ 693414 h 3072993"/>
                <a:gd name="connsiteX27" fmla="*/ 5923464 w 7686536"/>
                <a:gd name="connsiteY27" fmla="*/ 536916 h 3072993"/>
                <a:gd name="connsiteX28" fmla="*/ 3843267 w 7686536"/>
                <a:gd name="connsiteY28" fmla="*/ 0 h 3072993"/>
                <a:gd name="connsiteX29" fmla="*/ 4160972 w 7686536"/>
                <a:gd name="connsiteY29" fmla="*/ 316885 h 3072993"/>
                <a:gd name="connsiteX30" fmla="*/ 4160972 w 7686536"/>
                <a:gd name="connsiteY30" fmla="*/ 1297823 h 3072993"/>
                <a:gd name="connsiteX31" fmla="*/ 3525562 w 7686536"/>
                <a:gd name="connsiteY31" fmla="*/ 1295419 h 3072993"/>
                <a:gd name="connsiteX32" fmla="*/ 3525562 w 7686536"/>
                <a:gd name="connsiteY32" fmla="*/ 316885 h 3072993"/>
                <a:gd name="connsiteX33" fmla="*/ 3843267 w 7686536"/>
                <a:gd name="connsiteY33" fmla="*/ 0 h 307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86536" h="3072993">
                  <a:moveTo>
                    <a:pt x="356451" y="2026955"/>
                  </a:moveTo>
                  <a:cubicBezTo>
                    <a:pt x="397406" y="2032065"/>
                    <a:pt x="438360" y="2045576"/>
                    <a:pt x="476398" y="2067489"/>
                  </a:cubicBezTo>
                  <a:cubicBezTo>
                    <a:pt x="476398" y="2067489"/>
                    <a:pt x="1267482" y="2523393"/>
                    <a:pt x="1267482" y="2523393"/>
                  </a:cubicBezTo>
                  <a:cubicBezTo>
                    <a:pt x="1135686" y="2706560"/>
                    <a:pt x="1031111" y="2892577"/>
                    <a:pt x="948958" y="3072993"/>
                  </a:cubicBezTo>
                  <a:lnTo>
                    <a:pt x="158664" y="2617089"/>
                  </a:lnTo>
                  <a:cubicBezTo>
                    <a:pt x="6634" y="2529486"/>
                    <a:pt x="-45016" y="2335313"/>
                    <a:pt x="42727" y="2183443"/>
                  </a:cubicBezTo>
                  <a:cubicBezTo>
                    <a:pt x="108534" y="2069553"/>
                    <a:pt x="233587" y="2011723"/>
                    <a:pt x="356451" y="2026955"/>
                  </a:cubicBezTo>
                  <a:close/>
                  <a:moveTo>
                    <a:pt x="7330084" y="2023006"/>
                  </a:moveTo>
                  <a:cubicBezTo>
                    <a:pt x="7452949" y="2007775"/>
                    <a:pt x="7578001" y="2065605"/>
                    <a:pt x="7643808" y="2179495"/>
                  </a:cubicBezTo>
                  <a:cubicBezTo>
                    <a:pt x="7731551" y="2331365"/>
                    <a:pt x="7679902" y="2525539"/>
                    <a:pt x="7527871" y="2613143"/>
                  </a:cubicBezTo>
                  <a:lnTo>
                    <a:pt x="6737576" y="3069047"/>
                  </a:lnTo>
                  <a:cubicBezTo>
                    <a:pt x="6655423" y="2888631"/>
                    <a:pt x="6550849" y="2702614"/>
                    <a:pt x="6419052" y="2519446"/>
                  </a:cubicBezTo>
                  <a:cubicBezTo>
                    <a:pt x="6419052" y="2519446"/>
                    <a:pt x="7210136" y="2063541"/>
                    <a:pt x="7210136" y="2063541"/>
                  </a:cubicBezTo>
                  <a:cubicBezTo>
                    <a:pt x="7248175" y="2041628"/>
                    <a:pt x="7289129" y="2028117"/>
                    <a:pt x="7330084" y="2023006"/>
                  </a:cubicBezTo>
                  <a:close/>
                  <a:moveTo>
                    <a:pt x="1763069" y="540864"/>
                  </a:moveTo>
                  <a:cubicBezTo>
                    <a:pt x="1885964" y="525659"/>
                    <a:pt x="2011835" y="583448"/>
                    <a:pt x="2077619" y="697362"/>
                  </a:cubicBezTo>
                  <a:cubicBezTo>
                    <a:pt x="2077619" y="697362"/>
                    <a:pt x="2548622" y="1513055"/>
                    <a:pt x="2548622" y="1513055"/>
                  </a:cubicBezTo>
                  <a:cubicBezTo>
                    <a:pt x="2336237" y="1596322"/>
                    <a:pt x="2149457" y="1697527"/>
                    <a:pt x="1986281" y="1808531"/>
                  </a:cubicBezTo>
                  <a:lnTo>
                    <a:pt x="1528003" y="1015051"/>
                  </a:lnTo>
                  <a:cubicBezTo>
                    <a:pt x="1440258" y="863185"/>
                    <a:pt x="1492290" y="669032"/>
                    <a:pt x="1643971" y="581428"/>
                  </a:cubicBezTo>
                  <a:cubicBezTo>
                    <a:pt x="1681943" y="559513"/>
                    <a:pt x="1722121" y="545971"/>
                    <a:pt x="1763069" y="540864"/>
                  </a:cubicBezTo>
                  <a:close/>
                  <a:moveTo>
                    <a:pt x="5923464" y="536916"/>
                  </a:moveTo>
                  <a:cubicBezTo>
                    <a:pt x="5964412" y="542023"/>
                    <a:pt x="6004590" y="555565"/>
                    <a:pt x="6042562" y="577480"/>
                  </a:cubicBezTo>
                  <a:cubicBezTo>
                    <a:pt x="6194244" y="665084"/>
                    <a:pt x="6246275" y="859237"/>
                    <a:pt x="6158530" y="1011103"/>
                  </a:cubicBezTo>
                  <a:lnTo>
                    <a:pt x="5700252" y="1804583"/>
                  </a:lnTo>
                  <a:cubicBezTo>
                    <a:pt x="5537076" y="1693579"/>
                    <a:pt x="5350296" y="1592374"/>
                    <a:pt x="5137911" y="1509107"/>
                  </a:cubicBezTo>
                  <a:cubicBezTo>
                    <a:pt x="5137911" y="1509107"/>
                    <a:pt x="5608915" y="693414"/>
                    <a:pt x="5608915" y="693414"/>
                  </a:cubicBezTo>
                  <a:cubicBezTo>
                    <a:pt x="5674698" y="579500"/>
                    <a:pt x="5800569" y="521711"/>
                    <a:pt x="5923464" y="536916"/>
                  </a:cubicBezTo>
                  <a:close/>
                  <a:moveTo>
                    <a:pt x="3843267" y="0"/>
                  </a:moveTo>
                  <a:cubicBezTo>
                    <a:pt x="4018740" y="0"/>
                    <a:pt x="4160972" y="141679"/>
                    <a:pt x="4160972" y="316885"/>
                  </a:cubicBezTo>
                  <a:lnTo>
                    <a:pt x="4160972" y="1297823"/>
                  </a:lnTo>
                  <a:cubicBezTo>
                    <a:pt x="4079575" y="1291093"/>
                    <a:pt x="3602547" y="1289471"/>
                    <a:pt x="3525562" y="1295419"/>
                  </a:cubicBezTo>
                  <a:lnTo>
                    <a:pt x="3525562" y="316885"/>
                  </a:lnTo>
                  <a:cubicBezTo>
                    <a:pt x="3525562" y="141679"/>
                    <a:pt x="3668206" y="0"/>
                    <a:pt x="3843267" y="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6" name="Shape 13256">
              <a:extLst>
                <a:ext uri="{FF2B5EF4-FFF2-40B4-BE49-F238E27FC236}">
                  <a16:creationId xmlns:a16="http://schemas.microsoft.com/office/drawing/2014/main" id="{AD19139A-A611-5936-270C-19D18DF3F2A1}"/>
                </a:ext>
              </a:extLst>
            </p:cNvPr>
            <p:cNvSpPr/>
            <p:nvPr/>
          </p:nvSpPr>
          <p:spPr>
            <a:xfrm>
              <a:off x="6755341" y="2652227"/>
              <a:ext cx="725678" cy="1222497"/>
            </a:xfrm>
            <a:custGeom>
              <a:avLst/>
              <a:gdLst/>
              <a:ahLst/>
              <a:cxnLst>
                <a:cxn ang="0">
                  <a:pos x="wd2" y="hd2"/>
                </a:cxn>
                <a:cxn ang="5400000">
                  <a:pos x="wd2" y="hd2"/>
                </a:cxn>
                <a:cxn ang="10800000">
                  <a:pos x="wd2" y="hd2"/>
                </a:cxn>
                <a:cxn ang="16200000">
                  <a:pos x="wd2" y="hd2"/>
                </a:cxn>
              </a:cxnLst>
              <a:rect l="0" t="0" r="r" b="b"/>
              <a:pathLst>
                <a:path w="21401" h="21600" extrusionOk="0">
                  <a:moveTo>
                    <a:pt x="10125" y="0"/>
                  </a:moveTo>
                  <a:lnTo>
                    <a:pt x="0" y="6090"/>
                  </a:lnTo>
                  <a:cubicBezTo>
                    <a:pt x="4008" y="9017"/>
                    <a:pt x="5986" y="12572"/>
                    <a:pt x="6559" y="15375"/>
                  </a:cubicBezTo>
                  <a:cubicBezTo>
                    <a:pt x="7006" y="17563"/>
                    <a:pt x="6336" y="19728"/>
                    <a:pt x="5359" y="21600"/>
                  </a:cubicBezTo>
                  <a:lnTo>
                    <a:pt x="20163" y="21600"/>
                  </a:lnTo>
                  <a:cubicBezTo>
                    <a:pt x="21045" y="19698"/>
                    <a:pt x="21600" y="17654"/>
                    <a:pt x="21334" y="15549"/>
                  </a:cubicBezTo>
                  <a:cubicBezTo>
                    <a:pt x="20771" y="11089"/>
                    <a:pt x="17630" y="4829"/>
                    <a:pt x="10125" y="0"/>
                  </a:cubicBezTo>
                  <a:close/>
                </a:path>
              </a:pathLst>
            </a:custGeom>
            <a:solidFill>
              <a:srgbClr val="2DADE0"/>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7" name="Shape 13259">
              <a:extLst>
                <a:ext uri="{FF2B5EF4-FFF2-40B4-BE49-F238E27FC236}">
                  <a16:creationId xmlns:a16="http://schemas.microsoft.com/office/drawing/2014/main" id="{6318062B-D236-0B2F-C1AF-E00F88A0C87E}"/>
                </a:ext>
              </a:extLst>
            </p:cNvPr>
            <p:cNvSpPr/>
            <p:nvPr/>
          </p:nvSpPr>
          <p:spPr>
            <a:xfrm flipH="1">
              <a:off x="5068651" y="2238865"/>
              <a:ext cx="1016019" cy="7580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rgbClr val="1388C1"/>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8" name="Shape 13262">
              <a:extLst>
                <a:ext uri="{FF2B5EF4-FFF2-40B4-BE49-F238E27FC236}">
                  <a16:creationId xmlns:a16="http://schemas.microsoft.com/office/drawing/2014/main" id="{E189B12D-DCF9-9932-54DD-8A9CE53C403A}"/>
                </a:ext>
              </a:extLst>
            </p:cNvPr>
            <p:cNvSpPr/>
            <p:nvPr/>
          </p:nvSpPr>
          <p:spPr>
            <a:xfrm flipH="1">
              <a:off x="4688413" y="2248396"/>
              <a:ext cx="1219614" cy="1626329"/>
            </a:xfrm>
            <a:custGeom>
              <a:avLst/>
              <a:gdLst/>
              <a:ahLst/>
              <a:cxnLst>
                <a:cxn ang="0">
                  <a:pos x="wd2" y="hd2"/>
                </a:cxn>
                <a:cxn ang="5400000">
                  <a:pos x="wd2" y="hd2"/>
                </a:cxn>
                <a:cxn ang="10800000">
                  <a:pos x="wd2" y="hd2"/>
                </a:cxn>
                <a:cxn ang="16200000">
                  <a:pos x="wd2" y="hd2"/>
                </a:cxn>
              </a:cxnLst>
              <a:rect l="0" t="0" r="r" b="b"/>
              <a:pathLst>
                <a:path w="21484" h="21600" extrusionOk="0">
                  <a:moveTo>
                    <a:pt x="0" y="0"/>
                  </a:moveTo>
                  <a:cubicBezTo>
                    <a:pt x="426" y="33"/>
                    <a:pt x="821" y="89"/>
                    <a:pt x="1231" y="135"/>
                  </a:cubicBezTo>
                  <a:cubicBezTo>
                    <a:pt x="820" y="89"/>
                    <a:pt x="426" y="33"/>
                    <a:pt x="0" y="0"/>
                  </a:cubicBezTo>
                  <a:close/>
                  <a:moveTo>
                    <a:pt x="2899" y="342"/>
                  </a:moveTo>
                  <a:cubicBezTo>
                    <a:pt x="3354" y="415"/>
                    <a:pt x="3779" y="511"/>
                    <a:pt x="4214" y="599"/>
                  </a:cubicBezTo>
                  <a:cubicBezTo>
                    <a:pt x="3779" y="511"/>
                    <a:pt x="3355" y="414"/>
                    <a:pt x="2899" y="342"/>
                  </a:cubicBezTo>
                  <a:close/>
                  <a:moveTo>
                    <a:pt x="5473" y="865"/>
                  </a:moveTo>
                  <a:cubicBezTo>
                    <a:pt x="5975" y="989"/>
                    <a:pt x="6450" y="1134"/>
                    <a:pt x="6923" y="1279"/>
                  </a:cubicBezTo>
                  <a:cubicBezTo>
                    <a:pt x="6449" y="1134"/>
                    <a:pt x="5976" y="989"/>
                    <a:pt x="5473" y="865"/>
                  </a:cubicBezTo>
                  <a:close/>
                  <a:moveTo>
                    <a:pt x="7779" y="1544"/>
                  </a:moveTo>
                  <a:cubicBezTo>
                    <a:pt x="8296" y="1721"/>
                    <a:pt x="8792" y="1910"/>
                    <a:pt x="9273" y="2110"/>
                  </a:cubicBezTo>
                  <a:cubicBezTo>
                    <a:pt x="8791" y="1911"/>
                    <a:pt x="8297" y="1721"/>
                    <a:pt x="7779" y="1544"/>
                  </a:cubicBezTo>
                  <a:close/>
                  <a:moveTo>
                    <a:pt x="9889" y="2367"/>
                  </a:moveTo>
                  <a:cubicBezTo>
                    <a:pt x="10382" y="2588"/>
                    <a:pt x="10855" y="2821"/>
                    <a:pt x="11311" y="3063"/>
                  </a:cubicBezTo>
                  <a:cubicBezTo>
                    <a:pt x="10854" y="2821"/>
                    <a:pt x="10383" y="2587"/>
                    <a:pt x="9889" y="2367"/>
                  </a:cubicBezTo>
                  <a:close/>
                  <a:moveTo>
                    <a:pt x="11781" y="3317"/>
                  </a:moveTo>
                  <a:cubicBezTo>
                    <a:pt x="12254" y="3583"/>
                    <a:pt x="12708" y="3860"/>
                    <a:pt x="13141" y="4148"/>
                  </a:cubicBezTo>
                  <a:cubicBezTo>
                    <a:pt x="12707" y="3860"/>
                    <a:pt x="12256" y="3583"/>
                    <a:pt x="11781" y="3317"/>
                  </a:cubicBezTo>
                  <a:close/>
                  <a:moveTo>
                    <a:pt x="13404" y="4325"/>
                  </a:moveTo>
                  <a:cubicBezTo>
                    <a:pt x="13888" y="4657"/>
                    <a:pt x="14352" y="5000"/>
                    <a:pt x="14786" y="5355"/>
                  </a:cubicBezTo>
                  <a:cubicBezTo>
                    <a:pt x="14352" y="5000"/>
                    <a:pt x="13889" y="4658"/>
                    <a:pt x="13404" y="4325"/>
                  </a:cubicBezTo>
                  <a:close/>
                  <a:moveTo>
                    <a:pt x="14786" y="5355"/>
                  </a:moveTo>
                  <a:lnTo>
                    <a:pt x="8703" y="9941"/>
                  </a:lnTo>
                  <a:cubicBezTo>
                    <a:pt x="11097" y="12141"/>
                    <a:pt x="12278" y="14814"/>
                    <a:pt x="12620" y="16920"/>
                  </a:cubicBezTo>
                  <a:cubicBezTo>
                    <a:pt x="12887" y="18565"/>
                    <a:pt x="12487" y="20192"/>
                    <a:pt x="11904" y="21600"/>
                  </a:cubicBezTo>
                  <a:lnTo>
                    <a:pt x="20746" y="21600"/>
                  </a:lnTo>
                  <a:cubicBezTo>
                    <a:pt x="21272" y="20170"/>
                    <a:pt x="21600" y="18634"/>
                    <a:pt x="21446" y="17051"/>
                  </a:cubicBezTo>
                  <a:cubicBezTo>
                    <a:pt x="21104" y="13723"/>
                    <a:pt x="19254" y="9007"/>
                    <a:pt x="14786" y="5355"/>
                  </a:cubicBezTo>
                  <a:close/>
                  <a:moveTo>
                    <a:pt x="2373" y="6536"/>
                  </a:moveTo>
                  <a:cubicBezTo>
                    <a:pt x="2513" y="6575"/>
                    <a:pt x="2639" y="6626"/>
                    <a:pt x="2776" y="6667"/>
                  </a:cubicBezTo>
                  <a:cubicBezTo>
                    <a:pt x="2639" y="6626"/>
                    <a:pt x="2513" y="6575"/>
                    <a:pt x="2373" y="6536"/>
                  </a:cubicBezTo>
                  <a:close/>
                  <a:moveTo>
                    <a:pt x="5294" y="7633"/>
                  </a:moveTo>
                  <a:cubicBezTo>
                    <a:pt x="5407" y="7688"/>
                    <a:pt x="5509" y="7749"/>
                    <a:pt x="5619" y="7806"/>
                  </a:cubicBezTo>
                  <a:cubicBezTo>
                    <a:pt x="5509" y="7749"/>
                    <a:pt x="5407" y="7688"/>
                    <a:pt x="5294" y="7633"/>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9" name="Shape 13265">
              <a:extLst>
                <a:ext uri="{FF2B5EF4-FFF2-40B4-BE49-F238E27FC236}">
                  <a16:creationId xmlns:a16="http://schemas.microsoft.com/office/drawing/2014/main" id="{8DA0FC38-5CBD-4078-10DA-79178AE9D913}"/>
                </a:ext>
              </a:extLst>
            </p:cNvPr>
            <p:cNvSpPr/>
            <p:nvPr/>
          </p:nvSpPr>
          <p:spPr>
            <a:xfrm>
              <a:off x="6084668" y="2238865"/>
              <a:ext cx="1016019" cy="7580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rgbClr val="2DADE0">
                <a:lumMod val="7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0" name="Shape 13268">
              <a:extLst>
                <a:ext uri="{FF2B5EF4-FFF2-40B4-BE49-F238E27FC236}">
                  <a16:creationId xmlns:a16="http://schemas.microsoft.com/office/drawing/2014/main" id="{E01B3894-200C-02C1-5E56-32D79585C5F4}"/>
                </a:ext>
              </a:extLst>
            </p:cNvPr>
            <p:cNvSpPr/>
            <p:nvPr/>
          </p:nvSpPr>
          <p:spPr>
            <a:xfrm>
              <a:off x="4688411" y="3522389"/>
              <a:ext cx="838617" cy="1226658"/>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rgbClr val="2AC482"/>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1" name="Shape 13271">
              <a:extLst>
                <a:ext uri="{FF2B5EF4-FFF2-40B4-BE49-F238E27FC236}">
                  <a16:creationId xmlns:a16="http://schemas.microsoft.com/office/drawing/2014/main" id="{2A876B60-BF2D-EB10-B667-499D6330A837}"/>
                </a:ext>
              </a:extLst>
            </p:cNvPr>
            <p:cNvSpPr/>
            <p:nvPr/>
          </p:nvSpPr>
          <p:spPr>
            <a:xfrm>
              <a:off x="5225843" y="4141912"/>
              <a:ext cx="873371" cy="1369306"/>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rgbClr val="61DDA8"/>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2" name="Shape 13274">
              <a:extLst>
                <a:ext uri="{FF2B5EF4-FFF2-40B4-BE49-F238E27FC236}">
                  <a16:creationId xmlns:a16="http://schemas.microsoft.com/office/drawing/2014/main" id="{1565A140-DBDC-8C76-29A7-6F9BFC7F71A0}"/>
                </a:ext>
              </a:extLst>
            </p:cNvPr>
            <p:cNvSpPr/>
            <p:nvPr/>
          </p:nvSpPr>
          <p:spPr>
            <a:xfrm flipH="1">
              <a:off x="6070125" y="4141912"/>
              <a:ext cx="873371" cy="1369306"/>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rgbClr val="6ACEE3">
                <a:lumMod val="7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3" name="Shape 13277">
              <a:extLst>
                <a:ext uri="{FF2B5EF4-FFF2-40B4-BE49-F238E27FC236}">
                  <a16:creationId xmlns:a16="http://schemas.microsoft.com/office/drawing/2014/main" id="{07994684-D406-6967-5A13-48DA2F9984CA}"/>
                </a:ext>
              </a:extLst>
            </p:cNvPr>
            <p:cNvSpPr/>
            <p:nvPr/>
          </p:nvSpPr>
          <p:spPr>
            <a:xfrm flipH="1">
              <a:off x="6642310" y="3522389"/>
              <a:ext cx="838616" cy="1226658"/>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rgbClr val="6ACEE3"/>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4" name="Freeform 761">
              <a:extLst>
                <a:ext uri="{FF2B5EF4-FFF2-40B4-BE49-F238E27FC236}">
                  <a16:creationId xmlns:a16="http://schemas.microsoft.com/office/drawing/2014/main" id="{4C689800-D563-7C70-F814-6A8D8A6C7A4F}"/>
                </a:ext>
              </a:extLst>
            </p:cNvPr>
            <p:cNvSpPr>
              <a:spLocks noChangeArrowheads="1"/>
            </p:cNvSpPr>
            <p:nvPr/>
          </p:nvSpPr>
          <p:spPr bwMode="auto">
            <a:xfrm>
              <a:off x="4899575" y="3164181"/>
              <a:ext cx="225637" cy="280955"/>
            </a:xfrm>
            <a:custGeom>
              <a:avLst/>
              <a:gdLst>
                <a:gd name="T0" fmla="*/ 196687 w 246439"/>
                <a:gd name="T1" fmla="*/ 300703 h 305466"/>
                <a:gd name="T2" fmla="*/ 14484 w 246439"/>
                <a:gd name="T3" fmla="*/ 300703 h 305466"/>
                <a:gd name="T4" fmla="*/ 83706 w 246439"/>
                <a:gd name="T5" fmla="*/ 181409 h 305466"/>
                <a:gd name="T6" fmla="*/ 124681 w 246439"/>
                <a:gd name="T7" fmla="*/ 199800 h 305466"/>
                <a:gd name="T8" fmla="*/ 142653 w 246439"/>
                <a:gd name="T9" fmla="*/ 111089 h 305466"/>
                <a:gd name="T10" fmla="*/ 164578 w 246439"/>
                <a:gd name="T11" fmla="*/ 152920 h 305466"/>
                <a:gd name="T12" fmla="*/ 144810 w 246439"/>
                <a:gd name="T13" fmla="*/ 152920 h 305466"/>
                <a:gd name="T14" fmla="*/ 173205 w 246439"/>
                <a:gd name="T15" fmla="*/ 173475 h 305466"/>
                <a:gd name="T16" fmla="*/ 156311 w 246439"/>
                <a:gd name="T17" fmla="*/ 111089 h 305466"/>
                <a:gd name="T18" fmla="*/ 182910 w 246439"/>
                <a:gd name="T19" fmla="*/ 34279 h 305466"/>
                <a:gd name="T20" fmla="*/ 185426 w 246439"/>
                <a:gd name="T21" fmla="*/ 173475 h 305466"/>
                <a:gd name="T22" fmla="*/ 163500 w 246439"/>
                <a:gd name="T23" fmla="*/ 193309 h 305466"/>
                <a:gd name="T24" fmla="*/ 98083 w 246439"/>
                <a:gd name="T25" fmla="*/ 210619 h 305466"/>
                <a:gd name="T26" fmla="*/ 34104 w 246439"/>
                <a:gd name="T27" fmla="*/ 183573 h 305466"/>
                <a:gd name="T28" fmla="*/ 198365 w 246439"/>
                <a:gd name="T29" fmla="*/ 199079 h 305466"/>
                <a:gd name="T30" fmla="*/ 66812 w 246439"/>
                <a:gd name="T31" fmla="*/ 16969 h 305466"/>
                <a:gd name="T32" fmla="*/ 25477 w 246439"/>
                <a:gd name="T33" fmla="*/ 51949 h 305466"/>
                <a:gd name="T34" fmla="*/ 85862 w 246439"/>
                <a:gd name="T35" fmla="*/ 134169 h 305466"/>
                <a:gd name="T36" fmla="*/ 40574 w 246439"/>
                <a:gd name="T37" fmla="*/ 75028 h 305466"/>
                <a:gd name="T38" fmla="*/ 60702 w 246439"/>
                <a:gd name="T39" fmla="*/ 68537 h 305466"/>
                <a:gd name="T40" fmla="*/ 67172 w 246439"/>
                <a:gd name="T41" fmla="*/ 48343 h 305466"/>
                <a:gd name="T42" fmla="*/ 109585 w 246439"/>
                <a:gd name="T43" fmla="*/ 77552 h 305466"/>
                <a:gd name="T44" fmla="*/ 94848 w 246439"/>
                <a:gd name="T45" fmla="*/ 49785 h 305466"/>
                <a:gd name="T46" fmla="*/ 101677 w 246439"/>
                <a:gd name="T47" fmla="*/ 43294 h 305466"/>
                <a:gd name="T48" fmla="*/ 95208 w 246439"/>
                <a:gd name="T49" fmla="*/ 9757 h 305466"/>
                <a:gd name="T50" fmla="*/ 121806 w 246439"/>
                <a:gd name="T51" fmla="*/ 49785 h 305466"/>
                <a:gd name="T52" fmla="*/ 121806 w 246439"/>
                <a:gd name="T53" fmla="*/ 71061 h 305466"/>
                <a:gd name="T54" fmla="*/ 71844 w 246439"/>
                <a:gd name="T55" fmla="*/ 66373 h 305466"/>
                <a:gd name="T56" fmla="*/ 92692 w 246439"/>
                <a:gd name="T57" fmla="*/ 114335 h 305466"/>
                <a:gd name="T58" fmla="*/ 79033 w 246439"/>
                <a:gd name="T59" fmla="*/ 146429 h 305466"/>
                <a:gd name="T60" fmla="*/ 37339 w 246439"/>
                <a:gd name="T61" fmla="*/ 173475 h 305466"/>
                <a:gd name="T62" fmla="*/ 74360 w 246439"/>
                <a:gd name="T63" fmla="*/ 181409 h 305466"/>
                <a:gd name="T64" fmla="*/ 135105 w 246439"/>
                <a:gd name="T65" fmla="*/ 196915 h 305466"/>
                <a:gd name="T66" fmla="*/ 137980 w 246439"/>
                <a:gd name="T67" fmla="*/ 146429 h 305466"/>
                <a:gd name="T68" fmla="*/ 130792 w 246439"/>
                <a:gd name="T69" fmla="*/ 117941 h 305466"/>
                <a:gd name="T70" fmla="*/ 162781 w 246439"/>
                <a:gd name="T71" fmla="*/ 104598 h 305466"/>
                <a:gd name="T72" fmla="*/ 107788 w 246439"/>
                <a:gd name="T73" fmla="*/ 9036 h 305466"/>
                <a:gd name="T74" fmla="*/ 176440 w 246439"/>
                <a:gd name="T75" fmla="*/ 27788 h 305466"/>
                <a:gd name="T76" fmla="*/ 205194 w 246439"/>
                <a:gd name="T77" fmla="*/ 205570 h 305466"/>
                <a:gd name="T78" fmla="*/ 158109 w 246439"/>
                <a:gd name="T79" fmla="*/ 272283 h 305466"/>
                <a:gd name="T80" fmla="*/ 52435 w 246439"/>
                <a:gd name="T81" fmla="*/ 281659 h 305466"/>
                <a:gd name="T82" fmla="*/ 100599 w 246439"/>
                <a:gd name="T83" fmla="*/ 272283 h 305466"/>
                <a:gd name="T84" fmla="*/ 5349 w 246439"/>
                <a:gd name="T85" fmla="*/ 199079 h 305466"/>
                <a:gd name="T86" fmla="*/ 17570 w 246439"/>
                <a:gd name="T87" fmla="*/ 46900 h 305466"/>
                <a:gd name="T88" fmla="*/ 63218 w 246439"/>
                <a:gd name="T89" fmla="*/ 8675 h 305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6439" h="305466">
                  <a:moveTo>
                    <a:pt x="19165" y="296307"/>
                  </a:moveTo>
                  <a:lnTo>
                    <a:pt x="192006" y="296307"/>
                  </a:lnTo>
                  <a:cubicBezTo>
                    <a:pt x="194527" y="296307"/>
                    <a:pt x="196687" y="298139"/>
                    <a:pt x="196687" y="300703"/>
                  </a:cubicBezTo>
                  <a:cubicBezTo>
                    <a:pt x="196687" y="303634"/>
                    <a:pt x="194527" y="305466"/>
                    <a:pt x="192006" y="305466"/>
                  </a:cubicBezTo>
                  <a:lnTo>
                    <a:pt x="19165" y="305466"/>
                  </a:lnTo>
                  <a:cubicBezTo>
                    <a:pt x="16645" y="305466"/>
                    <a:pt x="14484" y="303634"/>
                    <a:pt x="14484" y="300703"/>
                  </a:cubicBezTo>
                  <a:cubicBezTo>
                    <a:pt x="14484" y="298139"/>
                    <a:pt x="16645" y="296307"/>
                    <a:pt x="19165" y="296307"/>
                  </a:cubicBezTo>
                  <a:close/>
                  <a:moveTo>
                    <a:pt x="86222" y="174918"/>
                  </a:moveTo>
                  <a:cubicBezTo>
                    <a:pt x="84784" y="176721"/>
                    <a:pt x="83706" y="178885"/>
                    <a:pt x="83706" y="181409"/>
                  </a:cubicBezTo>
                  <a:cubicBezTo>
                    <a:pt x="83706" y="184294"/>
                    <a:pt x="84784" y="186457"/>
                    <a:pt x="86222" y="188261"/>
                  </a:cubicBezTo>
                  <a:lnTo>
                    <a:pt x="99521" y="201603"/>
                  </a:lnTo>
                  <a:cubicBezTo>
                    <a:pt x="108147" y="201964"/>
                    <a:pt x="116414" y="201603"/>
                    <a:pt x="124681" y="199800"/>
                  </a:cubicBezTo>
                  <a:lnTo>
                    <a:pt x="99880" y="174918"/>
                  </a:lnTo>
                  <a:cubicBezTo>
                    <a:pt x="96286" y="171312"/>
                    <a:pt x="89816" y="171312"/>
                    <a:pt x="86222" y="174918"/>
                  </a:cubicBezTo>
                  <a:close/>
                  <a:moveTo>
                    <a:pt x="142653" y="111089"/>
                  </a:moveTo>
                  <a:cubicBezTo>
                    <a:pt x="139059" y="114696"/>
                    <a:pt x="139059" y="120826"/>
                    <a:pt x="142653" y="124432"/>
                  </a:cubicBezTo>
                  <a:lnTo>
                    <a:pt x="164578" y="146429"/>
                  </a:lnTo>
                  <a:cubicBezTo>
                    <a:pt x="166376" y="148233"/>
                    <a:pt x="166376" y="151117"/>
                    <a:pt x="164578" y="152920"/>
                  </a:cubicBezTo>
                  <a:cubicBezTo>
                    <a:pt x="162781" y="154724"/>
                    <a:pt x="159906" y="154724"/>
                    <a:pt x="158109" y="152920"/>
                  </a:cubicBezTo>
                  <a:cubicBezTo>
                    <a:pt x="156311" y="151117"/>
                    <a:pt x="153795" y="150036"/>
                    <a:pt x="151279" y="150036"/>
                  </a:cubicBezTo>
                  <a:cubicBezTo>
                    <a:pt x="148763" y="150036"/>
                    <a:pt x="146247" y="151117"/>
                    <a:pt x="144810" y="152920"/>
                  </a:cubicBezTo>
                  <a:cubicBezTo>
                    <a:pt x="140856" y="156527"/>
                    <a:pt x="140856" y="162657"/>
                    <a:pt x="144810" y="166263"/>
                  </a:cubicBezTo>
                  <a:lnTo>
                    <a:pt x="161703" y="183573"/>
                  </a:lnTo>
                  <a:cubicBezTo>
                    <a:pt x="165657" y="180327"/>
                    <a:pt x="169610" y="177082"/>
                    <a:pt x="173205" y="173475"/>
                  </a:cubicBezTo>
                  <a:cubicBezTo>
                    <a:pt x="175002" y="171672"/>
                    <a:pt x="176799" y="169509"/>
                    <a:pt x="178596" y="167345"/>
                  </a:cubicBezTo>
                  <a:cubicBezTo>
                    <a:pt x="183988" y="161575"/>
                    <a:pt x="188301" y="154363"/>
                    <a:pt x="191895" y="146790"/>
                  </a:cubicBezTo>
                  <a:lnTo>
                    <a:pt x="156311" y="111089"/>
                  </a:lnTo>
                  <a:cubicBezTo>
                    <a:pt x="152717" y="107483"/>
                    <a:pt x="146247" y="107483"/>
                    <a:pt x="142653" y="111089"/>
                  </a:cubicBezTo>
                  <a:close/>
                  <a:moveTo>
                    <a:pt x="201960" y="15166"/>
                  </a:moveTo>
                  <a:lnTo>
                    <a:pt x="182910" y="34279"/>
                  </a:lnTo>
                  <a:cubicBezTo>
                    <a:pt x="210945" y="64931"/>
                    <a:pt x="218493" y="108926"/>
                    <a:pt x="201600" y="147872"/>
                  </a:cubicBezTo>
                  <a:cubicBezTo>
                    <a:pt x="201600" y="147872"/>
                    <a:pt x="201600" y="148233"/>
                    <a:pt x="201241" y="148233"/>
                  </a:cubicBezTo>
                  <a:cubicBezTo>
                    <a:pt x="197287" y="157608"/>
                    <a:pt x="191895" y="165903"/>
                    <a:pt x="185426" y="173475"/>
                  </a:cubicBezTo>
                  <a:cubicBezTo>
                    <a:pt x="183988" y="175639"/>
                    <a:pt x="181831" y="177803"/>
                    <a:pt x="179675" y="180327"/>
                  </a:cubicBezTo>
                  <a:cubicBezTo>
                    <a:pt x="174643" y="185015"/>
                    <a:pt x="169610" y="189342"/>
                    <a:pt x="163860" y="192949"/>
                  </a:cubicBezTo>
                  <a:cubicBezTo>
                    <a:pt x="163500" y="193309"/>
                    <a:pt x="163500" y="193309"/>
                    <a:pt x="163500" y="193309"/>
                  </a:cubicBezTo>
                  <a:cubicBezTo>
                    <a:pt x="154874" y="199079"/>
                    <a:pt x="145169" y="203767"/>
                    <a:pt x="135105" y="206652"/>
                  </a:cubicBezTo>
                  <a:cubicBezTo>
                    <a:pt x="125400" y="209537"/>
                    <a:pt x="115336" y="210979"/>
                    <a:pt x="105631" y="210979"/>
                  </a:cubicBezTo>
                  <a:cubicBezTo>
                    <a:pt x="103115" y="210979"/>
                    <a:pt x="100599" y="210979"/>
                    <a:pt x="98083" y="210619"/>
                  </a:cubicBezTo>
                  <a:lnTo>
                    <a:pt x="97724" y="210979"/>
                  </a:lnTo>
                  <a:cubicBezTo>
                    <a:pt x="97724" y="210979"/>
                    <a:pt x="97364" y="210979"/>
                    <a:pt x="97364" y="210619"/>
                  </a:cubicBezTo>
                  <a:cubicBezTo>
                    <a:pt x="73642" y="209176"/>
                    <a:pt x="51357" y="199079"/>
                    <a:pt x="34104" y="183573"/>
                  </a:cubicBezTo>
                  <a:lnTo>
                    <a:pt x="15054" y="202324"/>
                  </a:lnTo>
                  <a:cubicBezTo>
                    <a:pt x="39855" y="225404"/>
                    <a:pt x="71485" y="238025"/>
                    <a:pt x="105272" y="238025"/>
                  </a:cubicBezTo>
                  <a:cubicBezTo>
                    <a:pt x="140496" y="238025"/>
                    <a:pt x="173564" y="223961"/>
                    <a:pt x="198365" y="199079"/>
                  </a:cubicBezTo>
                  <a:cubicBezTo>
                    <a:pt x="249045" y="148593"/>
                    <a:pt x="250124" y="67095"/>
                    <a:pt x="201960" y="15166"/>
                  </a:cubicBezTo>
                  <a:close/>
                  <a:moveTo>
                    <a:pt x="95208" y="9757"/>
                  </a:moveTo>
                  <a:cubicBezTo>
                    <a:pt x="85503" y="10839"/>
                    <a:pt x="76158" y="13363"/>
                    <a:pt x="66812" y="16969"/>
                  </a:cubicBezTo>
                  <a:cubicBezTo>
                    <a:pt x="58186" y="20936"/>
                    <a:pt x="50638" y="25985"/>
                    <a:pt x="43449" y="31755"/>
                  </a:cubicBezTo>
                  <a:cubicBezTo>
                    <a:pt x="41652" y="33558"/>
                    <a:pt x="39136" y="35361"/>
                    <a:pt x="37339" y="37524"/>
                  </a:cubicBezTo>
                  <a:cubicBezTo>
                    <a:pt x="33026" y="41852"/>
                    <a:pt x="29072" y="46900"/>
                    <a:pt x="25477" y="51949"/>
                  </a:cubicBezTo>
                  <a:cubicBezTo>
                    <a:pt x="20445" y="59161"/>
                    <a:pt x="16851" y="67455"/>
                    <a:pt x="13975" y="75389"/>
                  </a:cubicBezTo>
                  <a:lnTo>
                    <a:pt x="72563" y="134169"/>
                  </a:lnTo>
                  <a:cubicBezTo>
                    <a:pt x="76158" y="138135"/>
                    <a:pt x="82268" y="138135"/>
                    <a:pt x="85862" y="134169"/>
                  </a:cubicBezTo>
                  <a:cubicBezTo>
                    <a:pt x="87660" y="132726"/>
                    <a:pt x="88738" y="129841"/>
                    <a:pt x="88738" y="127317"/>
                  </a:cubicBezTo>
                  <a:cubicBezTo>
                    <a:pt x="88738" y="124793"/>
                    <a:pt x="87660" y="122629"/>
                    <a:pt x="85862" y="120826"/>
                  </a:cubicBezTo>
                  <a:lnTo>
                    <a:pt x="40574" y="75028"/>
                  </a:lnTo>
                  <a:cubicBezTo>
                    <a:pt x="38776" y="73225"/>
                    <a:pt x="38776" y="70340"/>
                    <a:pt x="40574" y="68537"/>
                  </a:cubicBezTo>
                  <a:cubicBezTo>
                    <a:pt x="42371" y="66734"/>
                    <a:pt x="45606" y="66734"/>
                    <a:pt x="47043" y="68537"/>
                  </a:cubicBezTo>
                  <a:cubicBezTo>
                    <a:pt x="50638" y="72143"/>
                    <a:pt x="57108" y="72143"/>
                    <a:pt x="60702" y="68537"/>
                  </a:cubicBezTo>
                  <a:cubicBezTo>
                    <a:pt x="64296" y="64570"/>
                    <a:pt x="64296" y="58801"/>
                    <a:pt x="60702" y="55194"/>
                  </a:cubicBezTo>
                  <a:cubicBezTo>
                    <a:pt x="58545" y="53391"/>
                    <a:pt x="58545" y="50506"/>
                    <a:pt x="60702" y="48343"/>
                  </a:cubicBezTo>
                  <a:cubicBezTo>
                    <a:pt x="62140" y="46900"/>
                    <a:pt x="65375" y="46900"/>
                    <a:pt x="67172" y="48343"/>
                  </a:cubicBezTo>
                  <a:lnTo>
                    <a:pt x="67172" y="48703"/>
                  </a:lnTo>
                  <a:lnTo>
                    <a:pt x="95926" y="77552"/>
                  </a:lnTo>
                  <a:cubicBezTo>
                    <a:pt x="99521" y="81159"/>
                    <a:pt x="105991" y="81159"/>
                    <a:pt x="109585" y="77552"/>
                  </a:cubicBezTo>
                  <a:cubicBezTo>
                    <a:pt x="111382" y="76110"/>
                    <a:pt x="112460" y="73586"/>
                    <a:pt x="112460" y="71061"/>
                  </a:cubicBezTo>
                  <a:cubicBezTo>
                    <a:pt x="112460" y="68176"/>
                    <a:pt x="111382" y="66013"/>
                    <a:pt x="109585" y="64210"/>
                  </a:cubicBezTo>
                  <a:lnTo>
                    <a:pt x="94848" y="49785"/>
                  </a:lnTo>
                  <a:cubicBezTo>
                    <a:pt x="94129" y="48703"/>
                    <a:pt x="93770" y="47622"/>
                    <a:pt x="93770" y="46179"/>
                  </a:cubicBezTo>
                  <a:cubicBezTo>
                    <a:pt x="93770" y="45458"/>
                    <a:pt x="94129" y="44015"/>
                    <a:pt x="94848" y="43294"/>
                  </a:cubicBezTo>
                  <a:cubicBezTo>
                    <a:pt x="97005" y="41130"/>
                    <a:pt x="99880" y="41130"/>
                    <a:pt x="101677" y="43294"/>
                  </a:cubicBezTo>
                  <a:cubicBezTo>
                    <a:pt x="105272" y="46900"/>
                    <a:pt x="111382" y="46900"/>
                    <a:pt x="114976" y="43294"/>
                  </a:cubicBezTo>
                  <a:cubicBezTo>
                    <a:pt x="118571" y="39327"/>
                    <a:pt x="118571" y="33197"/>
                    <a:pt x="114976" y="29591"/>
                  </a:cubicBezTo>
                  <a:lnTo>
                    <a:pt x="95208" y="9757"/>
                  </a:lnTo>
                  <a:close/>
                  <a:moveTo>
                    <a:pt x="107788" y="9036"/>
                  </a:moveTo>
                  <a:lnTo>
                    <a:pt x="121806" y="23100"/>
                  </a:lnTo>
                  <a:cubicBezTo>
                    <a:pt x="128994" y="30312"/>
                    <a:pt x="128994" y="42212"/>
                    <a:pt x="121806" y="49785"/>
                  </a:cubicBezTo>
                  <a:cubicBezTo>
                    <a:pt x="118930" y="51949"/>
                    <a:pt x="116055" y="53752"/>
                    <a:pt x="112820" y="54473"/>
                  </a:cubicBezTo>
                  <a:lnTo>
                    <a:pt x="116055" y="57719"/>
                  </a:lnTo>
                  <a:cubicBezTo>
                    <a:pt x="119649" y="60964"/>
                    <a:pt x="121806" y="66013"/>
                    <a:pt x="121806" y="71061"/>
                  </a:cubicBezTo>
                  <a:cubicBezTo>
                    <a:pt x="121806" y="76110"/>
                    <a:pt x="119649" y="80798"/>
                    <a:pt x="116055" y="84404"/>
                  </a:cubicBezTo>
                  <a:cubicBezTo>
                    <a:pt x="108866" y="91616"/>
                    <a:pt x="97005" y="91616"/>
                    <a:pt x="89816" y="84404"/>
                  </a:cubicBezTo>
                  <a:lnTo>
                    <a:pt x="71844" y="66373"/>
                  </a:lnTo>
                  <a:cubicBezTo>
                    <a:pt x="71126" y="69619"/>
                    <a:pt x="69328" y="72504"/>
                    <a:pt x="67172" y="75028"/>
                  </a:cubicBezTo>
                  <a:cubicBezTo>
                    <a:pt x="64656" y="77552"/>
                    <a:pt x="61780" y="78995"/>
                    <a:pt x="58545" y="80077"/>
                  </a:cubicBezTo>
                  <a:lnTo>
                    <a:pt x="92692" y="114335"/>
                  </a:lnTo>
                  <a:cubicBezTo>
                    <a:pt x="95926" y="117941"/>
                    <a:pt x="98083" y="122629"/>
                    <a:pt x="98083" y="127317"/>
                  </a:cubicBezTo>
                  <a:cubicBezTo>
                    <a:pt x="98083" y="132726"/>
                    <a:pt x="95926" y="137054"/>
                    <a:pt x="92692" y="140660"/>
                  </a:cubicBezTo>
                  <a:cubicBezTo>
                    <a:pt x="89097" y="144626"/>
                    <a:pt x="84065" y="146429"/>
                    <a:pt x="79033" y="146429"/>
                  </a:cubicBezTo>
                  <a:cubicBezTo>
                    <a:pt x="74720" y="146429"/>
                    <a:pt x="69688" y="144626"/>
                    <a:pt x="66093" y="140660"/>
                  </a:cubicBezTo>
                  <a:lnTo>
                    <a:pt x="11100" y="85846"/>
                  </a:lnTo>
                  <a:cubicBezTo>
                    <a:pt x="4630" y="117580"/>
                    <a:pt x="13975" y="150757"/>
                    <a:pt x="37339" y="173475"/>
                  </a:cubicBezTo>
                  <a:cubicBezTo>
                    <a:pt x="50278" y="186818"/>
                    <a:pt x="66812" y="195473"/>
                    <a:pt x="84425" y="199440"/>
                  </a:cubicBezTo>
                  <a:lnTo>
                    <a:pt x="79752" y="194752"/>
                  </a:lnTo>
                  <a:cubicBezTo>
                    <a:pt x="76517" y="191145"/>
                    <a:pt x="74360" y="186457"/>
                    <a:pt x="74360" y="181409"/>
                  </a:cubicBezTo>
                  <a:cubicBezTo>
                    <a:pt x="74360" y="176721"/>
                    <a:pt x="76517" y="171672"/>
                    <a:pt x="79752" y="168427"/>
                  </a:cubicBezTo>
                  <a:cubicBezTo>
                    <a:pt x="87300" y="160854"/>
                    <a:pt x="99161" y="160854"/>
                    <a:pt x="106350" y="168427"/>
                  </a:cubicBezTo>
                  <a:lnTo>
                    <a:pt x="135105" y="196915"/>
                  </a:lnTo>
                  <a:cubicBezTo>
                    <a:pt x="141575" y="194752"/>
                    <a:pt x="147685" y="191867"/>
                    <a:pt x="153795" y="188621"/>
                  </a:cubicBezTo>
                  <a:lnTo>
                    <a:pt x="137980" y="173115"/>
                  </a:lnTo>
                  <a:cubicBezTo>
                    <a:pt x="130792" y="165542"/>
                    <a:pt x="130792" y="153642"/>
                    <a:pt x="137980" y="146429"/>
                  </a:cubicBezTo>
                  <a:cubicBezTo>
                    <a:pt x="140496" y="143905"/>
                    <a:pt x="143731" y="142463"/>
                    <a:pt x="146607" y="141381"/>
                  </a:cubicBezTo>
                  <a:lnTo>
                    <a:pt x="136183" y="130923"/>
                  </a:lnTo>
                  <a:cubicBezTo>
                    <a:pt x="132948" y="127317"/>
                    <a:pt x="130792" y="122629"/>
                    <a:pt x="130792" y="117941"/>
                  </a:cubicBezTo>
                  <a:cubicBezTo>
                    <a:pt x="130792" y="112892"/>
                    <a:pt x="132948" y="107844"/>
                    <a:pt x="136183" y="104598"/>
                  </a:cubicBezTo>
                  <a:cubicBezTo>
                    <a:pt x="139777" y="100992"/>
                    <a:pt x="144450" y="99189"/>
                    <a:pt x="149482" y="99189"/>
                  </a:cubicBezTo>
                  <a:cubicBezTo>
                    <a:pt x="154514" y="99189"/>
                    <a:pt x="159187" y="100992"/>
                    <a:pt x="162781" y="104598"/>
                  </a:cubicBezTo>
                  <a:lnTo>
                    <a:pt x="195849" y="137414"/>
                  </a:lnTo>
                  <a:cubicBezTo>
                    <a:pt x="208070" y="102795"/>
                    <a:pt x="199443" y="63849"/>
                    <a:pt x="173205" y="37524"/>
                  </a:cubicBezTo>
                  <a:cubicBezTo>
                    <a:pt x="155593" y="19854"/>
                    <a:pt x="132229" y="9757"/>
                    <a:pt x="107788" y="9036"/>
                  </a:cubicBezTo>
                  <a:close/>
                  <a:moveTo>
                    <a:pt x="96286" y="381"/>
                  </a:moveTo>
                  <a:lnTo>
                    <a:pt x="96645" y="381"/>
                  </a:lnTo>
                  <a:cubicBezTo>
                    <a:pt x="125760" y="-2143"/>
                    <a:pt x="154874" y="7954"/>
                    <a:pt x="176440" y="27788"/>
                  </a:cubicBezTo>
                  <a:lnTo>
                    <a:pt x="198365" y="5430"/>
                  </a:lnTo>
                  <a:cubicBezTo>
                    <a:pt x="200162" y="3627"/>
                    <a:pt x="203397" y="3627"/>
                    <a:pt x="205194" y="5430"/>
                  </a:cubicBezTo>
                  <a:cubicBezTo>
                    <a:pt x="260188" y="60604"/>
                    <a:pt x="260188" y="150396"/>
                    <a:pt x="205194" y="205570"/>
                  </a:cubicBezTo>
                  <a:cubicBezTo>
                    <a:pt x="179315" y="231174"/>
                    <a:pt x="145888" y="245959"/>
                    <a:pt x="109944" y="247040"/>
                  </a:cubicBezTo>
                  <a:lnTo>
                    <a:pt x="109944" y="272283"/>
                  </a:lnTo>
                  <a:lnTo>
                    <a:pt x="158109" y="272283"/>
                  </a:lnTo>
                  <a:cubicBezTo>
                    <a:pt x="160265" y="272283"/>
                    <a:pt x="162422" y="274447"/>
                    <a:pt x="162422" y="276971"/>
                  </a:cubicBezTo>
                  <a:cubicBezTo>
                    <a:pt x="162422" y="279496"/>
                    <a:pt x="160265" y="281659"/>
                    <a:pt x="158109" y="281659"/>
                  </a:cubicBezTo>
                  <a:lnTo>
                    <a:pt x="52435" y="281659"/>
                  </a:lnTo>
                  <a:cubicBezTo>
                    <a:pt x="49919" y="281659"/>
                    <a:pt x="47762" y="279496"/>
                    <a:pt x="47762" y="276971"/>
                  </a:cubicBezTo>
                  <a:cubicBezTo>
                    <a:pt x="47762" y="274447"/>
                    <a:pt x="49919" y="272283"/>
                    <a:pt x="52435" y="272283"/>
                  </a:cubicBezTo>
                  <a:lnTo>
                    <a:pt x="100599" y="272283"/>
                  </a:lnTo>
                  <a:lnTo>
                    <a:pt x="100599" y="247040"/>
                  </a:lnTo>
                  <a:cubicBezTo>
                    <a:pt x="64656" y="245959"/>
                    <a:pt x="30869" y="231174"/>
                    <a:pt x="5349" y="205570"/>
                  </a:cubicBezTo>
                  <a:cubicBezTo>
                    <a:pt x="3551" y="203767"/>
                    <a:pt x="3551" y="200882"/>
                    <a:pt x="5349" y="199079"/>
                  </a:cubicBezTo>
                  <a:lnTo>
                    <a:pt x="27634" y="176721"/>
                  </a:lnTo>
                  <a:cubicBezTo>
                    <a:pt x="2833" y="149675"/>
                    <a:pt x="-6153" y="111089"/>
                    <a:pt x="4270" y="75389"/>
                  </a:cubicBezTo>
                  <a:cubicBezTo>
                    <a:pt x="7146" y="65292"/>
                    <a:pt x="11459" y="55555"/>
                    <a:pt x="17570" y="46900"/>
                  </a:cubicBezTo>
                  <a:cubicBezTo>
                    <a:pt x="21524" y="41130"/>
                    <a:pt x="25837" y="35361"/>
                    <a:pt x="30869" y="31033"/>
                  </a:cubicBezTo>
                  <a:cubicBezTo>
                    <a:pt x="33026" y="28509"/>
                    <a:pt x="35542" y="26345"/>
                    <a:pt x="37339" y="24542"/>
                  </a:cubicBezTo>
                  <a:cubicBezTo>
                    <a:pt x="45246" y="18051"/>
                    <a:pt x="53873" y="13003"/>
                    <a:pt x="63218" y="8675"/>
                  </a:cubicBezTo>
                  <a:cubicBezTo>
                    <a:pt x="73642" y="3987"/>
                    <a:pt x="84784" y="1102"/>
                    <a:pt x="96286" y="381"/>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5" name="Freeform 760">
              <a:extLst>
                <a:ext uri="{FF2B5EF4-FFF2-40B4-BE49-F238E27FC236}">
                  <a16:creationId xmlns:a16="http://schemas.microsoft.com/office/drawing/2014/main" id="{66175661-6132-9096-487F-D63F4BB047C5}"/>
                </a:ext>
              </a:extLst>
            </p:cNvPr>
            <p:cNvSpPr>
              <a:spLocks noChangeArrowheads="1"/>
            </p:cNvSpPr>
            <p:nvPr/>
          </p:nvSpPr>
          <p:spPr bwMode="auto">
            <a:xfrm>
              <a:off x="5477422" y="2429037"/>
              <a:ext cx="280955" cy="246018"/>
            </a:xfrm>
            <a:custGeom>
              <a:avLst/>
              <a:gdLst>
                <a:gd name="T0" fmla="*/ 29805 w 306027"/>
                <a:gd name="T1" fmla="*/ 186710 h 267856"/>
                <a:gd name="T2" fmla="*/ 19050 w 306027"/>
                <a:gd name="T3" fmla="*/ 186710 h 267856"/>
                <a:gd name="T4" fmla="*/ 276074 w 306027"/>
                <a:gd name="T5" fmla="*/ 180535 h 267856"/>
                <a:gd name="T6" fmla="*/ 215807 w 306027"/>
                <a:gd name="T7" fmla="*/ 201649 h 267856"/>
                <a:gd name="T8" fmla="*/ 215085 w 306027"/>
                <a:gd name="T9" fmla="*/ 213101 h 267856"/>
                <a:gd name="T10" fmla="*/ 273187 w 306027"/>
                <a:gd name="T11" fmla="*/ 193060 h 267856"/>
                <a:gd name="T12" fmla="*/ 276074 w 306027"/>
                <a:gd name="T13" fmla="*/ 180535 h 267856"/>
                <a:gd name="T14" fmla="*/ 48358 w 306027"/>
                <a:gd name="T15" fmla="*/ 246026 h 267856"/>
                <a:gd name="T16" fmla="*/ 296644 w 306027"/>
                <a:gd name="T17" fmla="*/ 200934 h 267856"/>
                <a:gd name="T18" fmla="*/ 273909 w 306027"/>
                <a:gd name="T19" fmla="*/ 202723 h 267856"/>
                <a:gd name="T20" fmla="*/ 168532 w 306027"/>
                <a:gd name="T21" fmla="*/ 230279 h 267856"/>
                <a:gd name="T22" fmla="*/ 123422 w 306027"/>
                <a:gd name="T23" fmla="*/ 222048 h 267856"/>
                <a:gd name="T24" fmla="*/ 198124 w 306027"/>
                <a:gd name="T25" fmla="*/ 217038 h 267856"/>
                <a:gd name="T26" fmla="*/ 206785 w 306027"/>
                <a:gd name="T27" fmla="*/ 208449 h 267856"/>
                <a:gd name="T28" fmla="*/ 194876 w 306027"/>
                <a:gd name="T29" fmla="*/ 192702 h 267856"/>
                <a:gd name="T30" fmla="*/ 48358 w 306027"/>
                <a:gd name="T31" fmla="*/ 171230 h 267856"/>
                <a:gd name="T32" fmla="*/ 9383 w 306027"/>
                <a:gd name="T33" fmla="*/ 244952 h 267856"/>
                <a:gd name="T34" fmla="*/ 38975 w 306027"/>
                <a:gd name="T35" fmla="*/ 171230 h 267856"/>
                <a:gd name="T36" fmla="*/ 4692 w 306027"/>
                <a:gd name="T37" fmla="*/ 161925 h 267856"/>
                <a:gd name="T38" fmla="*/ 136413 w 306027"/>
                <a:gd name="T39" fmla="*/ 175166 h 267856"/>
                <a:gd name="T40" fmla="*/ 210033 w 306027"/>
                <a:gd name="T41" fmla="*/ 189481 h 267856"/>
                <a:gd name="T42" fmla="*/ 249730 w 306027"/>
                <a:gd name="T43" fmla="*/ 179461 h 267856"/>
                <a:gd name="T44" fmla="*/ 287622 w 306027"/>
                <a:gd name="T45" fmla="*/ 184829 h 267856"/>
                <a:gd name="T46" fmla="*/ 300253 w 306027"/>
                <a:gd name="T47" fmla="*/ 189481 h 267856"/>
                <a:gd name="T48" fmla="*/ 294840 w 306027"/>
                <a:gd name="T49" fmla="*/ 218112 h 267856"/>
                <a:gd name="T50" fmla="*/ 42945 w 306027"/>
                <a:gd name="T51" fmla="*/ 253899 h 267856"/>
                <a:gd name="T52" fmla="*/ 0 w 306027"/>
                <a:gd name="T53" fmla="*/ 249247 h 267856"/>
                <a:gd name="T54" fmla="*/ 4692 w 306027"/>
                <a:gd name="T55" fmla="*/ 161925 h 267856"/>
                <a:gd name="T56" fmla="*/ 178636 w 306027"/>
                <a:gd name="T57" fmla="*/ 143471 h 267856"/>
                <a:gd name="T58" fmla="*/ 202455 w 306027"/>
                <a:gd name="T59" fmla="*/ 143471 h 267856"/>
                <a:gd name="T60" fmla="*/ 232769 w 306027"/>
                <a:gd name="T61" fmla="*/ 97330 h 267856"/>
                <a:gd name="T62" fmla="*/ 195237 w 306027"/>
                <a:gd name="T63" fmla="*/ 122563 h 267856"/>
                <a:gd name="T64" fmla="*/ 232769 w 306027"/>
                <a:gd name="T65" fmla="*/ 109586 h 267856"/>
                <a:gd name="T66" fmla="*/ 73259 w 306027"/>
                <a:gd name="T67" fmla="*/ 97330 h 267856"/>
                <a:gd name="T68" fmla="*/ 153014 w 306027"/>
                <a:gd name="T69" fmla="*/ 134099 h 267856"/>
                <a:gd name="T70" fmla="*/ 185854 w 306027"/>
                <a:gd name="T71" fmla="*/ 122563 h 267856"/>
                <a:gd name="T72" fmla="*/ 153014 w 306027"/>
                <a:gd name="T73" fmla="*/ 115354 h 267856"/>
                <a:gd name="T74" fmla="*/ 232769 w 306027"/>
                <a:gd name="T75" fmla="*/ 63805 h 267856"/>
                <a:gd name="T76" fmla="*/ 195237 w 306027"/>
                <a:gd name="T77" fmla="*/ 102376 h 267856"/>
                <a:gd name="T78" fmla="*/ 232769 w 306027"/>
                <a:gd name="T79" fmla="*/ 63805 h 267856"/>
                <a:gd name="T80" fmla="*/ 73259 w 306027"/>
                <a:gd name="T81" fmla="*/ 81829 h 267856"/>
                <a:gd name="T82" fmla="*/ 185854 w 306027"/>
                <a:gd name="T83" fmla="*/ 103818 h 267856"/>
                <a:gd name="T84" fmla="*/ 154096 w 306027"/>
                <a:gd name="T85" fmla="*/ 83271 h 267856"/>
                <a:gd name="T86" fmla="*/ 151931 w 306027"/>
                <a:gd name="T87" fmla="*/ 83271 h 267856"/>
                <a:gd name="T88" fmla="*/ 153014 w 306027"/>
                <a:gd name="T89" fmla="*/ 9373 h 267856"/>
                <a:gd name="T90" fmla="*/ 153014 w 306027"/>
                <a:gd name="T91" fmla="*/ 74259 h 267856"/>
                <a:gd name="T92" fmla="*/ 150127 w 306027"/>
                <a:gd name="T93" fmla="*/ 41455 h 267856"/>
                <a:gd name="T94" fmla="*/ 155901 w 306027"/>
                <a:gd name="T95" fmla="*/ 34246 h 267856"/>
                <a:gd name="T96" fmla="*/ 282209 w 306027"/>
                <a:gd name="T97" fmla="*/ 41816 h 267856"/>
                <a:gd name="T98" fmla="*/ 151931 w 306027"/>
                <a:gd name="T99" fmla="*/ 0 h 267856"/>
                <a:gd name="T100" fmla="*/ 302419 w 306027"/>
                <a:gd name="T101" fmla="*/ 37130 h 267856"/>
                <a:gd name="T102" fmla="*/ 302419 w 306027"/>
                <a:gd name="T103" fmla="*/ 46142 h 267856"/>
                <a:gd name="T104" fmla="*/ 242151 w 306027"/>
                <a:gd name="T105" fmla="*/ 109586 h 267856"/>
                <a:gd name="T106" fmla="*/ 211477 w 306027"/>
                <a:gd name="T107" fmla="*/ 143471 h 267856"/>
                <a:gd name="T108" fmla="*/ 169253 w 306027"/>
                <a:gd name="T109" fmla="*/ 143471 h 267856"/>
                <a:gd name="T110" fmla="*/ 153014 w 306027"/>
                <a:gd name="T111" fmla="*/ 143471 h 267856"/>
                <a:gd name="T112" fmla="*/ 64237 w 306027"/>
                <a:gd name="T113" fmla="*/ 61282 h 267856"/>
                <a:gd name="T114" fmla="*/ 0 w 306027"/>
                <a:gd name="T115" fmla="*/ 41816 h 267856"/>
                <a:gd name="T116" fmla="*/ 151931 w 306027"/>
                <a:gd name="T117" fmla="*/ 0 h 267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027" h="267856">
                  <a:moveTo>
                    <a:pt x="24428" y="180975"/>
                  </a:moveTo>
                  <a:cubicBezTo>
                    <a:pt x="27295" y="180975"/>
                    <a:pt x="29805" y="183484"/>
                    <a:pt x="29805" y="186710"/>
                  </a:cubicBezTo>
                  <a:cubicBezTo>
                    <a:pt x="29805" y="189578"/>
                    <a:pt x="27295" y="191729"/>
                    <a:pt x="24428" y="191729"/>
                  </a:cubicBezTo>
                  <a:cubicBezTo>
                    <a:pt x="21201" y="191729"/>
                    <a:pt x="19050" y="189578"/>
                    <a:pt x="19050" y="186710"/>
                  </a:cubicBezTo>
                  <a:cubicBezTo>
                    <a:pt x="19050" y="183484"/>
                    <a:pt x="21201" y="180975"/>
                    <a:pt x="24428" y="180975"/>
                  </a:cubicBezTo>
                  <a:close/>
                  <a:moveTo>
                    <a:pt x="276074" y="180535"/>
                  </a:moveTo>
                  <a:cubicBezTo>
                    <a:pt x="273548" y="179461"/>
                    <a:pt x="262000" y="184113"/>
                    <a:pt x="253700" y="187692"/>
                  </a:cubicBezTo>
                  <a:cubicBezTo>
                    <a:pt x="243234" y="192344"/>
                    <a:pt x="230242" y="197713"/>
                    <a:pt x="215807" y="201649"/>
                  </a:cubicBezTo>
                  <a:cubicBezTo>
                    <a:pt x="216168" y="203797"/>
                    <a:pt x="216529" y="206302"/>
                    <a:pt x="216168" y="208807"/>
                  </a:cubicBezTo>
                  <a:cubicBezTo>
                    <a:pt x="215807" y="210238"/>
                    <a:pt x="215807" y="211670"/>
                    <a:pt x="215085" y="213101"/>
                  </a:cubicBezTo>
                  <a:cubicBezTo>
                    <a:pt x="239986" y="207017"/>
                    <a:pt x="257669" y="199502"/>
                    <a:pt x="270300" y="194492"/>
                  </a:cubicBezTo>
                  <a:cubicBezTo>
                    <a:pt x="271383" y="193776"/>
                    <a:pt x="272465" y="193418"/>
                    <a:pt x="273187" y="193060"/>
                  </a:cubicBezTo>
                  <a:cubicBezTo>
                    <a:pt x="275713" y="190913"/>
                    <a:pt x="278600" y="187334"/>
                    <a:pt x="278600" y="184829"/>
                  </a:cubicBezTo>
                  <a:cubicBezTo>
                    <a:pt x="278600" y="183755"/>
                    <a:pt x="278240" y="182324"/>
                    <a:pt x="276074" y="180535"/>
                  </a:cubicBezTo>
                  <a:close/>
                  <a:moveTo>
                    <a:pt x="48358" y="171230"/>
                  </a:moveTo>
                  <a:lnTo>
                    <a:pt x="48358" y="246026"/>
                  </a:lnTo>
                  <a:cubicBezTo>
                    <a:pt x="69289" y="252468"/>
                    <a:pt x="194154" y="285392"/>
                    <a:pt x="289427" y="210596"/>
                  </a:cubicBezTo>
                  <a:cubicBezTo>
                    <a:pt x="291231" y="209165"/>
                    <a:pt x="296284" y="204870"/>
                    <a:pt x="296644" y="200934"/>
                  </a:cubicBezTo>
                  <a:cubicBezTo>
                    <a:pt x="296644" y="200218"/>
                    <a:pt x="296284" y="198428"/>
                    <a:pt x="294479" y="196639"/>
                  </a:cubicBezTo>
                  <a:cubicBezTo>
                    <a:pt x="292314" y="194850"/>
                    <a:pt x="283292" y="198786"/>
                    <a:pt x="273909" y="202723"/>
                  </a:cubicBezTo>
                  <a:cubicBezTo>
                    <a:pt x="258391" y="209165"/>
                    <a:pt x="235295" y="219185"/>
                    <a:pt x="201011" y="225627"/>
                  </a:cubicBezTo>
                  <a:cubicBezTo>
                    <a:pt x="193072" y="228490"/>
                    <a:pt x="182245" y="230279"/>
                    <a:pt x="168532" y="230279"/>
                  </a:cubicBezTo>
                  <a:cubicBezTo>
                    <a:pt x="156983" y="230279"/>
                    <a:pt x="143270" y="229206"/>
                    <a:pt x="127391" y="227058"/>
                  </a:cubicBezTo>
                  <a:cubicBezTo>
                    <a:pt x="124865" y="226701"/>
                    <a:pt x="122700" y="224553"/>
                    <a:pt x="123422" y="222048"/>
                  </a:cubicBezTo>
                  <a:cubicBezTo>
                    <a:pt x="123422" y="219543"/>
                    <a:pt x="125948" y="217396"/>
                    <a:pt x="128474" y="217754"/>
                  </a:cubicBezTo>
                  <a:cubicBezTo>
                    <a:pt x="170336" y="223122"/>
                    <a:pt x="189463" y="220259"/>
                    <a:pt x="198124" y="217038"/>
                  </a:cubicBezTo>
                  <a:lnTo>
                    <a:pt x="198485" y="216680"/>
                  </a:lnTo>
                  <a:cubicBezTo>
                    <a:pt x="206785" y="213817"/>
                    <a:pt x="206785" y="209523"/>
                    <a:pt x="206785" y="208449"/>
                  </a:cubicBezTo>
                  <a:cubicBezTo>
                    <a:pt x="207146" y="202723"/>
                    <a:pt x="206063" y="198428"/>
                    <a:pt x="203537" y="195923"/>
                  </a:cubicBezTo>
                  <a:cubicBezTo>
                    <a:pt x="199928" y="192344"/>
                    <a:pt x="194876" y="192702"/>
                    <a:pt x="194876" y="192702"/>
                  </a:cubicBezTo>
                  <a:cubicBezTo>
                    <a:pt x="149405" y="193418"/>
                    <a:pt x="140744" y="188766"/>
                    <a:pt x="131361" y="183040"/>
                  </a:cubicBezTo>
                  <a:cubicBezTo>
                    <a:pt x="121978" y="177672"/>
                    <a:pt x="111512" y="171588"/>
                    <a:pt x="48358" y="171230"/>
                  </a:cubicBezTo>
                  <a:close/>
                  <a:moveTo>
                    <a:pt x="9383" y="171230"/>
                  </a:moveTo>
                  <a:lnTo>
                    <a:pt x="9383" y="244952"/>
                  </a:lnTo>
                  <a:lnTo>
                    <a:pt x="38975" y="244952"/>
                  </a:lnTo>
                  <a:lnTo>
                    <a:pt x="38975" y="171230"/>
                  </a:lnTo>
                  <a:lnTo>
                    <a:pt x="9383" y="171230"/>
                  </a:lnTo>
                  <a:close/>
                  <a:moveTo>
                    <a:pt x="4692" y="161925"/>
                  </a:moveTo>
                  <a:lnTo>
                    <a:pt x="43667" y="161925"/>
                  </a:lnTo>
                  <a:cubicBezTo>
                    <a:pt x="113678" y="161925"/>
                    <a:pt x="125587" y="169083"/>
                    <a:pt x="136413" y="175166"/>
                  </a:cubicBezTo>
                  <a:cubicBezTo>
                    <a:pt x="144353" y="180177"/>
                    <a:pt x="151570" y="184113"/>
                    <a:pt x="194154" y="183398"/>
                  </a:cubicBezTo>
                  <a:cubicBezTo>
                    <a:pt x="194515" y="183398"/>
                    <a:pt x="203537" y="183040"/>
                    <a:pt x="210033" y="189481"/>
                  </a:cubicBezTo>
                  <a:cubicBezTo>
                    <a:pt x="211116" y="190555"/>
                    <a:pt x="211837" y="191629"/>
                    <a:pt x="212920" y="193060"/>
                  </a:cubicBezTo>
                  <a:cubicBezTo>
                    <a:pt x="226994" y="188766"/>
                    <a:pt x="239625" y="183755"/>
                    <a:pt x="249730" y="179461"/>
                  </a:cubicBezTo>
                  <a:cubicBezTo>
                    <a:pt x="265609" y="172661"/>
                    <a:pt x="275352" y="168725"/>
                    <a:pt x="281487" y="173377"/>
                  </a:cubicBezTo>
                  <a:cubicBezTo>
                    <a:pt x="286901" y="177314"/>
                    <a:pt x="287622" y="181608"/>
                    <a:pt x="287622" y="184829"/>
                  </a:cubicBezTo>
                  <a:cubicBezTo>
                    <a:pt x="287622" y="185903"/>
                    <a:pt x="287622" y="186976"/>
                    <a:pt x="287262" y="187692"/>
                  </a:cubicBezTo>
                  <a:cubicBezTo>
                    <a:pt x="292675" y="186618"/>
                    <a:pt x="297005" y="186976"/>
                    <a:pt x="300253" y="189481"/>
                  </a:cubicBezTo>
                  <a:cubicBezTo>
                    <a:pt x="305306" y="193776"/>
                    <a:pt x="306027" y="198428"/>
                    <a:pt x="306027" y="201291"/>
                  </a:cubicBezTo>
                  <a:cubicBezTo>
                    <a:pt x="305666" y="210596"/>
                    <a:pt x="295923" y="217396"/>
                    <a:pt x="294840" y="218112"/>
                  </a:cubicBezTo>
                  <a:cubicBezTo>
                    <a:pt x="245038" y="257478"/>
                    <a:pt x="186937" y="267856"/>
                    <a:pt x="139300" y="267856"/>
                  </a:cubicBezTo>
                  <a:cubicBezTo>
                    <a:pt x="88416" y="267856"/>
                    <a:pt x="48719" y="255689"/>
                    <a:pt x="42945" y="253899"/>
                  </a:cubicBezTo>
                  <a:lnTo>
                    <a:pt x="4692" y="253899"/>
                  </a:lnTo>
                  <a:cubicBezTo>
                    <a:pt x="2166" y="253899"/>
                    <a:pt x="0" y="252110"/>
                    <a:pt x="0" y="249247"/>
                  </a:cubicBezTo>
                  <a:lnTo>
                    <a:pt x="0" y="166577"/>
                  </a:lnTo>
                  <a:cubicBezTo>
                    <a:pt x="0" y="164072"/>
                    <a:pt x="2166" y="161925"/>
                    <a:pt x="4692" y="161925"/>
                  </a:cubicBezTo>
                  <a:close/>
                  <a:moveTo>
                    <a:pt x="190545" y="131575"/>
                  </a:moveTo>
                  <a:cubicBezTo>
                    <a:pt x="184050" y="131575"/>
                    <a:pt x="178636" y="136983"/>
                    <a:pt x="178636" y="143471"/>
                  </a:cubicBezTo>
                  <a:cubicBezTo>
                    <a:pt x="178636" y="150320"/>
                    <a:pt x="184050" y="155367"/>
                    <a:pt x="190545" y="155367"/>
                  </a:cubicBezTo>
                  <a:cubicBezTo>
                    <a:pt x="197041" y="155367"/>
                    <a:pt x="202455" y="150320"/>
                    <a:pt x="202455" y="143471"/>
                  </a:cubicBezTo>
                  <a:cubicBezTo>
                    <a:pt x="202455" y="136983"/>
                    <a:pt x="197041" y="131575"/>
                    <a:pt x="190545" y="131575"/>
                  </a:cubicBezTo>
                  <a:close/>
                  <a:moveTo>
                    <a:pt x="232769" y="97330"/>
                  </a:moveTo>
                  <a:cubicBezTo>
                    <a:pt x="224107" y="103818"/>
                    <a:pt x="210755" y="108505"/>
                    <a:pt x="195237" y="111749"/>
                  </a:cubicBezTo>
                  <a:lnTo>
                    <a:pt x="195237" y="122563"/>
                  </a:lnTo>
                  <a:cubicBezTo>
                    <a:pt x="198846" y="123645"/>
                    <a:pt x="202094" y="125447"/>
                    <a:pt x="204620" y="127971"/>
                  </a:cubicBezTo>
                  <a:cubicBezTo>
                    <a:pt x="221942" y="122924"/>
                    <a:pt x="232769" y="116075"/>
                    <a:pt x="232769" y="109586"/>
                  </a:cubicBezTo>
                  <a:lnTo>
                    <a:pt x="232769" y="97330"/>
                  </a:lnTo>
                  <a:close/>
                  <a:moveTo>
                    <a:pt x="73259" y="97330"/>
                  </a:moveTo>
                  <a:lnTo>
                    <a:pt x="73259" y="109586"/>
                  </a:lnTo>
                  <a:cubicBezTo>
                    <a:pt x="73259" y="121121"/>
                    <a:pt x="107543" y="134099"/>
                    <a:pt x="153014" y="134099"/>
                  </a:cubicBezTo>
                  <a:cubicBezTo>
                    <a:pt x="159871" y="134099"/>
                    <a:pt x="166006" y="133738"/>
                    <a:pt x="172140" y="133378"/>
                  </a:cubicBezTo>
                  <a:cubicBezTo>
                    <a:pt x="175028" y="127971"/>
                    <a:pt x="180080" y="124005"/>
                    <a:pt x="185854" y="122563"/>
                  </a:cubicBezTo>
                  <a:lnTo>
                    <a:pt x="185854" y="113191"/>
                  </a:lnTo>
                  <a:cubicBezTo>
                    <a:pt x="175028" y="114993"/>
                    <a:pt x="163840" y="115354"/>
                    <a:pt x="153014" y="115354"/>
                  </a:cubicBezTo>
                  <a:cubicBezTo>
                    <a:pt x="121617" y="115354"/>
                    <a:pt x="89138" y="109586"/>
                    <a:pt x="73259" y="97330"/>
                  </a:cubicBezTo>
                  <a:close/>
                  <a:moveTo>
                    <a:pt x="232769" y="63805"/>
                  </a:moveTo>
                  <a:lnTo>
                    <a:pt x="195237" y="73178"/>
                  </a:lnTo>
                  <a:lnTo>
                    <a:pt x="195237" y="102376"/>
                  </a:lnTo>
                  <a:cubicBezTo>
                    <a:pt x="217972" y="97690"/>
                    <a:pt x="232769" y="89399"/>
                    <a:pt x="232769" y="81829"/>
                  </a:cubicBezTo>
                  <a:lnTo>
                    <a:pt x="232769" y="63805"/>
                  </a:lnTo>
                  <a:close/>
                  <a:moveTo>
                    <a:pt x="73259" y="63805"/>
                  </a:moveTo>
                  <a:lnTo>
                    <a:pt x="73259" y="81829"/>
                  </a:lnTo>
                  <a:cubicBezTo>
                    <a:pt x="73259" y="93364"/>
                    <a:pt x="107543" y="106342"/>
                    <a:pt x="153014" y="106342"/>
                  </a:cubicBezTo>
                  <a:cubicBezTo>
                    <a:pt x="164923" y="106342"/>
                    <a:pt x="176110" y="105260"/>
                    <a:pt x="185854" y="103818"/>
                  </a:cubicBezTo>
                  <a:lnTo>
                    <a:pt x="185854" y="75340"/>
                  </a:lnTo>
                  <a:lnTo>
                    <a:pt x="154096" y="83271"/>
                  </a:lnTo>
                  <a:cubicBezTo>
                    <a:pt x="153736" y="83271"/>
                    <a:pt x="153375" y="83271"/>
                    <a:pt x="153014" y="83271"/>
                  </a:cubicBezTo>
                  <a:cubicBezTo>
                    <a:pt x="152653" y="83271"/>
                    <a:pt x="152292" y="83271"/>
                    <a:pt x="151931" y="83271"/>
                  </a:cubicBezTo>
                  <a:lnTo>
                    <a:pt x="73259" y="63805"/>
                  </a:lnTo>
                  <a:close/>
                  <a:moveTo>
                    <a:pt x="153014" y="9373"/>
                  </a:moveTo>
                  <a:lnTo>
                    <a:pt x="23818" y="41816"/>
                  </a:lnTo>
                  <a:lnTo>
                    <a:pt x="153014" y="74259"/>
                  </a:lnTo>
                  <a:lnTo>
                    <a:pt x="180441" y="67049"/>
                  </a:lnTo>
                  <a:lnTo>
                    <a:pt x="150127" y="41455"/>
                  </a:lnTo>
                  <a:cubicBezTo>
                    <a:pt x="147961" y="39653"/>
                    <a:pt x="147961" y="36769"/>
                    <a:pt x="149405" y="34606"/>
                  </a:cubicBezTo>
                  <a:cubicBezTo>
                    <a:pt x="151209" y="32804"/>
                    <a:pt x="154096" y="32443"/>
                    <a:pt x="155901" y="34246"/>
                  </a:cubicBezTo>
                  <a:lnTo>
                    <a:pt x="191628" y="64166"/>
                  </a:lnTo>
                  <a:lnTo>
                    <a:pt x="282209" y="41816"/>
                  </a:lnTo>
                  <a:lnTo>
                    <a:pt x="153014" y="9373"/>
                  </a:lnTo>
                  <a:close/>
                  <a:moveTo>
                    <a:pt x="151931" y="0"/>
                  </a:moveTo>
                  <a:cubicBezTo>
                    <a:pt x="152653" y="0"/>
                    <a:pt x="153375" y="0"/>
                    <a:pt x="154096" y="0"/>
                  </a:cubicBezTo>
                  <a:lnTo>
                    <a:pt x="302419" y="37130"/>
                  </a:lnTo>
                  <a:cubicBezTo>
                    <a:pt x="304584" y="37851"/>
                    <a:pt x="306027" y="39653"/>
                    <a:pt x="306027" y="41816"/>
                  </a:cubicBezTo>
                  <a:cubicBezTo>
                    <a:pt x="306027" y="43979"/>
                    <a:pt x="304584" y="45781"/>
                    <a:pt x="302419" y="46142"/>
                  </a:cubicBezTo>
                  <a:lnTo>
                    <a:pt x="242151" y="61282"/>
                  </a:lnTo>
                  <a:lnTo>
                    <a:pt x="242151" y="109586"/>
                  </a:lnTo>
                  <a:cubicBezTo>
                    <a:pt x="242151" y="121482"/>
                    <a:pt x="228799" y="130133"/>
                    <a:pt x="210394" y="135901"/>
                  </a:cubicBezTo>
                  <a:cubicBezTo>
                    <a:pt x="211116" y="138064"/>
                    <a:pt x="211477" y="140587"/>
                    <a:pt x="211477" y="143471"/>
                  </a:cubicBezTo>
                  <a:cubicBezTo>
                    <a:pt x="211477" y="155007"/>
                    <a:pt x="202094" y="164740"/>
                    <a:pt x="190545" y="164740"/>
                  </a:cubicBezTo>
                  <a:cubicBezTo>
                    <a:pt x="178636" y="164740"/>
                    <a:pt x="169253" y="155007"/>
                    <a:pt x="169253" y="143471"/>
                  </a:cubicBezTo>
                  <a:lnTo>
                    <a:pt x="169253" y="143111"/>
                  </a:lnTo>
                  <a:cubicBezTo>
                    <a:pt x="163840" y="143111"/>
                    <a:pt x="158427" y="143471"/>
                    <a:pt x="153014" y="143471"/>
                  </a:cubicBezTo>
                  <a:cubicBezTo>
                    <a:pt x="110069" y="143471"/>
                    <a:pt x="64237" y="131575"/>
                    <a:pt x="64237" y="109586"/>
                  </a:cubicBezTo>
                  <a:lnTo>
                    <a:pt x="64237" y="61282"/>
                  </a:lnTo>
                  <a:lnTo>
                    <a:pt x="3609" y="46142"/>
                  </a:lnTo>
                  <a:cubicBezTo>
                    <a:pt x="1444" y="45781"/>
                    <a:pt x="0" y="43979"/>
                    <a:pt x="0" y="41816"/>
                  </a:cubicBezTo>
                  <a:cubicBezTo>
                    <a:pt x="0" y="39653"/>
                    <a:pt x="1444" y="37851"/>
                    <a:pt x="3609" y="37130"/>
                  </a:cubicBezTo>
                  <a:lnTo>
                    <a:pt x="151931" y="0"/>
                  </a:ln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6" name="Freeform 759">
              <a:extLst>
                <a:ext uri="{FF2B5EF4-FFF2-40B4-BE49-F238E27FC236}">
                  <a16:creationId xmlns:a16="http://schemas.microsoft.com/office/drawing/2014/main" id="{FE35D22A-C185-B4B3-C6AC-38BE52620F2C}"/>
                </a:ext>
              </a:extLst>
            </p:cNvPr>
            <p:cNvSpPr>
              <a:spLocks noChangeArrowheads="1"/>
            </p:cNvSpPr>
            <p:nvPr/>
          </p:nvSpPr>
          <p:spPr bwMode="auto">
            <a:xfrm>
              <a:off x="6367061" y="2439191"/>
              <a:ext cx="279499" cy="203801"/>
            </a:xfrm>
            <a:custGeom>
              <a:avLst/>
              <a:gdLst>
                <a:gd name="T0" fmla="*/ 29833 w 304441"/>
                <a:gd name="T1" fmla="*/ 184188 h 221888"/>
                <a:gd name="T2" fmla="*/ 129037 w 304441"/>
                <a:gd name="T3" fmla="*/ 198325 h 221888"/>
                <a:gd name="T4" fmla="*/ 143055 w 304441"/>
                <a:gd name="T5" fmla="*/ 212463 h 221888"/>
                <a:gd name="T6" fmla="*/ 170731 w 304441"/>
                <a:gd name="T7" fmla="*/ 203038 h 221888"/>
                <a:gd name="T8" fmla="*/ 281077 w 304441"/>
                <a:gd name="T9" fmla="*/ 198325 h 221888"/>
                <a:gd name="T10" fmla="*/ 155635 w 304441"/>
                <a:gd name="T11" fmla="*/ 192888 h 221888"/>
                <a:gd name="T12" fmla="*/ 80962 w 304441"/>
                <a:gd name="T13" fmla="*/ 171681 h 221888"/>
                <a:gd name="T14" fmla="*/ 43851 w 304441"/>
                <a:gd name="T15" fmla="*/ 169688 h 221888"/>
                <a:gd name="T16" fmla="*/ 51758 w 304441"/>
                <a:gd name="T17" fmla="*/ 148663 h 221888"/>
                <a:gd name="T18" fmla="*/ 153119 w 304441"/>
                <a:gd name="T19" fmla="*/ 182013 h 221888"/>
                <a:gd name="T20" fmla="*/ 282156 w 304441"/>
                <a:gd name="T21" fmla="*/ 178388 h 221888"/>
                <a:gd name="T22" fmla="*/ 299768 w 304441"/>
                <a:gd name="T23" fmla="*/ 198325 h 221888"/>
                <a:gd name="T24" fmla="*/ 299768 w 304441"/>
                <a:gd name="T25" fmla="*/ 207750 h 221888"/>
                <a:gd name="T26" fmla="*/ 161386 w 304441"/>
                <a:gd name="T27" fmla="*/ 221888 h 221888"/>
                <a:gd name="T28" fmla="*/ 125083 w 304441"/>
                <a:gd name="T29" fmla="*/ 207750 h 221888"/>
                <a:gd name="T30" fmla="*/ 0 w 304441"/>
                <a:gd name="T31" fmla="*/ 203038 h 221888"/>
                <a:gd name="T32" fmla="*/ 13299 w 304441"/>
                <a:gd name="T33" fmla="*/ 198325 h 221888"/>
                <a:gd name="T34" fmla="*/ 24801 w 304441"/>
                <a:gd name="T35" fmla="*/ 176213 h 221888"/>
                <a:gd name="T36" fmla="*/ 44210 w 304441"/>
                <a:gd name="T37" fmla="*/ 143225 h 221888"/>
                <a:gd name="T38" fmla="*/ 180542 w 304441"/>
                <a:gd name="T39" fmla="*/ 8980 h 221888"/>
                <a:gd name="T40" fmla="*/ 179463 w 304441"/>
                <a:gd name="T41" fmla="*/ 76513 h 221888"/>
                <a:gd name="T42" fmla="*/ 216143 w 304441"/>
                <a:gd name="T43" fmla="*/ 99144 h 221888"/>
                <a:gd name="T44" fmla="*/ 258577 w 304441"/>
                <a:gd name="T45" fmla="*/ 81183 h 221888"/>
                <a:gd name="T46" fmla="*/ 240597 w 304441"/>
                <a:gd name="T47" fmla="*/ 60708 h 221888"/>
                <a:gd name="T48" fmla="*/ 242755 w 304441"/>
                <a:gd name="T49" fmla="*/ 49213 h 221888"/>
                <a:gd name="T50" fmla="*/ 217941 w 304441"/>
                <a:gd name="T51" fmla="*/ 38436 h 221888"/>
                <a:gd name="T52" fmla="*/ 210389 w 304441"/>
                <a:gd name="T53" fmla="*/ 35562 h 221888"/>
                <a:gd name="T54" fmla="*/ 180542 w 304441"/>
                <a:gd name="T55" fmla="*/ 0 h 221888"/>
                <a:gd name="T56" fmla="*/ 228010 w 304441"/>
                <a:gd name="T57" fmla="*/ 25145 h 221888"/>
                <a:gd name="T58" fmla="*/ 251026 w 304441"/>
                <a:gd name="T59" fmla="*/ 55679 h 221888"/>
                <a:gd name="T60" fmla="*/ 240237 w 304441"/>
                <a:gd name="T61" fmla="*/ 108483 h 221888"/>
                <a:gd name="T62" fmla="*/ 221897 w 304441"/>
                <a:gd name="T63" fmla="*/ 119260 h 221888"/>
                <a:gd name="T64" fmla="*/ 208591 w 304441"/>
                <a:gd name="T65" fmla="*/ 147279 h 221888"/>
                <a:gd name="T66" fmla="*/ 204995 w 304441"/>
                <a:gd name="T67" fmla="*/ 139376 h 221888"/>
                <a:gd name="T68" fmla="*/ 174788 w 304441"/>
                <a:gd name="T69" fmla="*/ 89086 h 221888"/>
                <a:gd name="T70" fmla="*/ 169394 w 304441"/>
                <a:gd name="T71" fmla="*/ 83697 h 221888"/>
                <a:gd name="T72" fmla="*/ 132353 w 304441"/>
                <a:gd name="T73" fmla="*/ 38795 h 221888"/>
                <a:gd name="T74" fmla="*/ 91717 w 304441"/>
                <a:gd name="T75" fmla="*/ 75435 h 221888"/>
                <a:gd name="T76" fmla="*/ 74456 w 304441"/>
                <a:gd name="T77" fmla="*/ 69688 h 221888"/>
                <a:gd name="T78" fmla="*/ 57914 w 304441"/>
                <a:gd name="T79" fmla="*/ 97707 h 221888"/>
                <a:gd name="T80" fmla="*/ 54677 w 304441"/>
                <a:gd name="T81" fmla="*/ 104532 h 221888"/>
                <a:gd name="T82" fmla="*/ 31662 w 304441"/>
                <a:gd name="T83" fmla="*/ 131833 h 221888"/>
                <a:gd name="T84" fmla="*/ 47485 w 304441"/>
                <a:gd name="T85" fmla="*/ 96988 h 221888"/>
                <a:gd name="T86" fmla="*/ 74456 w 304441"/>
                <a:gd name="T87" fmla="*/ 60348 h 221888"/>
                <a:gd name="T88" fmla="*/ 132353 w 304441"/>
                <a:gd name="T89" fmla="*/ 29456 h 221888"/>
                <a:gd name="T90" fmla="*/ 180542 w 304441"/>
                <a:gd name="T91" fmla="*/ 0 h 22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441" h="221888">
                  <a:moveTo>
                    <a:pt x="80962" y="171681"/>
                  </a:moveTo>
                  <a:cubicBezTo>
                    <a:pt x="56970" y="173947"/>
                    <a:pt x="35764" y="181831"/>
                    <a:pt x="29833" y="184188"/>
                  </a:cubicBezTo>
                  <a:lnTo>
                    <a:pt x="23363" y="198325"/>
                  </a:lnTo>
                  <a:lnTo>
                    <a:pt x="129037" y="198325"/>
                  </a:lnTo>
                  <a:cubicBezTo>
                    <a:pt x="131553" y="198325"/>
                    <a:pt x="133709" y="200500"/>
                    <a:pt x="133709" y="203038"/>
                  </a:cubicBezTo>
                  <a:cubicBezTo>
                    <a:pt x="133709" y="208113"/>
                    <a:pt x="138023" y="212463"/>
                    <a:pt x="143055" y="212463"/>
                  </a:cubicBezTo>
                  <a:lnTo>
                    <a:pt x="161386" y="212463"/>
                  </a:lnTo>
                  <a:cubicBezTo>
                    <a:pt x="166418" y="212463"/>
                    <a:pt x="170731" y="208113"/>
                    <a:pt x="170731" y="203038"/>
                  </a:cubicBezTo>
                  <a:cubicBezTo>
                    <a:pt x="170731" y="200500"/>
                    <a:pt x="172888" y="198325"/>
                    <a:pt x="175404" y="198325"/>
                  </a:cubicBezTo>
                  <a:lnTo>
                    <a:pt x="281077" y="198325"/>
                  </a:lnTo>
                  <a:lnTo>
                    <a:pt x="274608" y="184188"/>
                  </a:lnTo>
                  <a:cubicBezTo>
                    <a:pt x="262746" y="179475"/>
                    <a:pt x="189781" y="152650"/>
                    <a:pt x="155635" y="192888"/>
                  </a:cubicBezTo>
                  <a:cubicBezTo>
                    <a:pt x="153838" y="194700"/>
                    <a:pt x="150243" y="194700"/>
                    <a:pt x="148806" y="192888"/>
                  </a:cubicBezTo>
                  <a:cubicBezTo>
                    <a:pt x="131733" y="172769"/>
                    <a:pt x="104955" y="169416"/>
                    <a:pt x="80962" y="171681"/>
                  </a:cubicBezTo>
                  <a:close/>
                  <a:moveTo>
                    <a:pt x="51758" y="148663"/>
                  </a:moveTo>
                  <a:lnTo>
                    <a:pt x="43851" y="169688"/>
                  </a:lnTo>
                  <a:cubicBezTo>
                    <a:pt x="65058" y="163163"/>
                    <a:pt x="99923" y="156275"/>
                    <a:pt x="129037" y="167875"/>
                  </a:cubicBezTo>
                  <a:cubicBezTo>
                    <a:pt x="114300" y="155550"/>
                    <a:pt x="89858" y="143950"/>
                    <a:pt x="51758" y="148663"/>
                  </a:cubicBezTo>
                  <a:close/>
                  <a:moveTo>
                    <a:pt x="47805" y="139963"/>
                  </a:moveTo>
                  <a:cubicBezTo>
                    <a:pt x="113941" y="130175"/>
                    <a:pt x="144133" y="167150"/>
                    <a:pt x="153119" y="182013"/>
                  </a:cubicBezTo>
                  <a:cubicBezTo>
                    <a:pt x="196251" y="140688"/>
                    <a:pt x="276405" y="174400"/>
                    <a:pt x="279640" y="176213"/>
                  </a:cubicBezTo>
                  <a:cubicBezTo>
                    <a:pt x="280718" y="176575"/>
                    <a:pt x="281437" y="177663"/>
                    <a:pt x="282156" y="178388"/>
                  </a:cubicBezTo>
                  <a:lnTo>
                    <a:pt x="291141" y="198325"/>
                  </a:lnTo>
                  <a:lnTo>
                    <a:pt x="299768" y="198325"/>
                  </a:lnTo>
                  <a:cubicBezTo>
                    <a:pt x="302643" y="198325"/>
                    <a:pt x="304441" y="200500"/>
                    <a:pt x="304441" y="203038"/>
                  </a:cubicBezTo>
                  <a:cubicBezTo>
                    <a:pt x="304441" y="205575"/>
                    <a:pt x="302643" y="207750"/>
                    <a:pt x="299768" y="207750"/>
                  </a:cubicBezTo>
                  <a:lnTo>
                    <a:pt x="179358" y="207750"/>
                  </a:lnTo>
                  <a:cubicBezTo>
                    <a:pt x="177201" y="215725"/>
                    <a:pt x="170012" y="221888"/>
                    <a:pt x="161386" y="221888"/>
                  </a:cubicBezTo>
                  <a:lnTo>
                    <a:pt x="143055" y="221888"/>
                  </a:lnTo>
                  <a:cubicBezTo>
                    <a:pt x="134428" y="221888"/>
                    <a:pt x="127240" y="215725"/>
                    <a:pt x="125083" y="207750"/>
                  </a:cubicBezTo>
                  <a:lnTo>
                    <a:pt x="4673" y="207750"/>
                  </a:lnTo>
                  <a:cubicBezTo>
                    <a:pt x="1797" y="207750"/>
                    <a:pt x="0" y="205575"/>
                    <a:pt x="0" y="203038"/>
                  </a:cubicBezTo>
                  <a:cubicBezTo>
                    <a:pt x="0" y="200500"/>
                    <a:pt x="1797" y="198325"/>
                    <a:pt x="4673" y="198325"/>
                  </a:cubicBezTo>
                  <a:lnTo>
                    <a:pt x="13299" y="198325"/>
                  </a:lnTo>
                  <a:lnTo>
                    <a:pt x="22285" y="178388"/>
                  </a:lnTo>
                  <a:cubicBezTo>
                    <a:pt x="23004" y="177663"/>
                    <a:pt x="23723" y="176575"/>
                    <a:pt x="24801" y="176213"/>
                  </a:cubicBezTo>
                  <a:cubicBezTo>
                    <a:pt x="25160" y="175850"/>
                    <a:pt x="28395" y="174763"/>
                    <a:pt x="32708" y="172950"/>
                  </a:cubicBezTo>
                  <a:lnTo>
                    <a:pt x="44210" y="143225"/>
                  </a:lnTo>
                  <a:cubicBezTo>
                    <a:pt x="44570" y="141413"/>
                    <a:pt x="46008" y="140325"/>
                    <a:pt x="47805" y="139963"/>
                  </a:cubicBezTo>
                  <a:close/>
                  <a:moveTo>
                    <a:pt x="180542" y="8980"/>
                  </a:moveTo>
                  <a:cubicBezTo>
                    <a:pt x="165797" y="8980"/>
                    <a:pt x="153571" y="19757"/>
                    <a:pt x="150694" y="33407"/>
                  </a:cubicBezTo>
                  <a:cubicBezTo>
                    <a:pt x="167595" y="40591"/>
                    <a:pt x="179463" y="57115"/>
                    <a:pt x="179463" y="76513"/>
                  </a:cubicBezTo>
                  <a:cubicBezTo>
                    <a:pt x="179463" y="77591"/>
                    <a:pt x="179463" y="78309"/>
                    <a:pt x="179463" y="79028"/>
                  </a:cubicBezTo>
                  <a:cubicBezTo>
                    <a:pt x="195286" y="78309"/>
                    <a:pt x="208951" y="86571"/>
                    <a:pt x="216143" y="99144"/>
                  </a:cubicBezTo>
                  <a:lnTo>
                    <a:pt x="240237" y="99144"/>
                  </a:lnTo>
                  <a:cubicBezTo>
                    <a:pt x="250666" y="99144"/>
                    <a:pt x="258577" y="91241"/>
                    <a:pt x="258577" y="81183"/>
                  </a:cubicBezTo>
                  <a:cubicBezTo>
                    <a:pt x="258577" y="72202"/>
                    <a:pt x="252464" y="64659"/>
                    <a:pt x="243833" y="63222"/>
                  </a:cubicBezTo>
                  <a:cubicBezTo>
                    <a:pt x="242395" y="62863"/>
                    <a:pt x="241316" y="62144"/>
                    <a:pt x="240597" y="60708"/>
                  </a:cubicBezTo>
                  <a:cubicBezTo>
                    <a:pt x="239878" y="59271"/>
                    <a:pt x="239878" y="57834"/>
                    <a:pt x="240597" y="56397"/>
                  </a:cubicBezTo>
                  <a:cubicBezTo>
                    <a:pt x="242035" y="54242"/>
                    <a:pt x="242755" y="51727"/>
                    <a:pt x="242755" y="49213"/>
                  </a:cubicBezTo>
                  <a:cubicBezTo>
                    <a:pt x="242755" y="41310"/>
                    <a:pt x="236281" y="34485"/>
                    <a:pt x="228010" y="34485"/>
                  </a:cubicBezTo>
                  <a:cubicBezTo>
                    <a:pt x="224414" y="34485"/>
                    <a:pt x="220818" y="35922"/>
                    <a:pt x="217941" y="38436"/>
                  </a:cubicBezTo>
                  <a:cubicBezTo>
                    <a:pt x="216862" y="39514"/>
                    <a:pt x="215064" y="39873"/>
                    <a:pt x="213266" y="39155"/>
                  </a:cubicBezTo>
                  <a:cubicBezTo>
                    <a:pt x="211828" y="38795"/>
                    <a:pt x="210749" y="37358"/>
                    <a:pt x="210389" y="35562"/>
                  </a:cubicBezTo>
                  <a:cubicBezTo>
                    <a:pt x="208591" y="20475"/>
                    <a:pt x="195645" y="8980"/>
                    <a:pt x="180542" y="8980"/>
                  </a:cubicBezTo>
                  <a:close/>
                  <a:moveTo>
                    <a:pt x="180542" y="0"/>
                  </a:moveTo>
                  <a:cubicBezTo>
                    <a:pt x="197803" y="0"/>
                    <a:pt x="212907" y="11495"/>
                    <a:pt x="217941" y="27660"/>
                  </a:cubicBezTo>
                  <a:cubicBezTo>
                    <a:pt x="221178" y="25864"/>
                    <a:pt x="224414" y="25145"/>
                    <a:pt x="228010" y="25145"/>
                  </a:cubicBezTo>
                  <a:cubicBezTo>
                    <a:pt x="241316" y="25145"/>
                    <a:pt x="252104" y="35922"/>
                    <a:pt x="252104" y="49213"/>
                  </a:cubicBezTo>
                  <a:cubicBezTo>
                    <a:pt x="252104" y="51368"/>
                    <a:pt x="251385" y="53523"/>
                    <a:pt x="251026" y="55679"/>
                  </a:cubicBezTo>
                  <a:cubicBezTo>
                    <a:pt x="261095" y="59989"/>
                    <a:pt x="267927" y="70047"/>
                    <a:pt x="267927" y="81183"/>
                  </a:cubicBezTo>
                  <a:cubicBezTo>
                    <a:pt x="267927" y="96270"/>
                    <a:pt x="255701" y="108483"/>
                    <a:pt x="240237" y="108483"/>
                  </a:cubicBezTo>
                  <a:lnTo>
                    <a:pt x="220459" y="108483"/>
                  </a:lnTo>
                  <a:cubicBezTo>
                    <a:pt x="221178" y="112075"/>
                    <a:pt x="221897" y="115668"/>
                    <a:pt x="221897" y="119260"/>
                  </a:cubicBezTo>
                  <a:cubicBezTo>
                    <a:pt x="221897" y="128959"/>
                    <a:pt x="218301" y="138298"/>
                    <a:pt x="212187" y="145483"/>
                  </a:cubicBezTo>
                  <a:cubicBezTo>
                    <a:pt x="211109" y="146560"/>
                    <a:pt x="210030" y="147279"/>
                    <a:pt x="208591" y="147279"/>
                  </a:cubicBezTo>
                  <a:cubicBezTo>
                    <a:pt x="207512" y="147279"/>
                    <a:pt x="206434" y="146560"/>
                    <a:pt x="205714" y="146201"/>
                  </a:cubicBezTo>
                  <a:cubicBezTo>
                    <a:pt x="203557" y="144405"/>
                    <a:pt x="203557" y="141531"/>
                    <a:pt x="204995" y="139376"/>
                  </a:cubicBezTo>
                  <a:cubicBezTo>
                    <a:pt x="210030" y="133629"/>
                    <a:pt x="212547" y="126803"/>
                    <a:pt x="212547" y="119260"/>
                  </a:cubicBezTo>
                  <a:cubicBezTo>
                    <a:pt x="212547" y="100221"/>
                    <a:pt x="194926" y="84775"/>
                    <a:pt x="174788" y="89086"/>
                  </a:cubicBezTo>
                  <a:cubicBezTo>
                    <a:pt x="173349" y="89445"/>
                    <a:pt x="171911" y="88726"/>
                    <a:pt x="170832" y="87649"/>
                  </a:cubicBezTo>
                  <a:cubicBezTo>
                    <a:pt x="169753" y="86571"/>
                    <a:pt x="169034" y="85134"/>
                    <a:pt x="169394" y="83697"/>
                  </a:cubicBezTo>
                  <a:cubicBezTo>
                    <a:pt x="169753" y="81183"/>
                    <a:pt x="170113" y="79028"/>
                    <a:pt x="170113" y="76513"/>
                  </a:cubicBezTo>
                  <a:cubicBezTo>
                    <a:pt x="170113" y="55679"/>
                    <a:pt x="153211" y="38795"/>
                    <a:pt x="132353" y="38795"/>
                  </a:cubicBezTo>
                  <a:cubicBezTo>
                    <a:pt x="113294" y="38795"/>
                    <a:pt x="97111" y="53164"/>
                    <a:pt x="94954" y="71843"/>
                  </a:cubicBezTo>
                  <a:cubicBezTo>
                    <a:pt x="94594" y="73639"/>
                    <a:pt x="93515" y="75076"/>
                    <a:pt x="91717" y="75435"/>
                  </a:cubicBezTo>
                  <a:cubicBezTo>
                    <a:pt x="90279" y="75795"/>
                    <a:pt x="88121" y="75795"/>
                    <a:pt x="87042" y="74717"/>
                  </a:cubicBezTo>
                  <a:cubicBezTo>
                    <a:pt x="83806" y="71484"/>
                    <a:pt x="79131" y="69688"/>
                    <a:pt x="74456" y="69688"/>
                  </a:cubicBezTo>
                  <a:cubicBezTo>
                    <a:pt x="64027" y="69688"/>
                    <a:pt x="55396" y="78309"/>
                    <a:pt x="55396" y="88726"/>
                  </a:cubicBezTo>
                  <a:cubicBezTo>
                    <a:pt x="55396" y="91959"/>
                    <a:pt x="56475" y="94833"/>
                    <a:pt x="57914" y="97707"/>
                  </a:cubicBezTo>
                  <a:cubicBezTo>
                    <a:pt x="58633" y="99144"/>
                    <a:pt x="58633" y="100581"/>
                    <a:pt x="57914" y="102017"/>
                  </a:cubicBezTo>
                  <a:cubicBezTo>
                    <a:pt x="57554" y="103454"/>
                    <a:pt x="56116" y="104532"/>
                    <a:pt x="54677" y="104532"/>
                  </a:cubicBezTo>
                  <a:cubicBezTo>
                    <a:pt x="43889" y="106687"/>
                    <a:pt x="35977" y="116386"/>
                    <a:pt x="35977" y="127163"/>
                  </a:cubicBezTo>
                  <a:cubicBezTo>
                    <a:pt x="35977" y="130036"/>
                    <a:pt x="34179" y="131833"/>
                    <a:pt x="31662" y="131833"/>
                  </a:cubicBezTo>
                  <a:cubicBezTo>
                    <a:pt x="28785" y="131833"/>
                    <a:pt x="26987" y="130036"/>
                    <a:pt x="26987" y="127163"/>
                  </a:cubicBezTo>
                  <a:cubicBezTo>
                    <a:pt x="26987" y="113872"/>
                    <a:pt x="35258" y="102017"/>
                    <a:pt x="47485" y="96988"/>
                  </a:cubicBezTo>
                  <a:cubicBezTo>
                    <a:pt x="46766" y="94474"/>
                    <a:pt x="46406" y="91241"/>
                    <a:pt x="46406" y="88726"/>
                  </a:cubicBezTo>
                  <a:cubicBezTo>
                    <a:pt x="46406" y="72921"/>
                    <a:pt x="58993" y="60348"/>
                    <a:pt x="74456" y="60348"/>
                  </a:cubicBezTo>
                  <a:cubicBezTo>
                    <a:pt x="78771" y="60348"/>
                    <a:pt x="83087" y="61426"/>
                    <a:pt x="87042" y="63581"/>
                  </a:cubicBezTo>
                  <a:cubicBezTo>
                    <a:pt x="92796" y="43824"/>
                    <a:pt x="111136" y="29456"/>
                    <a:pt x="132353" y="29456"/>
                  </a:cubicBezTo>
                  <a:cubicBezTo>
                    <a:pt x="135590" y="29456"/>
                    <a:pt x="138826" y="30174"/>
                    <a:pt x="142063" y="30533"/>
                  </a:cubicBezTo>
                  <a:cubicBezTo>
                    <a:pt x="146019" y="13291"/>
                    <a:pt x="161482" y="0"/>
                    <a:pt x="180542"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7" name="Freeform 774">
              <a:extLst>
                <a:ext uri="{FF2B5EF4-FFF2-40B4-BE49-F238E27FC236}">
                  <a16:creationId xmlns:a16="http://schemas.microsoft.com/office/drawing/2014/main" id="{20A908A1-E116-22E6-00A8-A9C2F34531A1}"/>
                </a:ext>
              </a:extLst>
            </p:cNvPr>
            <p:cNvSpPr>
              <a:spLocks noChangeArrowheads="1"/>
            </p:cNvSpPr>
            <p:nvPr/>
          </p:nvSpPr>
          <p:spPr bwMode="auto">
            <a:xfrm>
              <a:off x="5007631" y="4083301"/>
              <a:ext cx="280955" cy="278042"/>
            </a:xfrm>
            <a:custGeom>
              <a:avLst/>
              <a:gdLst>
                <a:gd name="T0" fmla="*/ 30314 w 306026"/>
                <a:gd name="T1" fmla="*/ 264904 h 302202"/>
                <a:gd name="T2" fmla="*/ 129917 w 306026"/>
                <a:gd name="T3" fmla="*/ 279250 h 302202"/>
                <a:gd name="T4" fmla="*/ 134608 w 306026"/>
                <a:gd name="T5" fmla="*/ 283912 h 302202"/>
                <a:gd name="T6" fmla="*/ 143630 w 306026"/>
                <a:gd name="T7" fmla="*/ 292878 h 302202"/>
                <a:gd name="T8" fmla="*/ 171779 w 306026"/>
                <a:gd name="T9" fmla="*/ 283912 h 302202"/>
                <a:gd name="T10" fmla="*/ 282569 w 306026"/>
                <a:gd name="T11" fmla="*/ 279250 h 302202"/>
                <a:gd name="T12" fmla="*/ 156622 w 306026"/>
                <a:gd name="T13" fmla="*/ 273511 h 302202"/>
                <a:gd name="T14" fmla="*/ 81468 w 306026"/>
                <a:gd name="T15" fmla="*/ 252531 h 302202"/>
                <a:gd name="T16" fmla="*/ 44388 w 306026"/>
                <a:gd name="T17" fmla="*/ 250200 h 302202"/>
                <a:gd name="T18" fmla="*/ 52327 w 306026"/>
                <a:gd name="T19" fmla="*/ 230116 h 302202"/>
                <a:gd name="T20" fmla="*/ 170336 w 306026"/>
                <a:gd name="T21" fmla="*/ 251635 h 302202"/>
                <a:gd name="T22" fmla="*/ 247203 w 306026"/>
                <a:gd name="T23" fmla="*/ 212184 h 302202"/>
                <a:gd name="T24" fmla="*/ 173944 w 306026"/>
                <a:gd name="T25" fmla="*/ 194611 h 302202"/>
                <a:gd name="T26" fmla="*/ 173944 w 306026"/>
                <a:gd name="T27" fmla="*/ 203936 h 302202"/>
                <a:gd name="T28" fmla="*/ 157705 w 306026"/>
                <a:gd name="T29" fmla="*/ 252710 h 302202"/>
                <a:gd name="T30" fmla="*/ 254421 w 306026"/>
                <a:gd name="T31" fmla="*/ 205729 h 302202"/>
                <a:gd name="T32" fmla="*/ 281126 w 306026"/>
                <a:gd name="T33" fmla="*/ 257014 h 302202"/>
                <a:gd name="T34" fmla="*/ 292674 w 306026"/>
                <a:gd name="T35" fmla="*/ 279250 h 302202"/>
                <a:gd name="T36" fmla="*/ 306026 w 306026"/>
                <a:gd name="T37" fmla="*/ 283912 h 302202"/>
                <a:gd name="T38" fmla="*/ 180440 w 306026"/>
                <a:gd name="T39" fmla="*/ 288216 h 302202"/>
                <a:gd name="T40" fmla="*/ 143630 w 306026"/>
                <a:gd name="T41" fmla="*/ 302202 h 302202"/>
                <a:gd name="T42" fmla="*/ 4691 w 306026"/>
                <a:gd name="T43" fmla="*/ 288216 h 302202"/>
                <a:gd name="T44" fmla="*/ 4691 w 306026"/>
                <a:gd name="T45" fmla="*/ 279250 h 302202"/>
                <a:gd name="T46" fmla="*/ 22735 w 306026"/>
                <a:gd name="T47" fmla="*/ 259166 h 302202"/>
                <a:gd name="T48" fmla="*/ 33201 w 306026"/>
                <a:gd name="T49" fmla="*/ 254145 h 302202"/>
                <a:gd name="T50" fmla="*/ 47997 w 306026"/>
                <a:gd name="T51" fmla="*/ 221150 h 302202"/>
                <a:gd name="T52" fmla="*/ 148322 w 306026"/>
                <a:gd name="T53" fmla="*/ 203936 h 302202"/>
                <a:gd name="T54" fmla="*/ 127391 w 306026"/>
                <a:gd name="T55" fmla="*/ 199273 h 302202"/>
                <a:gd name="T56" fmla="*/ 115770 w 306026"/>
                <a:gd name="T57" fmla="*/ 170799 h 302202"/>
                <a:gd name="T58" fmla="*/ 193318 w 306026"/>
                <a:gd name="T59" fmla="*/ 175032 h 302202"/>
                <a:gd name="T60" fmla="*/ 115770 w 306026"/>
                <a:gd name="T61" fmla="*/ 179971 h 302202"/>
                <a:gd name="T62" fmla="*/ 115770 w 306026"/>
                <a:gd name="T63" fmla="*/ 170799 h 302202"/>
                <a:gd name="T64" fmla="*/ 218153 w 306026"/>
                <a:gd name="T65" fmla="*/ 25324 h 302202"/>
                <a:gd name="T66" fmla="*/ 154346 w 306026"/>
                <a:gd name="T67" fmla="*/ 95972 h 302202"/>
                <a:gd name="T68" fmla="*/ 147894 w 306026"/>
                <a:gd name="T69" fmla="*/ 95972 h 302202"/>
                <a:gd name="T70" fmla="*/ 122443 w 306026"/>
                <a:gd name="T71" fmla="*/ 63892 h 302202"/>
                <a:gd name="T72" fmla="*/ 151120 w 306026"/>
                <a:gd name="T73" fmla="*/ 86240 h 302202"/>
                <a:gd name="T74" fmla="*/ 147650 w 306026"/>
                <a:gd name="T75" fmla="*/ 72 h 302202"/>
                <a:gd name="T76" fmla="*/ 193687 w 306026"/>
                <a:gd name="T77" fmla="*/ 19961 h 302202"/>
                <a:gd name="T78" fmla="*/ 148369 w 306026"/>
                <a:gd name="T79" fmla="*/ 9113 h 302202"/>
                <a:gd name="T80" fmla="*/ 105209 w 306026"/>
                <a:gd name="T81" fmla="*/ 106388 h 302202"/>
                <a:gd name="T82" fmla="*/ 183617 w 306026"/>
                <a:gd name="T83" fmla="*/ 148697 h 302202"/>
                <a:gd name="T84" fmla="*/ 198003 w 306026"/>
                <a:gd name="T85" fmla="*/ 106388 h 302202"/>
                <a:gd name="T86" fmla="*/ 210592 w 306026"/>
                <a:gd name="T87" fmla="*/ 61909 h 302202"/>
                <a:gd name="T88" fmla="*/ 219943 w 306026"/>
                <a:gd name="T89" fmla="*/ 60824 h 302202"/>
                <a:gd name="T90" fmla="*/ 205197 w 306026"/>
                <a:gd name="T91" fmla="*/ 112174 h 302202"/>
                <a:gd name="T92" fmla="*/ 192968 w 306026"/>
                <a:gd name="T93" fmla="*/ 153036 h 302202"/>
                <a:gd name="T94" fmla="*/ 114920 w 306026"/>
                <a:gd name="T95" fmla="*/ 157738 h 302202"/>
                <a:gd name="T96" fmla="*/ 110244 w 306026"/>
                <a:gd name="T97" fmla="*/ 149059 h 302202"/>
                <a:gd name="T98" fmla="*/ 82909 w 306026"/>
                <a:gd name="T99" fmla="*/ 68780 h 30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026" h="302202">
                  <a:moveTo>
                    <a:pt x="81468" y="252531"/>
                  </a:moveTo>
                  <a:cubicBezTo>
                    <a:pt x="57470" y="254773"/>
                    <a:pt x="36268" y="262573"/>
                    <a:pt x="30314" y="264904"/>
                  </a:cubicBezTo>
                  <a:lnTo>
                    <a:pt x="23818" y="279250"/>
                  </a:lnTo>
                  <a:lnTo>
                    <a:pt x="129917" y="279250"/>
                  </a:lnTo>
                  <a:cubicBezTo>
                    <a:pt x="131000" y="279250"/>
                    <a:pt x="132082" y="279608"/>
                    <a:pt x="133165" y="280326"/>
                  </a:cubicBezTo>
                  <a:cubicBezTo>
                    <a:pt x="133887" y="281401"/>
                    <a:pt x="134608" y="282477"/>
                    <a:pt x="134608" y="283912"/>
                  </a:cubicBezTo>
                  <a:cubicBezTo>
                    <a:pt x="134608" y="286064"/>
                    <a:pt x="135330" y="288216"/>
                    <a:pt x="137135" y="290367"/>
                  </a:cubicBezTo>
                  <a:cubicBezTo>
                    <a:pt x="138939" y="291802"/>
                    <a:pt x="141465" y="292878"/>
                    <a:pt x="143630" y="292878"/>
                  </a:cubicBezTo>
                  <a:lnTo>
                    <a:pt x="162396" y="292878"/>
                  </a:lnTo>
                  <a:cubicBezTo>
                    <a:pt x="167448" y="292878"/>
                    <a:pt x="171779" y="288933"/>
                    <a:pt x="171779" y="283912"/>
                  </a:cubicBezTo>
                  <a:cubicBezTo>
                    <a:pt x="171779" y="281401"/>
                    <a:pt x="173583" y="279250"/>
                    <a:pt x="176110" y="279250"/>
                  </a:cubicBezTo>
                  <a:lnTo>
                    <a:pt x="282569" y="279250"/>
                  </a:lnTo>
                  <a:lnTo>
                    <a:pt x="275712" y="264904"/>
                  </a:lnTo>
                  <a:cubicBezTo>
                    <a:pt x="264164" y="260242"/>
                    <a:pt x="190906" y="233703"/>
                    <a:pt x="156622" y="273511"/>
                  </a:cubicBezTo>
                  <a:cubicBezTo>
                    <a:pt x="154818" y="275663"/>
                    <a:pt x="151209" y="275663"/>
                    <a:pt x="149405" y="273511"/>
                  </a:cubicBezTo>
                  <a:cubicBezTo>
                    <a:pt x="132263" y="253607"/>
                    <a:pt x="105467" y="250290"/>
                    <a:pt x="81468" y="252531"/>
                  </a:cubicBezTo>
                  <a:close/>
                  <a:moveTo>
                    <a:pt x="52327" y="230116"/>
                  </a:moveTo>
                  <a:lnTo>
                    <a:pt x="44388" y="250200"/>
                  </a:lnTo>
                  <a:cubicBezTo>
                    <a:pt x="65680" y="244103"/>
                    <a:pt x="100685" y="237289"/>
                    <a:pt x="129556" y="248765"/>
                  </a:cubicBezTo>
                  <a:cubicBezTo>
                    <a:pt x="115120" y="236572"/>
                    <a:pt x="90581" y="225095"/>
                    <a:pt x="52327" y="230116"/>
                  </a:cubicBezTo>
                  <a:close/>
                  <a:moveTo>
                    <a:pt x="247203" y="212184"/>
                  </a:moveTo>
                  <a:cubicBezTo>
                    <a:pt x="206063" y="217564"/>
                    <a:pt x="182605" y="236213"/>
                    <a:pt x="170336" y="251635"/>
                  </a:cubicBezTo>
                  <a:cubicBezTo>
                    <a:pt x="199928" y="236213"/>
                    <a:pt x="238903" y="243386"/>
                    <a:pt x="261638" y="250200"/>
                  </a:cubicBezTo>
                  <a:lnTo>
                    <a:pt x="247203" y="212184"/>
                  </a:lnTo>
                  <a:close/>
                  <a:moveTo>
                    <a:pt x="132082" y="194611"/>
                  </a:moveTo>
                  <a:lnTo>
                    <a:pt x="173944" y="194611"/>
                  </a:lnTo>
                  <a:cubicBezTo>
                    <a:pt x="176470" y="194611"/>
                    <a:pt x="178275" y="196763"/>
                    <a:pt x="178275" y="199273"/>
                  </a:cubicBezTo>
                  <a:cubicBezTo>
                    <a:pt x="178275" y="201784"/>
                    <a:pt x="176470" y="203936"/>
                    <a:pt x="173944" y="203936"/>
                  </a:cubicBezTo>
                  <a:lnTo>
                    <a:pt x="157705" y="203936"/>
                  </a:lnTo>
                  <a:lnTo>
                    <a:pt x="157705" y="252710"/>
                  </a:lnTo>
                  <a:cubicBezTo>
                    <a:pt x="169975" y="234779"/>
                    <a:pt x="196680" y="208239"/>
                    <a:pt x="249729" y="202860"/>
                  </a:cubicBezTo>
                  <a:cubicBezTo>
                    <a:pt x="251894" y="202501"/>
                    <a:pt x="253699" y="203577"/>
                    <a:pt x="254421" y="205729"/>
                  </a:cubicBezTo>
                  <a:lnTo>
                    <a:pt x="273186" y="254145"/>
                  </a:lnTo>
                  <a:cubicBezTo>
                    <a:pt x="277517" y="255580"/>
                    <a:pt x="280404" y="257014"/>
                    <a:pt x="281126" y="257014"/>
                  </a:cubicBezTo>
                  <a:cubicBezTo>
                    <a:pt x="282208" y="257373"/>
                    <a:pt x="282930" y="258449"/>
                    <a:pt x="283291" y="259166"/>
                  </a:cubicBezTo>
                  <a:lnTo>
                    <a:pt x="292674" y="279250"/>
                  </a:lnTo>
                  <a:lnTo>
                    <a:pt x="301335" y="279250"/>
                  </a:lnTo>
                  <a:cubicBezTo>
                    <a:pt x="303861" y="279250"/>
                    <a:pt x="306026" y="281401"/>
                    <a:pt x="306026" y="283912"/>
                  </a:cubicBezTo>
                  <a:cubicBezTo>
                    <a:pt x="306026" y="286422"/>
                    <a:pt x="303861" y="288216"/>
                    <a:pt x="301335" y="288216"/>
                  </a:cubicBezTo>
                  <a:lnTo>
                    <a:pt x="180440" y="288216"/>
                  </a:lnTo>
                  <a:cubicBezTo>
                    <a:pt x="178275" y="296106"/>
                    <a:pt x="171057" y="302202"/>
                    <a:pt x="162396" y="302202"/>
                  </a:cubicBezTo>
                  <a:lnTo>
                    <a:pt x="143630" y="302202"/>
                  </a:lnTo>
                  <a:cubicBezTo>
                    <a:pt x="135330" y="302202"/>
                    <a:pt x="127752" y="296106"/>
                    <a:pt x="125947" y="288216"/>
                  </a:cubicBezTo>
                  <a:lnTo>
                    <a:pt x="4691" y="288216"/>
                  </a:lnTo>
                  <a:cubicBezTo>
                    <a:pt x="2165" y="288216"/>
                    <a:pt x="0" y="286422"/>
                    <a:pt x="0" y="283912"/>
                  </a:cubicBezTo>
                  <a:cubicBezTo>
                    <a:pt x="0" y="281401"/>
                    <a:pt x="2165" y="279250"/>
                    <a:pt x="4691" y="279250"/>
                  </a:cubicBezTo>
                  <a:lnTo>
                    <a:pt x="13352" y="279250"/>
                  </a:lnTo>
                  <a:lnTo>
                    <a:pt x="22735" y="259166"/>
                  </a:lnTo>
                  <a:cubicBezTo>
                    <a:pt x="23096" y="258449"/>
                    <a:pt x="23818" y="257373"/>
                    <a:pt x="24900" y="257014"/>
                  </a:cubicBezTo>
                  <a:cubicBezTo>
                    <a:pt x="25622" y="257014"/>
                    <a:pt x="28509" y="255580"/>
                    <a:pt x="33201" y="254145"/>
                  </a:cubicBezTo>
                  <a:lnTo>
                    <a:pt x="44388" y="224378"/>
                  </a:lnTo>
                  <a:cubicBezTo>
                    <a:pt x="45110" y="222585"/>
                    <a:pt x="46192" y="221509"/>
                    <a:pt x="47997" y="221150"/>
                  </a:cubicBezTo>
                  <a:cubicBezTo>
                    <a:pt x="104655" y="212902"/>
                    <a:pt x="134969" y="238365"/>
                    <a:pt x="148322" y="254862"/>
                  </a:cubicBezTo>
                  <a:lnTo>
                    <a:pt x="148322" y="203936"/>
                  </a:lnTo>
                  <a:lnTo>
                    <a:pt x="132082" y="203936"/>
                  </a:lnTo>
                  <a:cubicBezTo>
                    <a:pt x="129556" y="203936"/>
                    <a:pt x="127391" y="201784"/>
                    <a:pt x="127391" y="199273"/>
                  </a:cubicBezTo>
                  <a:cubicBezTo>
                    <a:pt x="127391" y="196763"/>
                    <a:pt x="129556" y="194611"/>
                    <a:pt x="132082" y="194611"/>
                  </a:cubicBezTo>
                  <a:close/>
                  <a:moveTo>
                    <a:pt x="115770" y="170799"/>
                  </a:moveTo>
                  <a:lnTo>
                    <a:pt x="188672" y="170799"/>
                  </a:lnTo>
                  <a:cubicBezTo>
                    <a:pt x="191174" y="170799"/>
                    <a:pt x="193318" y="172916"/>
                    <a:pt x="193318" y="175032"/>
                  </a:cubicBezTo>
                  <a:cubicBezTo>
                    <a:pt x="193318" y="177855"/>
                    <a:pt x="191174" y="179971"/>
                    <a:pt x="188672" y="179971"/>
                  </a:cubicBezTo>
                  <a:lnTo>
                    <a:pt x="115770" y="179971"/>
                  </a:lnTo>
                  <a:cubicBezTo>
                    <a:pt x="113269" y="179971"/>
                    <a:pt x="111125" y="177855"/>
                    <a:pt x="111125" y="175032"/>
                  </a:cubicBezTo>
                  <a:cubicBezTo>
                    <a:pt x="111125" y="172916"/>
                    <a:pt x="113269" y="170799"/>
                    <a:pt x="115770" y="170799"/>
                  </a:cubicBezTo>
                  <a:close/>
                  <a:moveTo>
                    <a:pt x="211701" y="25324"/>
                  </a:moveTo>
                  <a:cubicBezTo>
                    <a:pt x="213493" y="23161"/>
                    <a:pt x="216719" y="23161"/>
                    <a:pt x="218153" y="25324"/>
                  </a:cubicBezTo>
                  <a:cubicBezTo>
                    <a:pt x="220304" y="26766"/>
                    <a:pt x="220304" y="29649"/>
                    <a:pt x="218153" y="31812"/>
                  </a:cubicBezTo>
                  <a:lnTo>
                    <a:pt x="154346" y="95972"/>
                  </a:lnTo>
                  <a:cubicBezTo>
                    <a:pt x="153629" y="96693"/>
                    <a:pt x="152554" y="97414"/>
                    <a:pt x="151120" y="97414"/>
                  </a:cubicBezTo>
                  <a:cubicBezTo>
                    <a:pt x="149686" y="97414"/>
                    <a:pt x="148969" y="96693"/>
                    <a:pt x="147894" y="95972"/>
                  </a:cubicBezTo>
                  <a:lnTo>
                    <a:pt x="122443" y="70380"/>
                  </a:lnTo>
                  <a:cubicBezTo>
                    <a:pt x="120650" y="68578"/>
                    <a:pt x="120650" y="65694"/>
                    <a:pt x="122443" y="63892"/>
                  </a:cubicBezTo>
                  <a:cubicBezTo>
                    <a:pt x="124235" y="62090"/>
                    <a:pt x="127461" y="62090"/>
                    <a:pt x="128895" y="63892"/>
                  </a:cubicBezTo>
                  <a:lnTo>
                    <a:pt x="151120" y="86240"/>
                  </a:lnTo>
                  <a:lnTo>
                    <a:pt x="211701" y="25324"/>
                  </a:lnTo>
                  <a:close/>
                  <a:moveTo>
                    <a:pt x="147650" y="72"/>
                  </a:moveTo>
                  <a:cubicBezTo>
                    <a:pt x="163835" y="-651"/>
                    <a:pt x="180020" y="4050"/>
                    <a:pt x="192968" y="13814"/>
                  </a:cubicBezTo>
                  <a:cubicBezTo>
                    <a:pt x="194766" y="15260"/>
                    <a:pt x="195126" y="18153"/>
                    <a:pt x="193687" y="19961"/>
                  </a:cubicBezTo>
                  <a:cubicBezTo>
                    <a:pt x="192249" y="22131"/>
                    <a:pt x="189371" y="22492"/>
                    <a:pt x="187213" y="21046"/>
                  </a:cubicBezTo>
                  <a:cubicBezTo>
                    <a:pt x="176064" y="12729"/>
                    <a:pt x="162396" y="8751"/>
                    <a:pt x="148369" y="9113"/>
                  </a:cubicBezTo>
                  <a:cubicBezTo>
                    <a:pt x="117437" y="10921"/>
                    <a:pt x="92261" y="37680"/>
                    <a:pt x="91901" y="68780"/>
                  </a:cubicBezTo>
                  <a:cubicBezTo>
                    <a:pt x="91901" y="82883"/>
                    <a:pt x="96577" y="95901"/>
                    <a:pt x="105209" y="106388"/>
                  </a:cubicBezTo>
                  <a:cubicBezTo>
                    <a:pt x="114560" y="117960"/>
                    <a:pt x="119595" y="132786"/>
                    <a:pt x="119595" y="148697"/>
                  </a:cubicBezTo>
                  <a:lnTo>
                    <a:pt x="183617" y="148697"/>
                  </a:lnTo>
                  <a:lnTo>
                    <a:pt x="183617" y="147612"/>
                  </a:lnTo>
                  <a:cubicBezTo>
                    <a:pt x="183617" y="132786"/>
                    <a:pt x="188652" y="118321"/>
                    <a:pt x="198003" y="106388"/>
                  </a:cubicBezTo>
                  <a:cubicBezTo>
                    <a:pt x="206635" y="95539"/>
                    <a:pt x="211311" y="82883"/>
                    <a:pt x="211311" y="69141"/>
                  </a:cubicBezTo>
                  <a:cubicBezTo>
                    <a:pt x="211311" y="66610"/>
                    <a:pt x="210951" y="64440"/>
                    <a:pt x="210592" y="61909"/>
                  </a:cubicBezTo>
                  <a:cubicBezTo>
                    <a:pt x="210592" y="59739"/>
                    <a:pt x="212390" y="57208"/>
                    <a:pt x="214908" y="56846"/>
                  </a:cubicBezTo>
                  <a:cubicBezTo>
                    <a:pt x="217425" y="56485"/>
                    <a:pt x="219583" y="58293"/>
                    <a:pt x="219943" y="60824"/>
                  </a:cubicBezTo>
                  <a:cubicBezTo>
                    <a:pt x="220303" y="63717"/>
                    <a:pt x="220303" y="66248"/>
                    <a:pt x="220303" y="69141"/>
                  </a:cubicBezTo>
                  <a:cubicBezTo>
                    <a:pt x="220303" y="84691"/>
                    <a:pt x="214908" y="100240"/>
                    <a:pt x="205197" y="112174"/>
                  </a:cubicBezTo>
                  <a:cubicBezTo>
                    <a:pt x="197284" y="122299"/>
                    <a:pt x="192968" y="134956"/>
                    <a:pt x="192968" y="147612"/>
                  </a:cubicBezTo>
                  <a:lnTo>
                    <a:pt x="192968" y="153036"/>
                  </a:lnTo>
                  <a:cubicBezTo>
                    <a:pt x="192968" y="155929"/>
                    <a:pt x="190810" y="157738"/>
                    <a:pt x="188292" y="157738"/>
                  </a:cubicBezTo>
                  <a:lnTo>
                    <a:pt x="114920" y="157738"/>
                  </a:lnTo>
                  <a:cubicBezTo>
                    <a:pt x="112402" y="157738"/>
                    <a:pt x="110244" y="155929"/>
                    <a:pt x="110244" y="153036"/>
                  </a:cubicBezTo>
                  <a:lnTo>
                    <a:pt x="110244" y="149059"/>
                  </a:lnTo>
                  <a:cubicBezTo>
                    <a:pt x="110244" y="135317"/>
                    <a:pt x="105928" y="122299"/>
                    <a:pt x="98015" y="112535"/>
                  </a:cubicBezTo>
                  <a:cubicBezTo>
                    <a:pt x="88304" y="100240"/>
                    <a:pt x="82550" y="84691"/>
                    <a:pt x="82909" y="68780"/>
                  </a:cubicBezTo>
                  <a:cubicBezTo>
                    <a:pt x="82909" y="32618"/>
                    <a:pt x="112042" y="1880"/>
                    <a:pt x="147650" y="72"/>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8" name="Freeform 775">
              <a:extLst>
                <a:ext uri="{FF2B5EF4-FFF2-40B4-BE49-F238E27FC236}">
                  <a16:creationId xmlns:a16="http://schemas.microsoft.com/office/drawing/2014/main" id="{7FD79A66-C512-4446-3EBD-EB9D70B5F9FC}"/>
                </a:ext>
              </a:extLst>
            </p:cNvPr>
            <p:cNvSpPr>
              <a:spLocks noChangeArrowheads="1"/>
            </p:cNvSpPr>
            <p:nvPr/>
          </p:nvSpPr>
          <p:spPr bwMode="auto">
            <a:xfrm>
              <a:off x="6875853" y="4139832"/>
              <a:ext cx="267854" cy="282412"/>
            </a:xfrm>
            <a:custGeom>
              <a:avLst/>
              <a:gdLst>
                <a:gd name="T0" fmla="*/ 150257 w 293358"/>
                <a:gd name="T1" fmla="*/ 42077 h 307255"/>
                <a:gd name="T2" fmla="*/ 84130 w 293358"/>
                <a:gd name="T3" fmla="*/ 108204 h 307255"/>
                <a:gd name="T4" fmla="*/ 206628 w 293358"/>
                <a:gd name="T5" fmla="*/ 108204 h 307255"/>
                <a:gd name="T6" fmla="*/ 209157 w 293358"/>
                <a:gd name="T7" fmla="*/ 90137 h 307255"/>
                <a:gd name="T8" fmla="*/ 216023 w 293358"/>
                <a:gd name="T9" fmla="*/ 108204 h 307255"/>
                <a:gd name="T10" fmla="*/ 75096 w 293358"/>
                <a:gd name="T11" fmla="*/ 108204 h 307255"/>
                <a:gd name="T12" fmla="*/ 254413 w 293358"/>
                <a:gd name="T13" fmla="*/ 15824 h 307255"/>
                <a:gd name="T14" fmla="*/ 250076 w 293358"/>
                <a:gd name="T15" fmla="*/ 30929 h 307255"/>
                <a:gd name="T16" fmla="*/ 249714 w 293358"/>
                <a:gd name="T17" fmla="*/ 56462 h 307255"/>
                <a:gd name="T18" fmla="*/ 254413 w 293358"/>
                <a:gd name="T19" fmla="*/ 71567 h 307255"/>
                <a:gd name="T20" fmla="*/ 254413 w 293358"/>
                <a:gd name="T21" fmla="*/ 15824 h 307255"/>
                <a:gd name="T22" fmla="*/ 142453 w 293358"/>
                <a:gd name="T23" fmla="*/ 1590 h 307255"/>
                <a:gd name="T24" fmla="*/ 194032 w 293358"/>
                <a:gd name="T25" fmla="*/ 10251 h 307255"/>
                <a:gd name="T26" fmla="*/ 190786 w 293358"/>
                <a:gd name="T27" fmla="*/ 19273 h 307255"/>
                <a:gd name="T28" fmla="*/ 142453 w 293358"/>
                <a:gd name="T29" fmla="*/ 10612 h 307255"/>
                <a:gd name="T30" fmla="*/ 37851 w 293358"/>
                <a:gd name="T31" fmla="*/ 102636 h 307255"/>
                <a:gd name="T32" fmla="*/ 9356 w 293358"/>
                <a:gd name="T33" fmla="*/ 160377 h 307255"/>
                <a:gd name="T34" fmla="*/ 35326 w 293358"/>
                <a:gd name="T35" fmla="*/ 174812 h 307255"/>
                <a:gd name="T36" fmla="*/ 37851 w 293358"/>
                <a:gd name="T37" fmla="*/ 224975 h 307255"/>
                <a:gd name="T38" fmla="*/ 76084 w 293358"/>
                <a:gd name="T39" fmla="*/ 235440 h 307255"/>
                <a:gd name="T40" fmla="*/ 91594 w 293358"/>
                <a:gd name="T41" fmla="*/ 245545 h 307255"/>
                <a:gd name="T42" fmla="*/ 95562 w 293358"/>
                <a:gd name="T43" fmla="*/ 287768 h 307255"/>
                <a:gd name="T44" fmla="*/ 197639 w 293358"/>
                <a:gd name="T45" fmla="*/ 280911 h 307255"/>
                <a:gd name="T46" fmla="*/ 218559 w 293358"/>
                <a:gd name="T47" fmla="*/ 194661 h 307255"/>
                <a:gd name="T48" fmla="*/ 251382 w 293358"/>
                <a:gd name="T49" fmla="*/ 105523 h 307255"/>
                <a:gd name="T50" fmla="*/ 225773 w 293358"/>
                <a:gd name="T51" fmla="*/ 200435 h 307255"/>
                <a:gd name="T52" fmla="*/ 206656 w 293358"/>
                <a:gd name="T53" fmla="*/ 279468 h 307255"/>
                <a:gd name="T54" fmla="*/ 144977 w 293358"/>
                <a:gd name="T55" fmla="*/ 307255 h 307255"/>
                <a:gd name="T56" fmla="*/ 82577 w 293358"/>
                <a:gd name="T57" fmla="*/ 280189 h 307255"/>
                <a:gd name="T58" fmla="*/ 77527 w 293358"/>
                <a:gd name="T59" fmla="*/ 244462 h 307255"/>
                <a:gd name="T60" fmla="*/ 72477 w 293358"/>
                <a:gd name="T61" fmla="*/ 244823 h 307255"/>
                <a:gd name="T62" fmla="*/ 28833 w 293358"/>
                <a:gd name="T63" fmla="*/ 182391 h 307255"/>
                <a:gd name="T64" fmla="*/ 339 w 293358"/>
                <a:gd name="T65" fmla="*/ 162182 h 307255"/>
                <a:gd name="T66" fmla="*/ 28473 w 293358"/>
                <a:gd name="T67" fmla="*/ 101554 h 307255"/>
                <a:gd name="T68" fmla="*/ 247907 w 293358"/>
                <a:gd name="T69" fmla="*/ 360 h 307255"/>
                <a:gd name="T70" fmla="*/ 292003 w 293358"/>
                <a:gd name="T71" fmla="*/ 40279 h 307255"/>
                <a:gd name="T72" fmla="*/ 252967 w 293358"/>
                <a:gd name="T73" fmla="*/ 85952 h 307255"/>
                <a:gd name="T74" fmla="*/ 245015 w 293358"/>
                <a:gd name="T75" fmla="*/ 82355 h 307255"/>
                <a:gd name="T76" fmla="*/ 140559 w 293358"/>
                <a:gd name="T77" fmla="*/ 109328 h 307255"/>
                <a:gd name="T78" fmla="*/ 134776 w 293358"/>
                <a:gd name="T79" fmla="*/ 110047 h 307255"/>
                <a:gd name="T80" fmla="*/ 245015 w 293358"/>
                <a:gd name="T81" fmla="*/ 21938 h 307255"/>
                <a:gd name="T82" fmla="*/ 247907 w 293358"/>
                <a:gd name="T83" fmla="*/ 360 h 30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3358" h="307255">
                  <a:moveTo>
                    <a:pt x="145560" y="37741"/>
                  </a:moveTo>
                  <a:cubicBezTo>
                    <a:pt x="148089" y="37741"/>
                    <a:pt x="150257" y="39909"/>
                    <a:pt x="150257" y="42077"/>
                  </a:cubicBezTo>
                  <a:cubicBezTo>
                    <a:pt x="150257" y="44968"/>
                    <a:pt x="148089" y="46775"/>
                    <a:pt x="145560" y="46775"/>
                  </a:cubicBezTo>
                  <a:cubicBezTo>
                    <a:pt x="111592" y="46775"/>
                    <a:pt x="84130" y="74237"/>
                    <a:pt x="84130" y="108204"/>
                  </a:cubicBezTo>
                  <a:cubicBezTo>
                    <a:pt x="84130" y="141810"/>
                    <a:pt x="111592" y="169273"/>
                    <a:pt x="145560" y="169273"/>
                  </a:cubicBezTo>
                  <a:cubicBezTo>
                    <a:pt x="179165" y="169273"/>
                    <a:pt x="206628" y="141810"/>
                    <a:pt x="206628" y="108204"/>
                  </a:cubicBezTo>
                  <a:cubicBezTo>
                    <a:pt x="206628" y="103868"/>
                    <a:pt x="206266" y="99893"/>
                    <a:pt x="205544" y="95557"/>
                  </a:cubicBezTo>
                  <a:cubicBezTo>
                    <a:pt x="204821" y="93028"/>
                    <a:pt x="206628" y="90498"/>
                    <a:pt x="209157" y="90137"/>
                  </a:cubicBezTo>
                  <a:cubicBezTo>
                    <a:pt x="211325" y="89414"/>
                    <a:pt x="214216" y="91221"/>
                    <a:pt x="214577" y="93750"/>
                  </a:cubicBezTo>
                  <a:cubicBezTo>
                    <a:pt x="215662" y="98448"/>
                    <a:pt x="216023" y="103145"/>
                    <a:pt x="216023" y="108204"/>
                  </a:cubicBezTo>
                  <a:cubicBezTo>
                    <a:pt x="216023" y="147230"/>
                    <a:pt x="184224" y="178668"/>
                    <a:pt x="145560" y="178668"/>
                  </a:cubicBezTo>
                  <a:cubicBezTo>
                    <a:pt x="106533" y="178668"/>
                    <a:pt x="75096" y="147230"/>
                    <a:pt x="75096" y="108204"/>
                  </a:cubicBezTo>
                  <a:cubicBezTo>
                    <a:pt x="75096" y="69179"/>
                    <a:pt x="106533" y="37741"/>
                    <a:pt x="145560" y="37741"/>
                  </a:cubicBezTo>
                  <a:close/>
                  <a:moveTo>
                    <a:pt x="254413" y="15824"/>
                  </a:moveTo>
                  <a:lnTo>
                    <a:pt x="254413" y="26254"/>
                  </a:lnTo>
                  <a:cubicBezTo>
                    <a:pt x="254413" y="28771"/>
                    <a:pt x="252244" y="30569"/>
                    <a:pt x="250076" y="30929"/>
                  </a:cubicBezTo>
                  <a:cubicBezTo>
                    <a:pt x="248991" y="30929"/>
                    <a:pt x="179956" y="34885"/>
                    <a:pt x="149234" y="90627"/>
                  </a:cubicBezTo>
                  <a:cubicBezTo>
                    <a:pt x="168752" y="76601"/>
                    <a:pt x="205980" y="55024"/>
                    <a:pt x="249714" y="56462"/>
                  </a:cubicBezTo>
                  <a:cubicBezTo>
                    <a:pt x="252244" y="56462"/>
                    <a:pt x="254413" y="58620"/>
                    <a:pt x="254413" y="60778"/>
                  </a:cubicBezTo>
                  <a:lnTo>
                    <a:pt x="254413" y="71567"/>
                  </a:lnTo>
                  <a:lnTo>
                    <a:pt x="282244" y="43516"/>
                  </a:lnTo>
                  <a:lnTo>
                    <a:pt x="254413" y="15824"/>
                  </a:lnTo>
                  <a:close/>
                  <a:moveTo>
                    <a:pt x="137403" y="1229"/>
                  </a:moveTo>
                  <a:cubicBezTo>
                    <a:pt x="139206" y="1229"/>
                    <a:pt x="141010" y="1229"/>
                    <a:pt x="142453" y="1590"/>
                  </a:cubicBezTo>
                  <a:cubicBezTo>
                    <a:pt x="143535" y="1590"/>
                    <a:pt x="143895" y="1590"/>
                    <a:pt x="144617" y="1590"/>
                  </a:cubicBezTo>
                  <a:cubicBezTo>
                    <a:pt x="150749" y="1590"/>
                    <a:pt x="171669" y="1951"/>
                    <a:pt x="194032" y="10251"/>
                  </a:cubicBezTo>
                  <a:cubicBezTo>
                    <a:pt x="196557" y="11334"/>
                    <a:pt x="197639" y="13860"/>
                    <a:pt x="196557" y="16386"/>
                  </a:cubicBezTo>
                  <a:cubicBezTo>
                    <a:pt x="195835" y="18912"/>
                    <a:pt x="192950" y="19995"/>
                    <a:pt x="190786" y="19273"/>
                  </a:cubicBezTo>
                  <a:cubicBezTo>
                    <a:pt x="170226" y="11334"/>
                    <a:pt x="150027" y="10973"/>
                    <a:pt x="144617" y="10973"/>
                  </a:cubicBezTo>
                  <a:cubicBezTo>
                    <a:pt x="143895" y="10973"/>
                    <a:pt x="143174" y="10612"/>
                    <a:pt x="142453" y="10612"/>
                  </a:cubicBezTo>
                  <a:cubicBezTo>
                    <a:pt x="141010" y="10612"/>
                    <a:pt x="139206" y="10612"/>
                    <a:pt x="137403" y="10612"/>
                  </a:cubicBezTo>
                  <a:cubicBezTo>
                    <a:pt x="116482" y="10612"/>
                    <a:pt x="47589" y="17108"/>
                    <a:pt x="37851" y="102636"/>
                  </a:cubicBezTo>
                  <a:cubicBezTo>
                    <a:pt x="37851" y="104441"/>
                    <a:pt x="35687" y="115628"/>
                    <a:pt x="10438" y="155325"/>
                  </a:cubicBezTo>
                  <a:cubicBezTo>
                    <a:pt x="10077" y="156407"/>
                    <a:pt x="8995" y="158212"/>
                    <a:pt x="9356" y="160377"/>
                  </a:cubicBezTo>
                  <a:cubicBezTo>
                    <a:pt x="9717" y="161821"/>
                    <a:pt x="10799" y="162903"/>
                    <a:pt x="12963" y="164347"/>
                  </a:cubicBezTo>
                  <a:cubicBezTo>
                    <a:pt x="23062" y="170121"/>
                    <a:pt x="35326" y="174812"/>
                    <a:pt x="35326" y="174812"/>
                  </a:cubicBezTo>
                  <a:cubicBezTo>
                    <a:pt x="37490" y="175895"/>
                    <a:pt x="38572" y="177699"/>
                    <a:pt x="38211" y="179865"/>
                  </a:cubicBezTo>
                  <a:cubicBezTo>
                    <a:pt x="38211" y="179865"/>
                    <a:pt x="35326" y="210179"/>
                    <a:pt x="37851" y="224975"/>
                  </a:cubicBezTo>
                  <a:cubicBezTo>
                    <a:pt x="38933" y="231110"/>
                    <a:pt x="53000" y="235440"/>
                    <a:pt x="72477" y="235440"/>
                  </a:cubicBezTo>
                  <a:cubicBezTo>
                    <a:pt x="74642" y="235440"/>
                    <a:pt x="76084" y="235440"/>
                    <a:pt x="76084" y="235440"/>
                  </a:cubicBezTo>
                  <a:cubicBezTo>
                    <a:pt x="76084" y="235440"/>
                    <a:pt x="76806" y="235079"/>
                    <a:pt x="77527" y="235079"/>
                  </a:cubicBezTo>
                  <a:cubicBezTo>
                    <a:pt x="87987" y="235079"/>
                    <a:pt x="91594" y="240492"/>
                    <a:pt x="91594" y="245545"/>
                  </a:cubicBezTo>
                  <a:lnTo>
                    <a:pt x="91594" y="280189"/>
                  </a:lnTo>
                  <a:cubicBezTo>
                    <a:pt x="91594" y="283437"/>
                    <a:pt x="93398" y="286324"/>
                    <a:pt x="95562" y="287768"/>
                  </a:cubicBezTo>
                  <a:cubicBezTo>
                    <a:pt x="118646" y="301481"/>
                    <a:pt x="170947" y="301481"/>
                    <a:pt x="194393" y="288129"/>
                  </a:cubicBezTo>
                  <a:cubicBezTo>
                    <a:pt x="196557" y="286685"/>
                    <a:pt x="197999" y="283798"/>
                    <a:pt x="197639" y="280911"/>
                  </a:cubicBezTo>
                  <a:cubicBezTo>
                    <a:pt x="195475" y="266837"/>
                    <a:pt x="193671" y="239771"/>
                    <a:pt x="205574" y="213787"/>
                  </a:cubicBezTo>
                  <a:cubicBezTo>
                    <a:pt x="208820" y="206570"/>
                    <a:pt x="213509" y="200796"/>
                    <a:pt x="218559" y="194661"/>
                  </a:cubicBezTo>
                  <a:cubicBezTo>
                    <a:pt x="230823" y="179865"/>
                    <a:pt x="245611" y="161460"/>
                    <a:pt x="246693" y="110215"/>
                  </a:cubicBezTo>
                  <a:cubicBezTo>
                    <a:pt x="246693" y="107328"/>
                    <a:pt x="248497" y="105523"/>
                    <a:pt x="251382" y="105523"/>
                  </a:cubicBezTo>
                  <a:cubicBezTo>
                    <a:pt x="253907" y="105523"/>
                    <a:pt x="255711" y="107689"/>
                    <a:pt x="255711" y="110215"/>
                  </a:cubicBezTo>
                  <a:cubicBezTo>
                    <a:pt x="254989" y="165069"/>
                    <a:pt x="238758" y="184556"/>
                    <a:pt x="225773" y="200435"/>
                  </a:cubicBezTo>
                  <a:cubicBezTo>
                    <a:pt x="221084" y="206209"/>
                    <a:pt x="216756" y="211261"/>
                    <a:pt x="213870" y="217396"/>
                  </a:cubicBezTo>
                  <a:cubicBezTo>
                    <a:pt x="203049" y="241214"/>
                    <a:pt x="204853" y="266837"/>
                    <a:pt x="206656" y="279468"/>
                  </a:cubicBezTo>
                  <a:cubicBezTo>
                    <a:pt x="207738" y="286324"/>
                    <a:pt x="204492" y="292820"/>
                    <a:pt x="199082" y="296068"/>
                  </a:cubicBezTo>
                  <a:cubicBezTo>
                    <a:pt x="186097" y="303646"/>
                    <a:pt x="165537" y="307255"/>
                    <a:pt x="144977" y="307255"/>
                  </a:cubicBezTo>
                  <a:cubicBezTo>
                    <a:pt x="124417" y="307255"/>
                    <a:pt x="103858" y="303646"/>
                    <a:pt x="91233" y="296068"/>
                  </a:cubicBezTo>
                  <a:cubicBezTo>
                    <a:pt x="85823" y="292820"/>
                    <a:pt x="82577" y="286685"/>
                    <a:pt x="82577" y="280189"/>
                  </a:cubicBezTo>
                  <a:lnTo>
                    <a:pt x="82577" y="245545"/>
                  </a:lnTo>
                  <a:cubicBezTo>
                    <a:pt x="82216" y="245184"/>
                    <a:pt x="80413" y="244462"/>
                    <a:pt x="77527" y="244462"/>
                  </a:cubicBezTo>
                  <a:cubicBezTo>
                    <a:pt x="77166" y="244462"/>
                    <a:pt x="76806" y="244462"/>
                    <a:pt x="76806" y="244462"/>
                  </a:cubicBezTo>
                  <a:cubicBezTo>
                    <a:pt x="76806" y="244462"/>
                    <a:pt x="75363" y="244823"/>
                    <a:pt x="72477" y="244823"/>
                  </a:cubicBezTo>
                  <a:cubicBezTo>
                    <a:pt x="57689" y="244823"/>
                    <a:pt x="31719" y="242297"/>
                    <a:pt x="28833" y="226779"/>
                  </a:cubicBezTo>
                  <a:cubicBezTo>
                    <a:pt x="26309" y="213787"/>
                    <a:pt x="28112" y="191052"/>
                    <a:pt x="28833" y="182391"/>
                  </a:cubicBezTo>
                  <a:cubicBezTo>
                    <a:pt x="24505" y="180226"/>
                    <a:pt x="15848" y="176617"/>
                    <a:pt x="8274" y="172286"/>
                  </a:cubicBezTo>
                  <a:cubicBezTo>
                    <a:pt x="2863" y="169038"/>
                    <a:pt x="699" y="165069"/>
                    <a:pt x="339" y="162182"/>
                  </a:cubicBezTo>
                  <a:cubicBezTo>
                    <a:pt x="-1104" y="156047"/>
                    <a:pt x="2503" y="150994"/>
                    <a:pt x="2863" y="150273"/>
                  </a:cubicBezTo>
                  <a:cubicBezTo>
                    <a:pt x="27030" y="112741"/>
                    <a:pt x="28473" y="101915"/>
                    <a:pt x="28473" y="101554"/>
                  </a:cubicBezTo>
                  <a:cubicBezTo>
                    <a:pt x="39294" y="8447"/>
                    <a:pt x="114318" y="1229"/>
                    <a:pt x="137403" y="1229"/>
                  </a:cubicBezTo>
                  <a:close/>
                  <a:moveTo>
                    <a:pt x="247907" y="360"/>
                  </a:moveTo>
                  <a:cubicBezTo>
                    <a:pt x="249714" y="-359"/>
                    <a:pt x="251883" y="1"/>
                    <a:pt x="252967" y="1439"/>
                  </a:cubicBezTo>
                  <a:lnTo>
                    <a:pt x="292003" y="40279"/>
                  </a:lnTo>
                  <a:cubicBezTo>
                    <a:pt x="293810" y="42077"/>
                    <a:pt x="293810" y="44954"/>
                    <a:pt x="292003" y="47112"/>
                  </a:cubicBezTo>
                  <a:lnTo>
                    <a:pt x="252967" y="85952"/>
                  </a:lnTo>
                  <a:cubicBezTo>
                    <a:pt x="251883" y="87031"/>
                    <a:pt x="249714" y="87390"/>
                    <a:pt x="247907" y="87031"/>
                  </a:cubicBezTo>
                  <a:cubicBezTo>
                    <a:pt x="246100" y="85952"/>
                    <a:pt x="245015" y="84154"/>
                    <a:pt x="245015" y="82355"/>
                  </a:cubicBezTo>
                  <a:lnTo>
                    <a:pt x="245015" y="65453"/>
                  </a:lnTo>
                  <a:cubicBezTo>
                    <a:pt x="186824" y="66172"/>
                    <a:pt x="140921" y="108968"/>
                    <a:pt x="140559" y="109328"/>
                  </a:cubicBezTo>
                  <a:cubicBezTo>
                    <a:pt x="139475" y="110047"/>
                    <a:pt x="138752" y="110406"/>
                    <a:pt x="137306" y="110406"/>
                  </a:cubicBezTo>
                  <a:cubicBezTo>
                    <a:pt x="136584" y="110406"/>
                    <a:pt x="135499" y="110406"/>
                    <a:pt x="134776" y="110047"/>
                  </a:cubicBezTo>
                  <a:cubicBezTo>
                    <a:pt x="132969" y="108608"/>
                    <a:pt x="132246" y="106451"/>
                    <a:pt x="132969" y="104293"/>
                  </a:cubicBezTo>
                  <a:cubicBezTo>
                    <a:pt x="156463" y="36683"/>
                    <a:pt x="226582" y="24096"/>
                    <a:pt x="245015" y="21938"/>
                  </a:cubicBezTo>
                  <a:lnTo>
                    <a:pt x="245015" y="4676"/>
                  </a:lnTo>
                  <a:cubicBezTo>
                    <a:pt x="245015" y="2878"/>
                    <a:pt x="246100" y="1080"/>
                    <a:pt x="247907" y="36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9" name="Freeform 776">
              <a:extLst>
                <a:ext uri="{FF2B5EF4-FFF2-40B4-BE49-F238E27FC236}">
                  <a16:creationId xmlns:a16="http://schemas.microsoft.com/office/drawing/2014/main" id="{42326EBE-366A-BC9E-B484-801EAD09D204}"/>
                </a:ext>
              </a:extLst>
            </p:cNvPr>
            <p:cNvSpPr>
              <a:spLocks noChangeArrowheads="1"/>
            </p:cNvSpPr>
            <p:nvPr/>
          </p:nvSpPr>
          <p:spPr bwMode="auto">
            <a:xfrm>
              <a:off x="7056422" y="3159832"/>
              <a:ext cx="280955" cy="280955"/>
            </a:xfrm>
            <a:custGeom>
              <a:avLst/>
              <a:gdLst>
                <a:gd name="T0" fmla="*/ 9022 w 305326"/>
                <a:gd name="T1" fmla="*/ 262772 h 306027"/>
                <a:gd name="T2" fmla="*/ 125449 w 305326"/>
                <a:gd name="T3" fmla="*/ 288004 h 306027"/>
                <a:gd name="T4" fmla="*/ 171434 w 305326"/>
                <a:gd name="T5" fmla="*/ 56129 h 306027"/>
                <a:gd name="T6" fmla="*/ 194351 w 305326"/>
                <a:gd name="T7" fmla="*/ 72283 h 306027"/>
                <a:gd name="T8" fmla="*/ 191129 w 305326"/>
                <a:gd name="T9" fmla="*/ 79822 h 306027"/>
                <a:gd name="T10" fmla="*/ 182535 w 305326"/>
                <a:gd name="T11" fmla="*/ 73360 h 306027"/>
                <a:gd name="T12" fmla="*/ 167495 w 305326"/>
                <a:gd name="T13" fmla="*/ 92386 h 306027"/>
                <a:gd name="T14" fmla="*/ 164631 w 305326"/>
                <a:gd name="T15" fmla="*/ 100284 h 306027"/>
                <a:gd name="T16" fmla="*/ 155679 w 305326"/>
                <a:gd name="T17" fmla="*/ 93463 h 306027"/>
                <a:gd name="T18" fmla="*/ 142071 w 305326"/>
                <a:gd name="T19" fmla="*/ 113207 h 306027"/>
                <a:gd name="T20" fmla="*/ 138849 w 305326"/>
                <a:gd name="T21" fmla="*/ 121105 h 306027"/>
                <a:gd name="T22" fmla="*/ 130971 w 305326"/>
                <a:gd name="T23" fmla="*/ 115002 h 306027"/>
                <a:gd name="T24" fmla="*/ 114141 w 305326"/>
                <a:gd name="T25" fmla="*/ 131874 h 306027"/>
                <a:gd name="T26" fmla="*/ 118796 w 305326"/>
                <a:gd name="T27" fmla="*/ 143003 h 306027"/>
                <a:gd name="T28" fmla="*/ 112351 w 305326"/>
                <a:gd name="T29" fmla="*/ 143003 h 306027"/>
                <a:gd name="T30" fmla="*/ 92298 w 305326"/>
                <a:gd name="T31" fmla="*/ 156644 h 306027"/>
                <a:gd name="T32" fmla="*/ 98027 w 305326"/>
                <a:gd name="T33" fmla="*/ 168850 h 306027"/>
                <a:gd name="T34" fmla="*/ 91582 w 305326"/>
                <a:gd name="T35" fmla="*/ 168850 h 306027"/>
                <a:gd name="T36" fmla="*/ 72603 w 305326"/>
                <a:gd name="T37" fmla="*/ 183209 h 306027"/>
                <a:gd name="T38" fmla="*/ 77975 w 305326"/>
                <a:gd name="T39" fmla="*/ 195414 h 306027"/>
                <a:gd name="T40" fmla="*/ 71529 w 305326"/>
                <a:gd name="T41" fmla="*/ 195414 h 306027"/>
                <a:gd name="T42" fmla="*/ 55057 w 305326"/>
                <a:gd name="T43" fmla="*/ 172798 h 306027"/>
                <a:gd name="T44" fmla="*/ 65800 w 305326"/>
                <a:gd name="T45" fmla="*/ 176747 h 306027"/>
                <a:gd name="T46" fmla="*/ 75110 w 305326"/>
                <a:gd name="T47" fmla="*/ 152695 h 306027"/>
                <a:gd name="T48" fmla="*/ 81555 w 305326"/>
                <a:gd name="T49" fmla="*/ 145875 h 306027"/>
                <a:gd name="T50" fmla="*/ 101250 w 305326"/>
                <a:gd name="T51" fmla="*/ 131874 h 306027"/>
                <a:gd name="T52" fmla="*/ 95879 w 305326"/>
                <a:gd name="T53" fmla="*/ 120028 h 306027"/>
                <a:gd name="T54" fmla="*/ 107695 w 305326"/>
                <a:gd name="T55" fmla="*/ 125413 h 306027"/>
                <a:gd name="T56" fmla="*/ 124167 w 305326"/>
                <a:gd name="T57" fmla="*/ 108540 h 306027"/>
                <a:gd name="T58" fmla="*/ 119154 w 305326"/>
                <a:gd name="T59" fmla="*/ 97053 h 306027"/>
                <a:gd name="T60" fmla="*/ 130971 w 305326"/>
                <a:gd name="T61" fmla="*/ 102079 h 306027"/>
                <a:gd name="T62" fmla="*/ 144936 w 305326"/>
                <a:gd name="T63" fmla="*/ 82694 h 306027"/>
                <a:gd name="T64" fmla="*/ 151382 w 305326"/>
                <a:gd name="T65" fmla="*/ 75873 h 306027"/>
                <a:gd name="T66" fmla="*/ 175731 w 305326"/>
                <a:gd name="T67" fmla="*/ 66898 h 306027"/>
                <a:gd name="T68" fmla="*/ 171434 w 305326"/>
                <a:gd name="T69" fmla="*/ 56129 h 306027"/>
                <a:gd name="T70" fmla="*/ 72102 w 305326"/>
                <a:gd name="T71" fmla="*/ 72091 h 306027"/>
                <a:gd name="T72" fmla="*/ 140228 w 305326"/>
                <a:gd name="T73" fmla="*/ 284399 h 306027"/>
                <a:gd name="T74" fmla="*/ 284770 w 305326"/>
                <a:gd name="T75" fmla="*/ 138775 h 306027"/>
                <a:gd name="T76" fmla="*/ 261341 w 305326"/>
                <a:gd name="T77" fmla="*/ 9372 h 306027"/>
                <a:gd name="T78" fmla="*/ 288014 w 305326"/>
                <a:gd name="T79" fmla="*/ 124357 h 306027"/>
                <a:gd name="T80" fmla="*/ 262422 w 305326"/>
                <a:gd name="T81" fmla="*/ 9372 h 306027"/>
                <a:gd name="T82" fmla="*/ 261341 w 305326"/>
                <a:gd name="T83" fmla="*/ 0 h 306027"/>
                <a:gd name="T84" fmla="*/ 305316 w 305326"/>
                <a:gd name="T85" fmla="*/ 43255 h 306027"/>
                <a:gd name="T86" fmla="*/ 43986 w 305326"/>
                <a:gd name="T87" fmla="*/ 306027 h 306027"/>
                <a:gd name="T88" fmla="*/ 10 w 305326"/>
                <a:gd name="T89" fmla="*/ 262772 h 306027"/>
                <a:gd name="T90" fmla="*/ 261341 w 305326"/>
                <a:gd name="T91" fmla="*/ 0 h 306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5326" h="306027">
                  <a:moveTo>
                    <a:pt x="17673" y="180588"/>
                  </a:moveTo>
                  <a:cubicBezTo>
                    <a:pt x="10824" y="211587"/>
                    <a:pt x="9022" y="241145"/>
                    <a:pt x="9022" y="262772"/>
                  </a:cubicBezTo>
                  <a:cubicBezTo>
                    <a:pt x="9382" y="281155"/>
                    <a:pt x="24161" y="296655"/>
                    <a:pt x="42905" y="296655"/>
                  </a:cubicBezTo>
                  <a:cubicBezTo>
                    <a:pt x="64532" y="296655"/>
                    <a:pt x="94089" y="294853"/>
                    <a:pt x="125449" y="288004"/>
                  </a:cubicBezTo>
                  <a:cubicBezTo>
                    <a:pt x="87962" y="268539"/>
                    <a:pt x="37498" y="218076"/>
                    <a:pt x="17673" y="180588"/>
                  </a:cubicBezTo>
                  <a:close/>
                  <a:moveTo>
                    <a:pt x="171434" y="56129"/>
                  </a:moveTo>
                  <a:cubicBezTo>
                    <a:pt x="173225" y="53975"/>
                    <a:pt x="176447" y="53975"/>
                    <a:pt x="177880" y="56129"/>
                  </a:cubicBezTo>
                  <a:lnTo>
                    <a:pt x="194351" y="72283"/>
                  </a:lnTo>
                  <a:cubicBezTo>
                    <a:pt x="196142" y="74078"/>
                    <a:pt x="196142" y="76950"/>
                    <a:pt x="194351" y="78745"/>
                  </a:cubicBezTo>
                  <a:cubicBezTo>
                    <a:pt x="193277" y="79463"/>
                    <a:pt x="192203" y="79822"/>
                    <a:pt x="191129" y="79822"/>
                  </a:cubicBezTo>
                  <a:cubicBezTo>
                    <a:pt x="190055" y="79822"/>
                    <a:pt x="188622" y="79463"/>
                    <a:pt x="187906" y="78745"/>
                  </a:cubicBezTo>
                  <a:lnTo>
                    <a:pt x="182535" y="73360"/>
                  </a:lnTo>
                  <a:cubicBezTo>
                    <a:pt x="175731" y="78027"/>
                    <a:pt x="169286" y="82694"/>
                    <a:pt x="163198" y="87360"/>
                  </a:cubicBezTo>
                  <a:lnTo>
                    <a:pt x="167495" y="92386"/>
                  </a:lnTo>
                  <a:cubicBezTo>
                    <a:pt x="169644" y="94181"/>
                    <a:pt x="169644" y="97053"/>
                    <a:pt x="167495" y="98848"/>
                  </a:cubicBezTo>
                  <a:cubicBezTo>
                    <a:pt x="166779" y="99566"/>
                    <a:pt x="165705" y="100284"/>
                    <a:pt x="164631" y="100284"/>
                  </a:cubicBezTo>
                  <a:cubicBezTo>
                    <a:pt x="163198" y="100284"/>
                    <a:pt x="162124" y="99566"/>
                    <a:pt x="161408" y="98848"/>
                  </a:cubicBezTo>
                  <a:lnTo>
                    <a:pt x="155679" y="93463"/>
                  </a:lnTo>
                  <a:cubicBezTo>
                    <a:pt x="149591" y="98130"/>
                    <a:pt x="143504" y="103515"/>
                    <a:pt x="137774" y="108540"/>
                  </a:cubicBezTo>
                  <a:lnTo>
                    <a:pt x="142071" y="113207"/>
                  </a:lnTo>
                  <a:cubicBezTo>
                    <a:pt x="143862" y="115002"/>
                    <a:pt x="143862" y="117874"/>
                    <a:pt x="142071" y="119669"/>
                  </a:cubicBezTo>
                  <a:cubicBezTo>
                    <a:pt x="141355" y="120387"/>
                    <a:pt x="139923" y="121105"/>
                    <a:pt x="138849" y="121105"/>
                  </a:cubicBezTo>
                  <a:cubicBezTo>
                    <a:pt x="137774" y="121105"/>
                    <a:pt x="136700" y="120387"/>
                    <a:pt x="135626" y="119669"/>
                  </a:cubicBezTo>
                  <a:lnTo>
                    <a:pt x="130971" y="115002"/>
                  </a:lnTo>
                  <a:cubicBezTo>
                    <a:pt x="127748" y="117874"/>
                    <a:pt x="125242" y="120387"/>
                    <a:pt x="122377" y="123259"/>
                  </a:cubicBezTo>
                  <a:cubicBezTo>
                    <a:pt x="119512" y="126131"/>
                    <a:pt x="116648" y="129002"/>
                    <a:pt x="114141" y="131874"/>
                  </a:cubicBezTo>
                  <a:lnTo>
                    <a:pt x="118796" y="136541"/>
                  </a:lnTo>
                  <a:cubicBezTo>
                    <a:pt x="120586" y="138336"/>
                    <a:pt x="120586" y="141208"/>
                    <a:pt x="118796" y="143003"/>
                  </a:cubicBezTo>
                  <a:cubicBezTo>
                    <a:pt x="117722" y="144080"/>
                    <a:pt x="116648" y="144439"/>
                    <a:pt x="115573" y="144439"/>
                  </a:cubicBezTo>
                  <a:cubicBezTo>
                    <a:pt x="114499" y="144439"/>
                    <a:pt x="113067" y="144080"/>
                    <a:pt x="112351" y="143003"/>
                  </a:cubicBezTo>
                  <a:lnTo>
                    <a:pt x="107695" y="138336"/>
                  </a:lnTo>
                  <a:cubicBezTo>
                    <a:pt x="102324" y="144439"/>
                    <a:pt x="97311" y="150541"/>
                    <a:pt x="92298" y="156644"/>
                  </a:cubicBezTo>
                  <a:lnTo>
                    <a:pt x="98027" y="162388"/>
                  </a:lnTo>
                  <a:cubicBezTo>
                    <a:pt x="99818" y="164183"/>
                    <a:pt x="99818" y="167055"/>
                    <a:pt x="98027" y="168850"/>
                  </a:cubicBezTo>
                  <a:cubicBezTo>
                    <a:pt x="96953" y="169567"/>
                    <a:pt x="95879" y="169926"/>
                    <a:pt x="94805" y="169926"/>
                  </a:cubicBezTo>
                  <a:cubicBezTo>
                    <a:pt x="93730" y="169926"/>
                    <a:pt x="92298" y="169567"/>
                    <a:pt x="91582" y="168850"/>
                  </a:cubicBezTo>
                  <a:lnTo>
                    <a:pt x="86569" y="163824"/>
                  </a:lnTo>
                  <a:cubicBezTo>
                    <a:pt x="81914" y="170285"/>
                    <a:pt x="76900" y="176747"/>
                    <a:pt x="72603" y="183209"/>
                  </a:cubicBezTo>
                  <a:lnTo>
                    <a:pt x="77975" y="188953"/>
                  </a:lnTo>
                  <a:cubicBezTo>
                    <a:pt x="79765" y="190747"/>
                    <a:pt x="79765" y="193619"/>
                    <a:pt x="77975" y="195414"/>
                  </a:cubicBezTo>
                  <a:cubicBezTo>
                    <a:pt x="76900" y="196132"/>
                    <a:pt x="75826" y="196491"/>
                    <a:pt x="74752" y="196491"/>
                  </a:cubicBezTo>
                  <a:cubicBezTo>
                    <a:pt x="73320" y="196491"/>
                    <a:pt x="72245" y="196132"/>
                    <a:pt x="71529" y="195414"/>
                  </a:cubicBezTo>
                  <a:lnTo>
                    <a:pt x="55057" y="179260"/>
                  </a:lnTo>
                  <a:cubicBezTo>
                    <a:pt x="53625" y="177106"/>
                    <a:pt x="53625" y="174234"/>
                    <a:pt x="55057" y="172798"/>
                  </a:cubicBezTo>
                  <a:cubicBezTo>
                    <a:pt x="57206" y="170644"/>
                    <a:pt x="60070" y="170644"/>
                    <a:pt x="61503" y="172798"/>
                  </a:cubicBezTo>
                  <a:lnTo>
                    <a:pt x="65800" y="176747"/>
                  </a:lnTo>
                  <a:cubicBezTo>
                    <a:pt x="70455" y="170285"/>
                    <a:pt x="75468" y="163824"/>
                    <a:pt x="80123" y="157362"/>
                  </a:cubicBezTo>
                  <a:lnTo>
                    <a:pt x="75110" y="152695"/>
                  </a:lnTo>
                  <a:cubicBezTo>
                    <a:pt x="73320" y="150541"/>
                    <a:pt x="73320" y="147670"/>
                    <a:pt x="75110" y="145875"/>
                  </a:cubicBezTo>
                  <a:cubicBezTo>
                    <a:pt x="76900" y="144080"/>
                    <a:pt x="80123" y="144080"/>
                    <a:pt x="81555" y="145875"/>
                  </a:cubicBezTo>
                  <a:lnTo>
                    <a:pt x="85852" y="150182"/>
                  </a:lnTo>
                  <a:cubicBezTo>
                    <a:pt x="90866" y="144080"/>
                    <a:pt x="95879" y="137618"/>
                    <a:pt x="101250" y="131874"/>
                  </a:cubicBezTo>
                  <a:lnTo>
                    <a:pt x="95879" y="126490"/>
                  </a:lnTo>
                  <a:cubicBezTo>
                    <a:pt x="94446" y="125054"/>
                    <a:pt x="94446" y="122182"/>
                    <a:pt x="95879" y="120028"/>
                  </a:cubicBezTo>
                  <a:cubicBezTo>
                    <a:pt x="98027" y="118592"/>
                    <a:pt x="100892" y="118592"/>
                    <a:pt x="102324" y="120028"/>
                  </a:cubicBezTo>
                  <a:lnTo>
                    <a:pt x="107695" y="125413"/>
                  </a:lnTo>
                  <a:cubicBezTo>
                    <a:pt x="110202" y="122541"/>
                    <a:pt x="113067" y="119310"/>
                    <a:pt x="115573" y="116797"/>
                  </a:cubicBezTo>
                  <a:cubicBezTo>
                    <a:pt x="118796" y="113925"/>
                    <a:pt x="121661" y="111412"/>
                    <a:pt x="124167" y="108540"/>
                  </a:cubicBezTo>
                  <a:lnTo>
                    <a:pt x="119154" y="103515"/>
                  </a:lnTo>
                  <a:cubicBezTo>
                    <a:pt x="117364" y="101361"/>
                    <a:pt x="117364" y="98489"/>
                    <a:pt x="119154" y="97053"/>
                  </a:cubicBezTo>
                  <a:cubicBezTo>
                    <a:pt x="121303" y="94899"/>
                    <a:pt x="123809" y="94899"/>
                    <a:pt x="125958" y="97053"/>
                  </a:cubicBezTo>
                  <a:lnTo>
                    <a:pt x="130971" y="102079"/>
                  </a:lnTo>
                  <a:cubicBezTo>
                    <a:pt x="137058" y="97053"/>
                    <a:pt x="143146" y="91668"/>
                    <a:pt x="149233" y="86642"/>
                  </a:cubicBezTo>
                  <a:lnTo>
                    <a:pt x="144936" y="82694"/>
                  </a:lnTo>
                  <a:cubicBezTo>
                    <a:pt x="143146" y="80540"/>
                    <a:pt x="143146" y="77668"/>
                    <a:pt x="144936" y="75873"/>
                  </a:cubicBezTo>
                  <a:cubicBezTo>
                    <a:pt x="146727" y="74078"/>
                    <a:pt x="149591" y="74078"/>
                    <a:pt x="151382" y="75873"/>
                  </a:cubicBezTo>
                  <a:lnTo>
                    <a:pt x="156395" y="80899"/>
                  </a:lnTo>
                  <a:cubicBezTo>
                    <a:pt x="162840" y="75873"/>
                    <a:pt x="169286" y="71206"/>
                    <a:pt x="175731" y="66898"/>
                  </a:cubicBezTo>
                  <a:lnTo>
                    <a:pt x="171434" y="62232"/>
                  </a:lnTo>
                  <a:cubicBezTo>
                    <a:pt x="169644" y="60796"/>
                    <a:pt x="169644" y="57565"/>
                    <a:pt x="171434" y="56129"/>
                  </a:cubicBezTo>
                  <a:close/>
                  <a:moveTo>
                    <a:pt x="166901" y="20906"/>
                  </a:moveTo>
                  <a:cubicBezTo>
                    <a:pt x="133018" y="29918"/>
                    <a:pt x="98775" y="45417"/>
                    <a:pt x="72102" y="72091"/>
                  </a:cubicBezTo>
                  <a:cubicBezTo>
                    <a:pt x="45788" y="98404"/>
                    <a:pt x="29928" y="132648"/>
                    <a:pt x="21277" y="165810"/>
                  </a:cubicBezTo>
                  <a:cubicBezTo>
                    <a:pt x="35696" y="204739"/>
                    <a:pt x="101659" y="270702"/>
                    <a:pt x="140228" y="284399"/>
                  </a:cubicBezTo>
                  <a:cubicBezTo>
                    <a:pt x="173389" y="275388"/>
                    <a:pt x="207272" y="259888"/>
                    <a:pt x="233585" y="233936"/>
                  </a:cubicBezTo>
                  <a:cubicBezTo>
                    <a:pt x="260259" y="207262"/>
                    <a:pt x="275759" y="172658"/>
                    <a:pt x="284770" y="138775"/>
                  </a:cubicBezTo>
                  <a:cubicBezTo>
                    <a:pt x="270352" y="100207"/>
                    <a:pt x="205470" y="35685"/>
                    <a:pt x="166901" y="20906"/>
                  </a:cubicBezTo>
                  <a:close/>
                  <a:moveTo>
                    <a:pt x="261341" y="9372"/>
                  </a:moveTo>
                  <a:cubicBezTo>
                    <a:pt x="240434" y="9372"/>
                    <a:pt x="211598" y="10814"/>
                    <a:pt x="181319" y="17662"/>
                  </a:cubicBezTo>
                  <a:cubicBezTo>
                    <a:pt x="218807" y="37127"/>
                    <a:pt x="268550" y="86870"/>
                    <a:pt x="288014" y="124357"/>
                  </a:cubicBezTo>
                  <a:cubicBezTo>
                    <a:pt x="294502" y="93718"/>
                    <a:pt x="296305" y="64522"/>
                    <a:pt x="296305" y="43255"/>
                  </a:cubicBezTo>
                  <a:cubicBezTo>
                    <a:pt x="295944" y="24871"/>
                    <a:pt x="281166" y="9372"/>
                    <a:pt x="262422" y="9372"/>
                  </a:cubicBezTo>
                  <a:lnTo>
                    <a:pt x="261341" y="9372"/>
                  </a:lnTo>
                  <a:close/>
                  <a:moveTo>
                    <a:pt x="261341" y="0"/>
                  </a:moveTo>
                  <a:lnTo>
                    <a:pt x="262422" y="0"/>
                  </a:lnTo>
                  <a:cubicBezTo>
                    <a:pt x="286212" y="0"/>
                    <a:pt x="305316" y="19825"/>
                    <a:pt x="305316" y="43255"/>
                  </a:cubicBezTo>
                  <a:cubicBezTo>
                    <a:pt x="305677" y="92277"/>
                    <a:pt x="297026" y="183111"/>
                    <a:pt x="240074" y="240424"/>
                  </a:cubicBezTo>
                  <a:cubicBezTo>
                    <a:pt x="183122" y="297376"/>
                    <a:pt x="93368" y="306027"/>
                    <a:pt x="43986" y="306027"/>
                  </a:cubicBezTo>
                  <a:lnTo>
                    <a:pt x="42905" y="306027"/>
                  </a:lnTo>
                  <a:cubicBezTo>
                    <a:pt x="19115" y="305666"/>
                    <a:pt x="10" y="286562"/>
                    <a:pt x="10" y="262772"/>
                  </a:cubicBezTo>
                  <a:cubicBezTo>
                    <a:pt x="-350" y="213750"/>
                    <a:pt x="8301" y="122915"/>
                    <a:pt x="65253" y="65603"/>
                  </a:cubicBezTo>
                  <a:cubicBezTo>
                    <a:pt x="122205" y="9011"/>
                    <a:pt x="211958" y="0"/>
                    <a:pt x="261341"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0" name="Freeform 778">
              <a:extLst>
                <a:ext uri="{FF2B5EF4-FFF2-40B4-BE49-F238E27FC236}">
                  <a16:creationId xmlns:a16="http://schemas.microsoft.com/office/drawing/2014/main" id="{0FE78C84-AB2B-32C9-DAF9-9ED7AE7F9BBD}"/>
                </a:ext>
              </a:extLst>
            </p:cNvPr>
            <p:cNvSpPr>
              <a:spLocks noChangeArrowheads="1"/>
            </p:cNvSpPr>
            <p:nvPr/>
          </p:nvSpPr>
          <p:spPr bwMode="auto">
            <a:xfrm>
              <a:off x="5450513" y="5060846"/>
              <a:ext cx="279499" cy="280955"/>
            </a:xfrm>
            <a:custGeom>
              <a:avLst/>
              <a:gdLst>
                <a:gd name="T0" fmla="*/ 169574 w 304439"/>
                <a:gd name="T1" fmla="*/ 274637 h 306026"/>
                <a:gd name="T2" fmla="*/ 169574 w 304439"/>
                <a:gd name="T3" fmla="*/ 283809 h 306026"/>
                <a:gd name="T4" fmla="*/ 39687 w 304439"/>
                <a:gd name="T5" fmla="*/ 279223 h 306026"/>
                <a:gd name="T6" fmla="*/ 67801 w 304439"/>
                <a:gd name="T7" fmla="*/ 252412 h 306026"/>
                <a:gd name="T8" fmla="*/ 207604 w 304439"/>
                <a:gd name="T9" fmla="*/ 257175 h 306026"/>
                <a:gd name="T10" fmla="*/ 67801 w 304439"/>
                <a:gd name="T11" fmla="*/ 261571 h 306026"/>
                <a:gd name="T12" fmla="*/ 67801 w 304439"/>
                <a:gd name="T13" fmla="*/ 252412 h 306026"/>
                <a:gd name="T14" fmla="*/ 9348 w 304439"/>
                <a:gd name="T15" fmla="*/ 264164 h 306026"/>
                <a:gd name="T16" fmla="*/ 34158 w 304439"/>
                <a:gd name="T17" fmla="*/ 297004 h 306026"/>
                <a:gd name="T18" fmla="*/ 239828 w 304439"/>
                <a:gd name="T19" fmla="*/ 239263 h 306026"/>
                <a:gd name="T20" fmla="*/ 208738 w 304439"/>
                <a:gd name="T21" fmla="*/ 102814 h 306026"/>
                <a:gd name="T22" fmla="*/ 285299 w 304439"/>
                <a:gd name="T23" fmla="*/ 158175 h 306026"/>
                <a:gd name="T24" fmla="*/ 171541 w 304439"/>
                <a:gd name="T25" fmla="*/ 102814 h 306026"/>
                <a:gd name="T26" fmla="*/ 114481 w 304439"/>
                <a:gd name="T27" fmla="*/ 158175 h 306026"/>
                <a:gd name="T28" fmla="*/ 119176 w 304439"/>
                <a:gd name="T29" fmla="*/ 184777 h 306026"/>
                <a:gd name="T30" fmla="*/ 159623 w 304439"/>
                <a:gd name="T31" fmla="*/ 158175 h 306026"/>
                <a:gd name="T32" fmla="*/ 171541 w 304439"/>
                <a:gd name="T33" fmla="*/ 102814 h 306026"/>
                <a:gd name="T34" fmla="*/ 295050 w 304439"/>
                <a:gd name="T35" fmla="*/ 153501 h 306026"/>
                <a:gd name="T36" fmla="*/ 223905 w 304439"/>
                <a:gd name="T37" fmla="*/ 102095 h 306026"/>
                <a:gd name="T38" fmla="*/ 85590 w 304439"/>
                <a:gd name="T39" fmla="*/ 153501 h 306026"/>
                <a:gd name="T40" fmla="*/ 85590 w 304439"/>
                <a:gd name="T41" fmla="*/ 102095 h 306026"/>
                <a:gd name="T42" fmla="*/ 223905 w 304439"/>
                <a:gd name="T43" fmla="*/ 65067 h 306026"/>
                <a:gd name="T44" fmla="*/ 295050 w 304439"/>
                <a:gd name="T45" fmla="*/ 14020 h 306026"/>
                <a:gd name="T46" fmla="*/ 85590 w 304439"/>
                <a:gd name="T47" fmla="*/ 65067 h 306026"/>
                <a:gd name="T48" fmla="*/ 85590 w 304439"/>
                <a:gd name="T49" fmla="*/ 14020 h 306026"/>
                <a:gd name="T50" fmla="*/ 9348 w 304439"/>
                <a:gd name="T51" fmla="*/ 34284 h 306026"/>
                <a:gd name="T52" fmla="*/ 29843 w 304439"/>
                <a:gd name="T53" fmla="*/ 230241 h 306026"/>
                <a:gd name="T54" fmla="*/ 208738 w 304439"/>
                <a:gd name="T55" fmla="*/ 9347 h 306026"/>
                <a:gd name="T56" fmla="*/ 285299 w 304439"/>
                <a:gd name="T57" fmla="*/ 9347 h 306026"/>
                <a:gd name="T58" fmla="*/ 180930 w 304439"/>
                <a:gd name="T59" fmla="*/ 9347 h 306026"/>
                <a:gd name="T60" fmla="*/ 176235 w 304439"/>
                <a:gd name="T61" fmla="*/ 74414 h 306026"/>
                <a:gd name="T62" fmla="*/ 85590 w 304439"/>
                <a:gd name="T63" fmla="*/ 92748 h 306026"/>
                <a:gd name="T64" fmla="*/ 180930 w 304439"/>
                <a:gd name="T65" fmla="*/ 97421 h 306026"/>
                <a:gd name="T66" fmla="*/ 199709 w 304439"/>
                <a:gd name="T67" fmla="*/ 158175 h 306026"/>
                <a:gd name="T68" fmla="*/ 204043 w 304439"/>
                <a:gd name="T69" fmla="*/ 92748 h 306026"/>
                <a:gd name="T70" fmla="*/ 295050 w 304439"/>
                <a:gd name="T71" fmla="*/ 74414 h 306026"/>
                <a:gd name="T72" fmla="*/ 199709 w 304439"/>
                <a:gd name="T73" fmla="*/ 69741 h 306026"/>
                <a:gd name="T74" fmla="*/ 180930 w 304439"/>
                <a:gd name="T75" fmla="*/ 9347 h 306026"/>
                <a:gd name="T76" fmla="*/ 171541 w 304439"/>
                <a:gd name="T77" fmla="*/ 64348 h 306026"/>
                <a:gd name="T78" fmla="*/ 94979 w 304439"/>
                <a:gd name="T79" fmla="*/ 9347 h 306026"/>
                <a:gd name="T80" fmla="*/ 176235 w 304439"/>
                <a:gd name="T81" fmla="*/ 0 h 306026"/>
                <a:gd name="T82" fmla="*/ 299744 w 304439"/>
                <a:gd name="T83" fmla="*/ 0 h 306026"/>
                <a:gd name="T84" fmla="*/ 304439 w 304439"/>
                <a:gd name="T85" fmla="*/ 69741 h 306026"/>
                <a:gd name="T86" fmla="*/ 304439 w 304439"/>
                <a:gd name="T87" fmla="*/ 162488 h 306026"/>
                <a:gd name="T88" fmla="*/ 204043 w 304439"/>
                <a:gd name="T89" fmla="*/ 167162 h 306026"/>
                <a:gd name="T90" fmla="*/ 161429 w 304439"/>
                <a:gd name="T91" fmla="*/ 167162 h 306026"/>
                <a:gd name="T92" fmla="*/ 114481 w 304439"/>
                <a:gd name="T93" fmla="*/ 198078 h 306026"/>
                <a:gd name="T94" fmla="*/ 109786 w 304439"/>
                <a:gd name="T95" fmla="*/ 193404 h 306026"/>
                <a:gd name="T96" fmla="*/ 80895 w 304439"/>
                <a:gd name="T97" fmla="*/ 167162 h 306026"/>
                <a:gd name="T98" fmla="*/ 76200 w 304439"/>
                <a:gd name="T99" fmla="*/ 97421 h 306026"/>
                <a:gd name="T100" fmla="*/ 76200 w 304439"/>
                <a:gd name="T101" fmla="*/ 4673 h 306026"/>
                <a:gd name="T102" fmla="*/ 34158 w 304439"/>
                <a:gd name="T103" fmla="*/ 0 h 306026"/>
                <a:gd name="T104" fmla="*/ 61485 w 304439"/>
                <a:gd name="T105" fmla="*/ 4692 h 306026"/>
                <a:gd name="T106" fmla="*/ 38832 w 304439"/>
                <a:gd name="T107" fmla="*/ 9383 h 306026"/>
                <a:gd name="T108" fmla="*/ 242704 w 304439"/>
                <a:gd name="T109" fmla="*/ 229881 h 306026"/>
                <a:gd name="T110" fmla="*/ 247378 w 304439"/>
                <a:gd name="T111" fmla="*/ 181884 h 306026"/>
                <a:gd name="T112" fmla="*/ 252053 w 304439"/>
                <a:gd name="T113" fmla="*/ 234572 h 306026"/>
                <a:gd name="T114" fmla="*/ 251334 w 304439"/>
                <a:gd name="T115" fmla="*/ 236376 h 306026"/>
                <a:gd name="T116" fmla="*/ 250974 w 304439"/>
                <a:gd name="T117" fmla="*/ 299170 h 306026"/>
                <a:gd name="T118" fmla="*/ 246659 w 304439"/>
                <a:gd name="T119" fmla="*/ 306026 h 306026"/>
                <a:gd name="T120" fmla="*/ 0 w 304439"/>
                <a:gd name="T121" fmla="*/ 271743 h 306026"/>
                <a:gd name="T122" fmla="*/ 0 w 304439"/>
                <a:gd name="T123" fmla="*/ 34284 h 30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439" h="306026">
                  <a:moveTo>
                    <a:pt x="44377" y="274637"/>
                  </a:moveTo>
                  <a:lnTo>
                    <a:pt x="169574" y="274637"/>
                  </a:lnTo>
                  <a:cubicBezTo>
                    <a:pt x="172460" y="274637"/>
                    <a:pt x="174264" y="276754"/>
                    <a:pt x="174264" y="279223"/>
                  </a:cubicBezTo>
                  <a:cubicBezTo>
                    <a:pt x="174264" y="281693"/>
                    <a:pt x="172460" y="283809"/>
                    <a:pt x="169574" y="283809"/>
                  </a:cubicBezTo>
                  <a:lnTo>
                    <a:pt x="44377" y="283809"/>
                  </a:lnTo>
                  <a:cubicBezTo>
                    <a:pt x="41852" y="283809"/>
                    <a:pt x="39687" y="281693"/>
                    <a:pt x="39687" y="279223"/>
                  </a:cubicBezTo>
                  <a:cubicBezTo>
                    <a:pt x="39687" y="276754"/>
                    <a:pt x="41852" y="274637"/>
                    <a:pt x="44377" y="274637"/>
                  </a:cubicBezTo>
                  <a:close/>
                  <a:moveTo>
                    <a:pt x="67801" y="252412"/>
                  </a:moveTo>
                  <a:lnTo>
                    <a:pt x="202944" y="252412"/>
                  </a:lnTo>
                  <a:cubicBezTo>
                    <a:pt x="205453" y="252412"/>
                    <a:pt x="207604" y="254244"/>
                    <a:pt x="207604" y="257175"/>
                  </a:cubicBezTo>
                  <a:cubicBezTo>
                    <a:pt x="207604" y="259739"/>
                    <a:pt x="205453" y="261571"/>
                    <a:pt x="202944" y="261571"/>
                  </a:cubicBezTo>
                  <a:lnTo>
                    <a:pt x="67801" y="261571"/>
                  </a:lnTo>
                  <a:cubicBezTo>
                    <a:pt x="65651" y="261571"/>
                    <a:pt x="63500" y="259739"/>
                    <a:pt x="63500" y="257175"/>
                  </a:cubicBezTo>
                  <a:cubicBezTo>
                    <a:pt x="63500" y="254244"/>
                    <a:pt x="65651" y="252412"/>
                    <a:pt x="67801" y="252412"/>
                  </a:cubicBezTo>
                  <a:close/>
                  <a:moveTo>
                    <a:pt x="34158" y="239263"/>
                  </a:moveTo>
                  <a:cubicBezTo>
                    <a:pt x="20495" y="239263"/>
                    <a:pt x="9348" y="250090"/>
                    <a:pt x="9348" y="264164"/>
                  </a:cubicBezTo>
                  <a:lnTo>
                    <a:pt x="9348" y="271743"/>
                  </a:lnTo>
                  <a:cubicBezTo>
                    <a:pt x="9348" y="285817"/>
                    <a:pt x="20495" y="297004"/>
                    <a:pt x="34158" y="297004"/>
                  </a:cubicBezTo>
                  <a:lnTo>
                    <a:pt x="239468" y="297004"/>
                  </a:lnTo>
                  <a:cubicBezTo>
                    <a:pt x="230479" y="276795"/>
                    <a:pt x="230839" y="259473"/>
                    <a:pt x="239828" y="239263"/>
                  </a:cubicBezTo>
                  <a:lnTo>
                    <a:pt x="34158" y="239263"/>
                  </a:lnTo>
                  <a:close/>
                  <a:moveTo>
                    <a:pt x="208738" y="102814"/>
                  </a:moveTo>
                  <a:lnTo>
                    <a:pt x="208738" y="158175"/>
                  </a:lnTo>
                  <a:lnTo>
                    <a:pt x="285299" y="158175"/>
                  </a:lnTo>
                  <a:lnTo>
                    <a:pt x="208738" y="102814"/>
                  </a:lnTo>
                  <a:close/>
                  <a:moveTo>
                    <a:pt x="171541" y="102814"/>
                  </a:moveTo>
                  <a:lnTo>
                    <a:pt x="94979" y="158175"/>
                  </a:lnTo>
                  <a:lnTo>
                    <a:pt x="114481" y="158175"/>
                  </a:lnTo>
                  <a:cubicBezTo>
                    <a:pt x="117009" y="158175"/>
                    <a:pt x="119176" y="159972"/>
                    <a:pt x="119176" y="162488"/>
                  </a:cubicBezTo>
                  <a:lnTo>
                    <a:pt x="119176" y="184777"/>
                  </a:lnTo>
                  <a:lnTo>
                    <a:pt x="157095" y="158534"/>
                  </a:lnTo>
                  <a:cubicBezTo>
                    <a:pt x="157817" y="158175"/>
                    <a:pt x="158901" y="158175"/>
                    <a:pt x="159623" y="158175"/>
                  </a:cubicBezTo>
                  <a:lnTo>
                    <a:pt x="171541" y="158175"/>
                  </a:lnTo>
                  <a:lnTo>
                    <a:pt x="171541" y="102814"/>
                  </a:lnTo>
                  <a:close/>
                  <a:moveTo>
                    <a:pt x="223905" y="102095"/>
                  </a:moveTo>
                  <a:lnTo>
                    <a:pt x="295050" y="153501"/>
                  </a:lnTo>
                  <a:lnTo>
                    <a:pt x="295050" y="102095"/>
                  </a:lnTo>
                  <a:lnTo>
                    <a:pt x="223905" y="102095"/>
                  </a:lnTo>
                  <a:close/>
                  <a:moveTo>
                    <a:pt x="85590" y="102095"/>
                  </a:moveTo>
                  <a:lnTo>
                    <a:pt x="85590" y="153501"/>
                  </a:lnTo>
                  <a:lnTo>
                    <a:pt x="156734" y="102095"/>
                  </a:lnTo>
                  <a:lnTo>
                    <a:pt x="85590" y="102095"/>
                  </a:lnTo>
                  <a:close/>
                  <a:moveTo>
                    <a:pt x="295050" y="14020"/>
                  </a:moveTo>
                  <a:lnTo>
                    <a:pt x="223905" y="65067"/>
                  </a:lnTo>
                  <a:lnTo>
                    <a:pt x="295050" y="65067"/>
                  </a:lnTo>
                  <a:lnTo>
                    <a:pt x="295050" y="14020"/>
                  </a:lnTo>
                  <a:close/>
                  <a:moveTo>
                    <a:pt x="85590" y="14020"/>
                  </a:moveTo>
                  <a:lnTo>
                    <a:pt x="85590" y="65067"/>
                  </a:lnTo>
                  <a:lnTo>
                    <a:pt x="156734" y="65067"/>
                  </a:lnTo>
                  <a:lnTo>
                    <a:pt x="85590" y="14020"/>
                  </a:lnTo>
                  <a:close/>
                  <a:moveTo>
                    <a:pt x="29843" y="9744"/>
                  </a:moveTo>
                  <a:cubicBezTo>
                    <a:pt x="17978" y="11909"/>
                    <a:pt x="9348" y="22375"/>
                    <a:pt x="9348" y="34284"/>
                  </a:cubicBezTo>
                  <a:lnTo>
                    <a:pt x="9348" y="240707"/>
                  </a:lnTo>
                  <a:cubicBezTo>
                    <a:pt x="14382" y="234933"/>
                    <a:pt x="21573" y="231324"/>
                    <a:pt x="29843" y="230241"/>
                  </a:cubicBezTo>
                  <a:lnTo>
                    <a:pt x="29843" y="9744"/>
                  </a:lnTo>
                  <a:close/>
                  <a:moveTo>
                    <a:pt x="208738" y="9347"/>
                  </a:moveTo>
                  <a:lnTo>
                    <a:pt x="208738" y="64348"/>
                  </a:lnTo>
                  <a:lnTo>
                    <a:pt x="285299" y="9347"/>
                  </a:lnTo>
                  <a:lnTo>
                    <a:pt x="208738" y="9347"/>
                  </a:lnTo>
                  <a:close/>
                  <a:moveTo>
                    <a:pt x="180930" y="9347"/>
                  </a:moveTo>
                  <a:lnTo>
                    <a:pt x="180930" y="69741"/>
                  </a:lnTo>
                  <a:cubicBezTo>
                    <a:pt x="180930" y="72257"/>
                    <a:pt x="178763" y="74414"/>
                    <a:pt x="176235" y="74414"/>
                  </a:cubicBezTo>
                  <a:lnTo>
                    <a:pt x="85590" y="74414"/>
                  </a:lnTo>
                  <a:lnTo>
                    <a:pt x="85590" y="92748"/>
                  </a:lnTo>
                  <a:lnTo>
                    <a:pt x="176235" y="92748"/>
                  </a:lnTo>
                  <a:cubicBezTo>
                    <a:pt x="178763" y="92748"/>
                    <a:pt x="180930" y="94905"/>
                    <a:pt x="180930" y="97421"/>
                  </a:cubicBezTo>
                  <a:lnTo>
                    <a:pt x="180930" y="158175"/>
                  </a:lnTo>
                  <a:lnTo>
                    <a:pt x="199709" y="158175"/>
                  </a:lnTo>
                  <a:lnTo>
                    <a:pt x="199709" y="97421"/>
                  </a:lnTo>
                  <a:cubicBezTo>
                    <a:pt x="199709" y="94905"/>
                    <a:pt x="201515" y="92748"/>
                    <a:pt x="204043" y="92748"/>
                  </a:cubicBezTo>
                  <a:lnTo>
                    <a:pt x="295050" y="92748"/>
                  </a:lnTo>
                  <a:lnTo>
                    <a:pt x="295050" y="74414"/>
                  </a:lnTo>
                  <a:lnTo>
                    <a:pt x="204043" y="74414"/>
                  </a:lnTo>
                  <a:cubicBezTo>
                    <a:pt x="201515" y="74414"/>
                    <a:pt x="199709" y="72257"/>
                    <a:pt x="199709" y="69741"/>
                  </a:cubicBezTo>
                  <a:lnTo>
                    <a:pt x="199709" y="9347"/>
                  </a:lnTo>
                  <a:lnTo>
                    <a:pt x="180930" y="9347"/>
                  </a:lnTo>
                  <a:close/>
                  <a:moveTo>
                    <a:pt x="94979" y="9347"/>
                  </a:moveTo>
                  <a:lnTo>
                    <a:pt x="171541" y="64348"/>
                  </a:lnTo>
                  <a:lnTo>
                    <a:pt x="171541" y="9347"/>
                  </a:lnTo>
                  <a:lnTo>
                    <a:pt x="94979" y="9347"/>
                  </a:lnTo>
                  <a:close/>
                  <a:moveTo>
                    <a:pt x="80895" y="0"/>
                  </a:moveTo>
                  <a:lnTo>
                    <a:pt x="176235" y="0"/>
                  </a:lnTo>
                  <a:lnTo>
                    <a:pt x="204043" y="0"/>
                  </a:lnTo>
                  <a:lnTo>
                    <a:pt x="299744" y="0"/>
                  </a:lnTo>
                  <a:cubicBezTo>
                    <a:pt x="302272" y="0"/>
                    <a:pt x="304439" y="2157"/>
                    <a:pt x="304439" y="4673"/>
                  </a:cubicBezTo>
                  <a:lnTo>
                    <a:pt x="304439" y="69741"/>
                  </a:lnTo>
                  <a:lnTo>
                    <a:pt x="304439" y="97421"/>
                  </a:lnTo>
                  <a:lnTo>
                    <a:pt x="304439" y="162488"/>
                  </a:lnTo>
                  <a:cubicBezTo>
                    <a:pt x="304439" y="165364"/>
                    <a:pt x="302272" y="167162"/>
                    <a:pt x="299744" y="167162"/>
                  </a:cubicBezTo>
                  <a:lnTo>
                    <a:pt x="204043" y="167162"/>
                  </a:lnTo>
                  <a:lnTo>
                    <a:pt x="176235" y="167162"/>
                  </a:lnTo>
                  <a:lnTo>
                    <a:pt x="161429" y="167162"/>
                  </a:lnTo>
                  <a:lnTo>
                    <a:pt x="117009" y="197359"/>
                  </a:lnTo>
                  <a:cubicBezTo>
                    <a:pt x="116648" y="197718"/>
                    <a:pt x="115564" y="198078"/>
                    <a:pt x="114481" y="198078"/>
                  </a:cubicBezTo>
                  <a:cubicBezTo>
                    <a:pt x="113759" y="198078"/>
                    <a:pt x="113036" y="198078"/>
                    <a:pt x="112314" y="197718"/>
                  </a:cubicBezTo>
                  <a:cubicBezTo>
                    <a:pt x="110869" y="196640"/>
                    <a:pt x="109786" y="195202"/>
                    <a:pt x="109786" y="193404"/>
                  </a:cubicBezTo>
                  <a:lnTo>
                    <a:pt x="109786" y="167162"/>
                  </a:lnTo>
                  <a:lnTo>
                    <a:pt x="80895" y="167162"/>
                  </a:lnTo>
                  <a:cubicBezTo>
                    <a:pt x="78367" y="167162"/>
                    <a:pt x="76200" y="165364"/>
                    <a:pt x="76200" y="162488"/>
                  </a:cubicBezTo>
                  <a:lnTo>
                    <a:pt x="76200" y="97421"/>
                  </a:lnTo>
                  <a:lnTo>
                    <a:pt x="76200" y="69741"/>
                  </a:lnTo>
                  <a:lnTo>
                    <a:pt x="76200" y="4673"/>
                  </a:lnTo>
                  <a:cubicBezTo>
                    <a:pt x="76200" y="2157"/>
                    <a:pt x="78367" y="0"/>
                    <a:pt x="80895" y="0"/>
                  </a:cubicBezTo>
                  <a:close/>
                  <a:moveTo>
                    <a:pt x="34158" y="0"/>
                  </a:moveTo>
                  <a:lnTo>
                    <a:pt x="57170" y="0"/>
                  </a:lnTo>
                  <a:cubicBezTo>
                    <a:pt x="59687" y="0"/>
                    <a:pt x="61485" y="2165"/>
                    <a:pt x="61485" y="4692"/>
                  </a:cubicBezTo>
                  <a:cubicBezTo>
                    <a:pt x="61485" y="7218"/>
                    <a:pt x="59687" y="9383"/>
                    <a:pt x="57170" y="9383"/>
                  </a:cubicBezTo>
                  <a:lnTo>
                    <a:pt x="38832" y="9383"/>
                  </a:lnTo>
                  <a:lnTo>
                    <a:pt x="38832" y="229881"/>
                  </a:lnTo>
                  <a:lnTo>
                    <a:pt x="242704" y="229881"/>
                  </a:lnTo>
                  <a:lnTo>
                    <a:pt x="242704" y="186575"/>
                  </a:lnTo>
                  <a:cubicBezTo>
                    <a:pt x="242704" y="184049"/>
                    <a:pt x="244861" y="181884"/>
                    <a:pt x="247378" y="181884"/>
                  </a:cubicBezTo>
                  <a:cubicBezTo>
                    <a:pt x="249895" y="181884"/>
                    <a:pt x="252053" y="184049"/>
                    <a:pt x="252053" y="186575"/>
                  </a:cubicBezTo>
                  <a:lnTo>
                    <a:pt x="252053" y="234572"/>
                  </a:lnTo>
                  <a:cubicBezTo>
                    <a:pt x="252053" y="235294"/>
                    <a:pt x="252053" y="235655"/>
                    <a:pt x="251693" y="236016"/>
                  </a:cubicBezTo>
                  <a:cubicBezTo>
                    <a:pt x="251693" y="236376"/>
                    <a:pt x="251334" y="236376"/>
                    <a:pt x="251334" y="236376"/>
                  </a:cubicBezTo>
                  <a:lnTo>
                    <a:pt x="251334" y="236737"/>
                  </a:lnTo>
                  <a:cubicBezTo>
                    <a:pt x="239108" y="259473"/>
                    <a:pt x="238749" y="277156"/>
                    <a:pt x="250974" y="299170"/>
                  </a:cubicBezTo>
                  <a:cubicBezTo>
                    <a:pt x="251334" y="300613"/>
                    <a:pt x="251334" y="302417"/>
                    <a:pt x="250614" y="303861"/>
                  </a:cubicBezTo>
                  <a:cubicBezTo>
                    <a:pt x="249536" y="305305"/>
                    <a:pt x="248457" y="306026"/>
                    <a:pt x="246659" y="306026"/>
                  </a:cubicBezTo>
                  <a:lnTo>
                    <a:pt x="34158" y="306026"/>
                  </a:lnTo>
                  <a:cubicBezTo>
                    <a:pt x="15461" y="306026"/>
                    <a:pt x="0" y="290508"/>
                    <a:pt x="0" y="271743"/>
                  </a:cubicBezTo>
                  <a:lnTo>
                    <a:pt x="0" y="264164"/>
                  </a:lnTo>
                  <a:lnTo>
                    <a:pt x="0" y="34284"/>
                  </a:lnTo>
                  <a:cubicBezTo>
                    <a:pt x="0" y="15518"/>
                    <a:pt x="15461" y="0"/>
                    <a:pt x="34158"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1" name="Freeform 777">
              <a:extLst>
                <a:ext uri="{FF2B5EF4-FFF2-40B4-BE49-F238E27FC236}">
                  <a16:creationId xmlns:a16="http://schemas.microsoft.com/office/drawing/2014/main" id="{D9C56EE6-77D4-16AB-68B4-64B9FE97B89B}"/>
                </a:ext>
              </a:extLst>
            </p:cNvPr>
            <p:cNvSpPr>
              <a:spLocks noChangeArrowheads="1"/>
            </p:cNvSpPr>
            <p:nvPr/>
          </p:nvSpPr>
          <p:spPr bwMode="auto">
            <a:xfrm>
              <a:off x="6449815" y="5060846"/>
              <a:ext cx="279499" cy="280955"/>
            </a:xfrm>
            <a:custGeom>
              <a:avLst/>
              <a:gdLst>
                <a:gd name="T0" fmla="*/ 207831 w 304441"/>
                <a:gd name="T1" fmla="*/ 279047 h 306026"/>
                <a:gd name="T2" fmla="*/ 188566 w 304441"/>
                <a:gd name="T3" fmla="*/ 274461 h 306026"/>
                <a:gd name="T4" fmla="*/ 66588 w 304441"/>
                <a:gd name="T5" fmla="*/ 269875 h 306026"/>
                <a:gd name="T6" fmla="*/ 61912 w 304441"/>
                <a:gd name="T7" fmla="*/ 274461 h 306026"/>
                <a:gd name="T8" fmla="*/ 44363 w 304441"/>
                <a:gd name="T9" fmla="*/ 279047 h 306026"/>
                <a:gd name="T10" fmla="*/ 253711 w 304441"/>
                <a:gd name="T11" fmla="*/ 242887 h 306026"/>
                <a:gd name="T12" fmla="*/ 207890 w 304441"/>
                <a:gd name="T13" fmla="*/ 242887 h 306026"/>
                <a:gd name="T14" fmla="*/ 174365 w 304441"/>
                <a:gd name="T15" fmla="*/ 252059 h 306026"/>
                <a:gd name="T16" fmla="*/ 134581 w 304441"/>
                <a:gd name="T17" fmla="*/ 247473 h 306026"/>
                <a:gd name="T18" fmla="*/ 34665 w 304441"/>
                <a:gd name="T19" fmla="*/ 242887 h 306026"/>
                <a:gd name="T20" fmla="*/ 30162 w 304441"/>
                <a:gd name="T21" fmla="*/ 247473 h 306026"/>
                <a:gd name="T22" fmla="*/ 200271 w 304441"/>
                <a:gd name="T23" fmla="*/ 198071 h 306026"/>
                <a:gd name="T24" fmla="*/ 133596 w 304441"/>
                <a:gd name="T25" fmla="*/ 198071 h 306026"/>
                <a:gd name="T26" fmla="*/ 66638 w 304441"/>
                <a:gd name="T27" fmla="*/ 198071 h 306026"/>
                <a:gd name="T28" fmla="*/ 209193 w 304441"/>
                <a:gd name="T29" fmla="*/ 221883 h 306026"/>
                <a:gd name="T30" fmla="*/ 168151 w 304441"/>
                <a:gd name="T31" fmla="*/ 188912 h 306026"/>
                <a:gd name="T32" fmla="*/ 138236 w 304441"/>
                <a:gd name="T33" fmla="*/ 226646 h 306026"/>
                <a:gd name="T34" fmla="*/ 34766 w 304441"/>
                <a:gd name="T35" fmla="*/ 188912 h 306026"/>
                <a:gd name="T36" fmla="*/ 34766 w 304441"/>
                <a:gd name="T37" fmla="*/ 226646 h 306026"/>
                <a:gd name="T38" fmla="*/ 239109 w 304441"/>
                <a:gd name="T39" fmla="*/ 160645 h 306026"/>
                <a:gd name="T40" fmla="*/ 172791 w 304441"/>
                <a:gd name="T41" fmla="*/ 160645 h 306026"/>
                <a:gd name="T42" fmla="*/ 105759 w 304441"/>
                <a:gd name="T43" fmla="*/ 160645 h 306026"/>
                <a:gd name="T44" fmla="*/ 39370 w 304441"/>
                <a:gd name="T45" fmla="*/ 160645 h 306026"/>
                <a:gd name="T46" fmla="*/ 271229 w 304441"/>
                <a:gd name="T47" fmla="*/ 133350 h 306026"/>
                <a:gd name="T48" fmla="*/ 230187 w 304441"/>
                <a:gd name="T49" fmla="*/ 164899 h 306026"/>
                <a:gd name="T50" fmla="*/ 209193 w 304441"/>
                <a:gd name="T51" fmla="*/ 137604 h 306026"/>
                <a:gd name="T52" fmla="*/ 163512 w 304441"/>
                <a:gd name="T53" fmla="*/ 137604 h 306026"/>
                <a:gd name="T54" fmla="*/ 142518 w 304441"/>
                <a:gd name="T55" fmla="*/ 164899 h 306026"/>
                <a:gd name="T56" fmla="*/ 101476 w 304441"/>
                <a:gd name="T57" fmla="*/ 133350 h 306026"/>
                <a:gd name="T58" fmla="*/ 71242 w 304441"/>
                <a:gd name="T59" fmla="*/ 169507 h 306026"/>
                <a:gd name="T60" fmla="*/ 239109 w 304441"/>
                <a:gd name="T61" fmla="*/ 87004 h 306026"/>
                <a:gd name="T62" fmla="*/ 172791 w 304441"/>
                <a:gd name="T63" fmla="*/ 87004 h 306026"/>
                <a:gd name="T64" fmla="*/ 105759 w 304441"/>
                <a:gd name="T65" fmla="*/ 87004 h 306026"/>
                <a:gd name="T66" fmla="*/ 234470 w 304441"/>
                <a:gd name="T67" fmla="*/ 77787 h 306026"/>
                <a:gd name="T68" fmla="*/ 234470 w 304441"/>
                <a:gd name="T69" fmla="*/ 113945 h 306026"/>
                <a:gd name="T70" fmla="*/ 204911 w 304441"/>
                <a:gd name="T71" fmla="*/ 77787 h 306026"/>
                <a:gd name="T72" fmla="*/ 163512 w 304441"/>
                <a:gd name="T73" fmla="*/ 109691 h 306026"/>
                <a:gd name="T74" fmla="*/ 142518 w 304441"/>
                <a:gd name="T75" fmla="*/ 82395 h 306026"/>
                <a:gd name="T76" fmla="*/ 96837 w 304441"/>
                <a:gd name="T77" fmla="*/ 82395 h 306026"/>
                <a:gd name="T78" fmla="*/ 281437 w 304441"/>
                <a:gd name="T79" fmla="*/ 297004 h 306026"/>
                <a:gd name="T80" fmla="*/ 8986 w 304441"/>
                <a:gd name="T81" fmla="*/ 37170 h 306026"/>
                <a:gd name="T82" fmla="*/ 249088 w 304441"/>
                <a:gd name="T83" fmla="*/ 23096 h 306026"/>
                <a:gd name="T84" fmla="*/ 187265 w 304441"/>
                <a:gd name="T85" fmla="*/ 23096 h 306026"/>
                <a:gd name="T86" fmla="*/ 126161 w 304441"/>
                <a:gd name="T87" fmla="*/ 23096 h 306026"/>
                <a:gd name="T88" fmla="*/ 64339 w 304441"/>
                <a:gd name="T89" fmla="*/ 23096 h 306026"/>
                <a:gd name="T90" fmla="*/ 22644 w 304441"/>
                <a:gd name="T91" fmla="*/ 23096 h 306026"/>
                <a:gd name="T92" fmla="*/ 116816 w 304441"/>
                <a:gd name="T93" fmla="*/ 4691 h 306026"/>
                <a:gd name="T94" fmla="*/ 178279 w 304441"/>
                <a:gd name="T95" fmla="*/ 4691 h 306026"/>
                <a:gd name="T96" fmla="*/ 239742 w 304441"/>
                <a:gd name="T97" fmla="*/ 4691 h 306026"/>
                <a:gd name="T98" fmla="*/ 304441 w 304441"/>
                <a:gd name="T99" fmla="*/ 37170 h 306026"/>
                <a:gd name="T100" fmla="*/ 0 w 304441"/>
                <a:gd name="T101" fmla="*/ 282930 h 306026"/>
                <a:gd name="T102" fmla="*/ 54993 w 304441"/>
                <a:gd name="T103" fmla="*/ 4691 h 30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4441" h="306026">
                  <a:moveTo>
                    <a:pt x="207831" y="269875"/>
                  </a:moveTo>
                  <a:lnTo>
                    <a:pt x="271238" y="269875"/>
                  </a:lnTo>
                  <a:cubicBezTo>
                    <a:pt x="273731" y="269875"/>
                    <a:pt x="275869" y="271992"/>
                    <a:pt x="275869" y="274461"/>
                  </a:cubicBezTo>
                  <a:cubicBezTo>
                    <a:pt x="275869" y="276931"/>
                    <a:pt x="273731" y="279047"/>
                    <a:pt x="271238" y="279047"/>
                  </a:cubicBezTo>
                  <a:lnTo>
                    <a:pt x="207831" y="279047"/>
                  </a:lnTo>
                  <a:cubicBezTo>
                    <a:pt x="205337" y="279047"/>
                    <a:pt x="203200" y="276931"/>
                    <a:pt x="203200" y="274461"/>
                  </a:cubicBezTo>
                  <a:cubicBezTo>
                    <a:pt x="203200" y="271992"/>
                    <a:pt x="205337" y="269875"/>
                    <a:pt x="207831" y="269875"/>
                  </a:cubicBezTo>
                  <a:close/>
                  <a:moveTo>
                    <a:pt x="174365" y="269875"/>
                  </a:moveTo>
                  <a:lnTo>
                    <a:pt x="184063" y="269875"/>
                  </a:lnTo>
                  <a:cubicBezTo>
                    <a:pt x="186487" y="269875"/>
                    <a:pt x="188566" y="271992"/>
                    <a:pt x="188566" y="274461"/>
                  </a:cubicBezTo>
                  <a:cubicBezTo>
                    <a:pt x="188566" y="276931"/>
                    <a:pt x="186487" y="279047"/>
                    <a:pt x="184063" y="279047"/>
                  </a:cubicBezTo>
                  <a:lnTo>
                    <a:pt x="174365" y="279047"/>
                  </a:lnTo>
                  <a:cubicBezTo>
                    <a:pt x="171940" y="279047"/>
                    <a:pt x="169862" y="276931"/>
                    <a:pt x="169862" y="274461"/>
                  </a:cubicBezTo>
                  <a:cubicBezTo>
                    <a:pt x="169862" y="271992"/>
                    <a:pt x="171940" y="269875"/>
                    <a:pt x="174365" y="269875"/>
                  </a:cubicBezTo>
                  <a:close/>
                  <a:moveTo>
                    <a:pt x="66588" y="269875"/>
                  </a:moveTo>
                  <a:lnTo>
                    <a:pt x="102915" y="269875"/>
                  </a:lnTo>
                  <a:cubicBezTo>
                    <a:pt x="105432" y="269875"/>
                    <a:pt x="107590" y="271992"/>
                    <a:pt x="107590" y="274461"/>
                  </a:cubicBezTo>
                  <a:cubicBezTo>
                    <a:pt x="107590" y="276931"/>
                    <a:pt x="105432" y="279047"/>
                    <a:pt x="102915" y="279047"/>
                  </a:cubicBezTo>
                  <a:lnTo>
                    <a:pt x="66588" y="279047"/>
                  </a:lnTo>
                  <a:cubicBezTo>
                    <a:pt x="64070" y="279047"/>
                    <a:pt x="61912" y="276931"/>
                    <a:pt x="61912" y="274461"/>
                  </a:cubicBezTo>
                  <a:cubicBezTo>
                    <a:pt x="61912" y="271992"/>
                    <a:pt x="64070" y="269875"/>
                    <a:pt x="66588" y="269875"/>
                  </a:cubicBezTo>
                  <a:close/>
                  <a:moveTo>
                    <a:pt x="34665" y="269875"/>
                  </a:moveTo>
                  <a:lnTo>
                    <a:pt x="44363" y="269875"/>
                  </a:lnTo>
                  <a:cubicBezTo>
                    <a:pt x="46787" y="269875"/>
                    <a:pt x="48866" y="271992"/>
                    <a:pt x="48866" y="274461"/>
                  </a:cubicBezTo>
                  <a:cubicBezTo>
                    <a:pt x="48866" y="276931"/>
                    <a:pt x="46787" y="279047"/>
                    <a:pt x="44363" y="279047"/>
                  </a:cubicBezTo>
                  <a:lnTo>
                    <a:pt x="34665" y="279047"/>
                  </a:lnTo>
                  <a:cubicBezTo>
                    <a:pt x="32240" y="279047"/>
                    <a:pt x="30162" y="276931"/>
                    <a:pt x="30162" y="274461"/>
                  </a:cubicBezTo>
                  <a:cubicBezTo>
                    <a:pt x="30162" y="271992"/>
                    <a:pt x="32240" y="269875"/>
                    <a:pt x="34665" y="269875"/>
                  </a:cubicBezTo>
                  <a:close/>
                  <a:moveTo>
                    <a:pt x="207890" y="242887"/>
                  </a:moveTo>
                  <a:lnTo>
                    <a:pt x="253711" y="242887"/>
                  </a:lnTo>
                  <a:cubicBezTo>
                    <a:pt x="256236" y="242887"/>
                    <a:pt x="258401" y="245004"/>
                    <a:pt x="258401" y="247473"/>
                  </a:cubicBezTo>
                  <a:cubicBezTo>
                    <a:pt x="258401" y="249590"/>
                    <a:pt x="256236" y="252059"/>
                    <a:pt x="253711" y="252059"/>
                  </a:cubicBezTo>
                  <a:lnTo>
                    <a:pt x="207890" y="252059"/>
                  </a:lnTo>
                  <a:cubicBezTo>
                    <a:pt x="205365" y="252059"/>
                    <a:pt x="203200" y="249590"/>
                    <a:pt x="203200" y="247473"/>
                  </a:cubicBezTo>
                  <a:cubicBezTo>
                    <a:pt x="203200" y="245004"/>
                    <a:pt x="205365" y="242887"/>
                    <a:pt x="207890" y="242887"/>
                  </a:cubicBezTo>
                  <a:close/>
                  <a:moveTo>
                    <a:pt x="174365" y="242887"/>
                  </a:moveTo>
                  <a:lnTo>
                    <a:pt x="184063" y="242887"/>
                  </a:lnTo>
                  <a:cubicBezTo>
                    <a:pt x="186487" y="242887"/>
                    <a:pt x="188566" y="245004"/>
                    <a:pt x="188566" y="247473"/>
                  </a:cubicBezTo>
                  <a:cubicBezTo>
                    <a:pt x="188566" y="249590"/>
                    <a:pt x="186487" y="252059"/>
                    <a:pt x="184063" y="252059"/>
                  </a:cubicBezTo>
                  <a:lnTo>
                    <a:pt x="174365" y="252059"/>
                  </a:lnTo>
                  <a:cubicBezTo>
                    <a:pt x="171940" y="252059"/>
                    <a:pt x="169862" y="249590"/>
                    <a:pt x="169862" y="247473"/>
                  </a:cubicBezTo>
                  <a:cubicBezTo>
                    <a:pt x="169862" y="245004"/>
                    <a:pt x="171940" y="242887"/>
                    <a:pt x="174365" y="242887"/>
                  </a:cubicBezTo>
                  <a:close/>
                  <a:moveTo>
                    <a:pt x="66543" y="242887"/>
                  </a:moveTo>
                  <a:lnTo>
                    <a:pt x="129950" y="242887"/>
                  </a:lnTo>
                  <a:cubicBezTo>
                    <a:pt x="132800" y="242887"/>
                    <a:pt x="134581" y="245004"/>
                    <a:pt x="134581" y="247473"/>
                  </a:cubicBezTo>
                  <a:cubicBezTo>
                    <a:pt x="134581" y="249590"/>
                    <a:pt x="132800" y="252059"/>
                    <a:pt x="129950" y="252059"/>
                  </a:cubicBezTo>
                  <a:lnTo>
                    <a:pt x="66543" y="252059"/>
                  </a:lnTo>
                  <a:cubicBezTo>
                    <a:pt x="64049" y="252059"/>
                    <a:pt x="61912" y="249590"/>
                    <a:pt x="61912" y="247473"/>
                  </a:cubicBezTo>
                  <a:cubicBezTo>
                    <a:pt x="61912" y="245004"/>
                    <a:pt x="64049" y="242887"/>
                    <a:pt x="66543" y="242887"/>
                  </a:cubicBezTo>
                  <a:close/>
                  <a:moveTo>
                    <a:pt x="34665" y="242887"/>
                  </a:moveTo>
                  <a:lnTo>
                    <a:pt x="44363" y="242887"/>
                  </a:lnTo>
                  <a:cubicBezTo>
                    <a:pt x="46787" y="242887"/>
                    <a:pt x="48866" y="245004"/>
                    <a:pt x="48866" y="247473"/>
                  </a:cubicBezTo>
                  <a:cubicBezTo>
                    <a:pt x="48866" y="249590"/>
                    <a:pt x="46787" y="252059"/>
                    <a:pt x="44363" y="252059"/>
                  </a:cubicBezTo>
                  <a:lnTo>
                    <a:pt x="34665" y="252059"/>
                  </a:lnTo>
                  <a:cubicBezTo>
                    <a:pt x="32240" y="252059"/>
                    <a:pt x="30162" y="249590"/>
                    <a:pt x="30162" y="247473"/>
                  </a:cubicBezTo>
                  <a:cubicBezTo>
                    <a:pt x="30162" y="245004"/>
                    <a:pt x="32240" y="242887"/>
                    <a:pt x="34665" y="242887"/>
                  </a:cubicBezTo>
                  <a:close/>
                  <a:moveTo>
                    <a:pt x="172791" y="198071"/>
                  </a:moveTo>
                  <a:lnTo>
                    <a:pt x="172791" y="217121"/>
                  </a:lnTo>
                  <a:lnTo>
                    <a:pt x="200271" y="217121"/>
                  </a:lnTo>
                  <a:lnTo>
                    <a:pt x="200271" y="198071"/>
                  </a:lnTo>
                  <a:lnTo>
                    <a:pt x="172791" y="198071"/>
                  </a:lnTo>
                  <a:close/>
                  <a:moveTo>
                    <a:pt x="105759" y="198071"/>
                  </a:moveTo>
                  <a:lnTo>
                    <a:pt x="105759" y="217121"/>
                  </a:lnTo>
                  <a:lnTo>
                    <a:pt x="133596" y="217121"/>
                  </a:lnTo>
                  <a:lnTo>
                    <a:pt x="133596" y="198071"/>
                  </a:lnTo>
                  <a:lnTo>
                    <a:pt x="105759" y="198071"/>
                  </a:lnTo>
                  <a:close/>
                  <a:moveTo>
                    <a:pt x="39370" y="198071"/>
                  </a:moveTo>
                  <a:lnTo>
                    <a:pt x="39370" y="217121"/>
                  </a:lnTo>
                  <a:lnTo>
                    <a:pt x="66638" y="217121"/>
                  </a:lnTo>
                  <a:lnTo>
                    <a:pt x="66638" y="198071"/>
                  </a:lnTo>
                  <a:lnTo>
                    <a:pt x="39370" y="198071"/>
                  </a:lnTo>
                  <a:close/>
                  <a:moveTo>
                    <a:pt x="168151" y="188912"/>
                  </a:moveTo>
                  <a:lnTo>
                    <a:pt x="204911" y="188912"/>
                  </a:lnTo>
                  <a:cubicBezTo>
                    <a:pt x="207409" y="188912"/>
                    <a:pt x="209193" y="191110"/>
                    <a:pt x="209193" y="193674"/>
                  </a:cubicBezTo>
                  <a:lnTo>
                    <a:pt x="209193" y="221883"/>
                  </a:lnTo>
                  <a:cubicBezTo>
                    <a:pt x="209193" y="224447"/>
                    <a:pt x="207409" y="226646"/>
                    <a:pt x="204911" y="226646"/>
                  </a:cubicBezTo>
                  <a:lnTo>
                    <a:pt x="168151" y="226646"/>
                  </a:lnTo>
                  <a:cubicBezTo>
                    <a:pt x="165653" y="226646"/>
                    <a:pt x="163512" y="224447"/>
                    <a:pt x="163512" y="221883"/>
                  </a:cubicBezTo>
                  <a:lnTo>
                    <a:pt x="163512" y="193674"/>
                  </a:lnTo>
                  <a:cubicBezTo>
                    <a:pt x="163512" y="191110"/>
                    <a:pt x="165653" y="188912"/>
                    <a:pt x="168151" y="188912"/>
                  </a:cubicBezTo>
                  <a:close/>
                  <a:moveTo>
                    <a:pt x="101476" y="188912"/>
                  </a:moveTo>
                  <a:lnTo>
                    <a:pt x="138236" y="188912"/>
                  </a:lnTo>
                  <a:cubicBezTo>
                    <a:pt x="140734" y="188912"/>
                    <a:pt x="142518" y="191110"/>
                    <a:pt x="142518" y="193674"/>
                  </a:cubicBezTo>
                  <a:lnTo>
                    <a:pt x="142518" y="221883"/>
                  </a:lnTo>
                  <a:cubicBezTo>
                    <a:pt x="142518" y="224447"/>
                    <a:pt x="140734" y="226646"/>
                    <a:pt x="138236" y="226646"/>
                  </a:cubicBezTo>
                  <a:lnTo>
                    <a:pt x="101476" y="226646"/>
                  </a:lnTo>
                  <a:cubicBezTo>
                    <a:pt x="98621" y="226646"/>
                    <a:pt x="96837" y="224447"/>
                    <a:pt x="96837" y="221883"/>
                  </a:cubicBezTo>
                  <a:lnTo>
                    <a:pt x="96837" y="193674"/>
                  </a:lnTo>
                  <a:cubicBezTo>
                    <a:pt x="96837" y="191110"/>
                    <a:pt x="98621" y="188912"/>
                    <a:pt x="101476" y="188912"/>
                  </a:cubicBezTo>
                  <a:close/>
                  <a:moveTo>
                    <a:pt x="34766" y="188912"/>
                  </a:moveTo>
                  <a:lnTo>
                    <a:pt x="71242" y="188912"/>
                  </a:lnTo>
                  <a:cubicBezTo>
                    <a:pt x="73721" y="188912"/>
                    <a:pt x="75846" y="191110"/>
                    <a:pt x="75846" y="193674"/>
                  </a:cubicBezTo>
                  <a:lnTo>
                    <a:pt x="75846" y="221883"/>
                  </a:lnTo>
                  <a:cubicBezTo>
                    <a:pt x="75846" y="224447"/>
                    <a:pt x="73721" y="226646"/>
                    <a:pt x="71242" y="226646"/>
                  </a:cubicBezTo>
                  <a:lnTo>
                    <a:pt x="34766" y="226646"/>
                  </a:lnTo>
                  <a:cubicBezTo>
                    <a:pt x="32287" y="226646"/>
                    <a:pt x="30162" y="224447"/>
                    <a:pt x="30162" y="221883"/>
                  </a:cubicBezTo>
                  <a:lnTo>
                    <a:pt x="30162" y="193674"/>
                  </a:lnTo>
                  <a:cubicBezTo>
                    <a:pt x="30162" y="191110"/>
                    <a:pt x="32287" y="188912"/>
                    <a:pt x="34766" y="188912"/>
                  </a:cubicBezTo>
                  <a:close/>
                  <a:moveTo>
                    <a:pt x="239109" y="142566"/>
                  </a:moveTo>
                  <a:lnTo>
                    <a:pt x="239109" y="160645"/>
                  </a:lnTo>
                  <a:lnTo>
                    <a:pt x="266589" y="160645"/>
                  </a:lnTo>
                  <a:lnTo>
                    <a:pt x="266589" y="142566"/>
                  </a:lnTo>
                  <a:lnTo>
                    <a:pt x="239109" y="142566"/>
                  </a:lnTo>
                  <a:close/>
                  <a:moveTo>
                    <a:pt x="172791" y="142566"/>
                  </a:moveTo>
                  <a:lnTo>
                    <a:pt x="172791" y="160645"/>
                  </a:lnTo>
                  <a:lnTo>
                    <a:pt x="200271" y="160645"/>
                  </a:lnTo>
                  <a:lnTo>
                    <a:pt x="200271" y="142566"/>
                  </a:lnTo>
                  <a:lnTo>
                    <a:pt x="172791" y="142566"/>
                  </a:lnTo>
                  <a:close/>
                  <a:moveTo>
                    <a:pt x="105759" y="142566"/>
                  </a:moveTo>
                  <a:lnTo>
                    <a:pt x="105759" y="160645"/>
                  </a:lnTo>
                  <a:lnTo>
                    <a:pt x="133596" y="160645"/>
                  </a:lnTo>
                  <a:lnTo>
                    <a:pt x="133596" y="142566"/>
                  </a:lnTo>
                  <a:lnTo>
                    <a:pt x="105759" y="142566"/>
                  </a:lnTo>
                  <a:close/>
                  <a:moveTo>
                    <a:pt x="39370" y="142566"/>
                  </a:moveTo>
                  <a:lnTo>
                    <a:pt x="39370" y="160645"/>
                  </a:lnTo>
                  <a:lnTo>
                    <a:pt x="66638" y="160645"/>
                  </a:lnTo>
                  <a:lnTo>
                    <a:pt x="66638" y="142566"/>
                  </a:lnTo>
                  <a:lnTo>
                    <a:pt x="39370" y="142566"/>
                  </a:lnTo>
                  <a:close/>
                  <a:moveTo>
                    <a:pt x="234470" y="133350"/>
                  </a:moveTo>
                  <a:lnTo>
                    <a:pt x="271229" y="133350"/>
                  </a:lnTo>
                  <a:cubicBezTo>
                    <a:pt x="273727" y="133350"/>
                    <a:pt x="275868" y="135477"/>
                    <a:pt x="275868" y="137604"/>
                  </a:cubicBezTo>
                  <a:lnTo>
                    <a:pt x="275868" y="164899"/>
                  </a:lnTo>
                  <a:cubicBezTo>
                    <a:pt x="275868" y="167735"/>
                    <a:pt x="273727" y="169507"/>
                    <a:pt x="271229" y="169507"/>
                  </a:cubicBezTo>
                  <a:lnTo>
                    <a:pt x="234470" y="169507"/>
                  </a:lnTo>
                  <a:cubicBezTo>
                    <a:pt x="231971" y="169507"/>
                    <a:pt x="230187" y="167735"/>
                    <a:pt x="230187" y="164899"/>
                  </a:cubicBezTo>
                  <a:lnTo>
                    <a:pt x="230187" y="137604"/>
                  </a:lnTo>
                  <a:cubicBezTo>
                    <a:pt x="230187" y="135477"/>
                    <a:pt x="231971" y="133350"/>
                    <a:pt x="234470" y="133350"/>
                  </a:cubicBezTo>
                  <a:close/>
                  <a:moveTo>
                    <a:pt x="168151" y="133350"/>
                  </a:moveTo>
                  <a:lnTo>
                    <a:pt x="204911" y="133350"/>
                  </a:lnTo>
                  <a:cubicBezTo>
                    <a:pt x="207409" y="133350"/>
                    <a:pt x="209193" y="135477"/>
                    <a:pt x="209193" y="137604"/>
                  </a:cubicBezTo>
                  <a:lnTo>
                    <a:pt x="209193" y="164899"/>
                  </a:lnTo>
                  <a:cubicBezTo>
                    <a:pt x="209193" y="167735"/>
                    <a:pt x="207409" y="169507"/>
                    <a:pt x="204911" y="169507"/>
                  </a:cubicBezTo>
                  <a:lnTo>
                    <a:pt x="168151" y="169507"/>
                  </a:lnTo>
                  <a:cubicBezTo>
                    <a:pt x="165653" y="169507"/>
                    <a:pt x="163512" y="167735"/>
                    <a:pt x="163512" y="164899"/>
                  </a:cubicBezTo>
                  <a:lnTo>
                    <a:pt x="163512" y="137604"/>
                  </a:lnTo>
                  <a:cubicBezTo>
                    <a:pt x="163512" y="135477"/>
                    <a:pt x="165653" y="133350"/>
                    <a:pt x="168151" y="133350"/>
                  </a:cubicBezTo>
                  <a:close/>
                  <a:moveTo>
                    <a:pt x="101476" y="133350"/>
                  </a:moveTo>
                  <a:lnTo>
                    <a:pt x="138236" y="133350"/>
                  </a:lnTo>
                  <a:cubicBezTo>
                    <a:pt x="140734" y="133350"/>
                    <a:pt x="142518" y="135477"/>
                    <a:pt x="142518" y="137604"/>
                  </a:cubicBezTo>
                  <a:lnTo>
                    <a:pt x="142518" y="164899"/>
                  </a:lnTo>
                  <a:cubicBezTo>
                    <a:pt x="142518" y="167735"/>
                    <a:pt x="140734" y="169507"/>
                    <a:pt x="138236" y="169507"/>
                  </a:cubicBezTo>
                  <a:lnTo>
                    <a:pt x="101476" y="169507"/>
                  </a:lnTo>
                  <a:cubicBezTo>
                    <a:pt x="98621" y="169507"/>
                    <a:pt x="96837" y="167735"/>
                    <a:pt x="96837" y="164899"/>
                  </a:cubicBezTo>
                  <a:lnTo>
                    <a:pt x="96837" y="137604"/>
                  </a:lnTo>
                  <a:cubicBezTo>
                    <a:pt x="96837" y="135477"/>
                    <a:pt x="98621" y="133350"/>
                    <a:pt x="101476" y="133350"/>
                  </a:cubicBezTo>
                  <a:close/>
                  <a:moveTo>
                    <a:pt x="34766" y="133350"/>
                  </a:moveTo>
                  <a:lnTo>
                    <a:pt x="71242" y="133350"/>
                  </a:lnTo>
                  <a:cubicBezTo>
                    <a:pt x="73721" y="133350"/>
                    <a:pt x="75846" y="135477"/>
                    <a:pt x="75846" y="137604"/>
                  </a:cubicBezTo>
                  <a:lnTo>
                    <a:pt x="75846" y="164899"/>
                  </a:lnTo>
                  <a:cubicBezTo>
                    <a:pt x="75846" y="167735"/>
                    <a:pt x="73721" y="169507"/>
                    <a:pt x="71242" y="169507"/>
                  </a:cubicBezTo>
                  <a:lnTo>
                    <a:pt x="34766" y="169507"/>
                  </a:lnTo>
                  <a:cubicBezTo>
                    <a:pt x="32287" y="169507"/>
                    <a:pt x="30162" y="167735"/>
                    <a:pt x="30162" y="164899"/>
                  </a:cubicBezTo>
                  <a:lnTo>
                    <a:pt x="30162" y="137604"/>
                  </a:lnTo>
                  <a:cubicBezTo>
                    <a:pt x="30162" y="135477"/>
                    <a:pt x="32287" y="133350"/>
                    <a:pt x="34766" y="133350"/>
                  </a:cubicBezTo>
                  <a:close/>
                  <a:moveTo>
                    <a:pt x="239109" y="87004"/>
                  </a:moveTo>
                  <a:lnTo>
                    <a:pt x="239109" y="105083"/>
                  </a:lnTo>
                  <a:lnTo>
                    <a:pt x="266589" y="105083"/>
                  </a:lnTo>
                  <a:lnTo>
                    <a:pt x="266589" y="87004"/>
                  </a:lnTo>
                  <a:lnTo>
                    <a:pt x="239109" y="87004"/>
                  </a:lnTo>
                  <a:close/>
                  <a:moveTo>
                    <a:pt x="172791" y="87004"/>
                  </a:moveTo>
                  <a:lnTo>
                    <a:pt x="172791" y="105083"/>
                  </a:lnTo>
                  <a:lnTo>
                    <a:pt x="200271" y="105083"/>
                  </a:lnTo>
                  <a:lnTo>
                    <a:pt x="200271" y="87004"/>
                  </a:lnTo>
                  <a:lnTo>
                    <a:pt x="172791" y="87004"/>
                  </a:lnTo>
                  <a:close/>
                  <a:moveTo>
                    <a:pt x="105759" y="87004"/>
                  </a:moveTo>
                  <a:lnTo>
                    <a:pt x="105759" y="105083"/>
                  </a:lnTo>
                  <a:lnTo>
                    <a:pt x="133596" y="105083"/>
                  </a:lnTo>
                  <a:lnTo>
                    <a:pt x="133596" y="87004"/>
                  </a:lnTo>
                  <a:lnTo>
                    <a:pt x="105759" y="87004"/>
                  </a:lnTo>
                  <a:close/>
                  <a:moveTo>
                    <a:pt x="234470" y="77787"/>
                  </a:moveTo>
                  <a:lnTo>
                    <a:pt x="271229" y="77787"/>
                  </a:lnTo>
                  <a:cubicBezTo>
                    <a:pt x="273727" y="77787"/>
                    <a:pt x="275868" y="79914"/>
                    <a:pt x="275868" y="82395"/>
                  </a:cubicBezTo>
                  <a:lnTo>
                    <a:pt x="275868" y="109691"/>
                  </a:lnTo>
                  <a:cubicBezTo>
                    <a:pt x="275868" y="112173"/>
                    <a:pt x="273727" y="113945"/>
                    <a:pt x="271229" y="113945"/>
                  </a:cubicBezTo>
                  <a:lnTo>
                    <a:pt x="234470" y="113945"/>
                  </a:lnTo>
                  <a:cubicBezTo>
                    <a:pt x="231971" y="113945"/>
                    <a:pt x="230187" y="112173"/>
                    <a:pt x="230187" y="109691"/>
                  </a:cubicBezTo>
                  <a:lnTo>
                    <a:pt x="230187" y="82395"/>
                  </a:lnTo>
                  <a:cubicBezTo>
                    <a:pt x="230187" y="79914"/>
                    <a:pt x="231971" y="77787"/>
                    <a:pt x="234470" y="77787"/>
                  </a:cubicBezTo>
                  <a:close/>
                  <a:moveTo>
                    <a:pt x="168151" y="77787"/>
                  </a:moveTo>
                  <a:lnTo>
                    <a:pt x="204911" y="77787"/>
                  </a:lnTo>
                  <a:cubicBezTo>
                    <a:pt x="207409" y="77787"/>
                    <a:pt x="209193" y="79914"/>
                    <a:pt x="209193" y="82395"/>
                  </a:cubicBezTo>
                  <a:lnTo>
                    <a:pt x="209193" y="109691"/>
                  </a:lnTo>
                  <a:cubicBezTo>
                    <a:pt x="209193" y="112173"/>
                    <a:pt x="207409" y="113945"/>
                    <a:pt x="204911" y="113945"/>
                  </a:cubicBezTo>
                  <a:lnTo>
                    <a:pt x="168151" y="113945"/>
                  </a:lnTo>
                  <a:cubicBezTo>
                    <a:pt x="165653" y="113945"/>
                    <a:pt x="163512" y="112173"/>
                    <a:pt x="163512" y="109691"/>
                  </a:cubicBezTo>
                  <a:lnTo>
                    <a:pt x="163512" y="82395"/>
                  </a:lnTo>
                  <a:cubicBezTo>
                    <a:pt x="163512" y="79914"/>
                    <a:pt x="165653" y="77787"/>
                    <a:pt x="168151" y="77787"/>
                  </a:cubicBezTo>
                  <a:close/>
                  <a:moveTo>
                    <a:pt x="101476" y="77787"/>
                  </a:moveTo>
                  <a:lnTo>
                    <a:pt x="138236" y="77787"/>
                  </a:lnTo>
                  <a:cubicBezTo>
                    <a:pt x="140734" y="77787"/>
                    <a:pt x="142518" y="79914"/>
                    <a:pt x="142518" y="82395"/>
                  </a:cubicBezTo>
                  <a:lnTo>
                    <a:pt x="142518" y="109691"/>
                  </a:lnTo>
                  <a:cubicBezTo>
                    <a:pt x="142518" y="112173"/>
                    <a:pt x="140734" y="113945"/>
                    <a:pt x="138236" y="113945"/>
                  </a:cubicBezTo>
                  <a:lnTo>
                    <a:pt x="101476" y="113945"/>
                  </a:lnTo>
                  <a:cubicBezTo>
                    <a:pt x="98621" y="113945"/>
                    <a:pt x="96837" y="112173"/>
                    <a:pt x="96837" y="109691"/>
                  </a:cubicBezTo>
                  <a:lnTo>
                    <a:pt x="96837" y="82395"/>
                  </a:lnTo>
                  <a:cubicBezTo>
                    <a:pt x="96837" y="79914"/>
                    <a:pt x="98621" y="77787"/>
                    <a:pt x="101476" y="77787"/>
                  </a:cubicBezTo>
                  <a:close/>
                  <a:moveTo>
                    <a:pt x="8986" y="55575"/>
                  </a:moveTo>
                  <a:lnTo>
                    <a:pt x="8986" y="282930"/>
                  </a:lnTo>
                  <a:cubicBezTo>
                    <a:pt x="8986" y="290508"/>
                    <a:pt x="15096" y="297004"/>
                    <a:pt x="22644" y="297004"/>
                  </a:cubicBezTo>
                  <a:lnTo>
                    <a:pt x="281437" y="297004"/>
                  </a:lnTo>
                  <a:cubicBezTo>
                    <a:pt x="288985" y="297004"/>
                    <a:pt x="295455" y="290508"/>
                    <a:pt x="295455" y="282930"/>
                  </a:cubicBezTo>
                  <a:lnTo>
                    <a:pt x="295455" y="55575"/>
                  </a:lnTo>
                  <a:lnTo>
                    <a:pt x="8986" y="55575"/>
                  </a:lnTo>
                  <a:close/>
                  <a:moveTo>
                    <a:pt x="22644" y="23096"/>
                  </a:moveTo>
                  <a:cubicBezTo>
                    <a:pt x="15096" y="23096"/>
                    <a:pt x="8986" y="29592"/>
                    <a:pt x="8986" y="37170"/>
                  </a:cubicBezTo>
                  <a:lnTo>
                    <a:pt x="8986" y="46553"/>
                  </a:lnTo>
                  <a:lnTo>
                    <a:pt x="295455" y="46553"/>
                  </a:lnTo>
                  <a:lnTo>
                    <a:pt x="295455" y="37170"/>
                  </a:lnTo>
                  <a:cubicBezTo>
                    <a:pt x="295455" y="29592"/>
                    <a:pt x="288985" y="23096"/>
                    <a:pt x="281437" y="23096"/>
                  </a:cubicBezTo>
                  <a:lnTo>
                    <a:pt x="249088" y="23096"/>
                  </a:lnTo>
                  <a:lnTo>
                    <a:pt x="249088" y="32479"/>
                  </a:lnTo>
                  <a:cubicBezTo>
                    <a:pt x="249088" y="35005"/>
                    <a:pt x="246931" y="37170"/>
                    <a:pt x="244415" y="37170"/>
                  </a:cubicBezTo>
                  <a:cubicBezTo>
                    <a:pt x="241899" y="37170"/>
                    <a:pt x="239742" y="35005"/>
                    <a:pt x="239742" y="32479"/>
                  </a:cubicBezTo>
                  <a:lnTo>
                    <a:pt x="239742" y="23096"/>
                  </a:lnTo>
                  <a:lnTo>
                    <a:pt x="187265" y="23096"/>
                  </a:lnTo>
                  <a:lnTo>
                    <a:pt x="187265" y="32479"/>
                  </a:lnTo>
                  <a:cubicBezTo>
                    <a:pt x="187265" y="35005"/>
                    <a:pt x="185468" y="37170"/>
                    <a:pt x="182952" y="37170"/>
                  </a:cubicBezTo>
                  <a:cubicBezTo>
                    <a:pt x="180076" y="37170"/>
                    <a:pt x="178279" y="35005"/>
                    <a:pt x="178279" y="32479"/>
                  </a:cubicBezTo>
                  <a:lnTo>
                    <a:pt x="178279" y="23096"/>
                  </a:lnTo>
                  <a:lnTo>
                    <a:pt x="126161" y="23096"/>
                  </a:lnTo>
                  <a:lnTo>
                    <a:pt x="126161" y="32479"/>
                  </a:lnTo>
                  <a:cubicBezTo>
                    <a:pt x="126161" y="35005"/>
                    <a:pt x="124005" y="37170"/>
                    <a:pt x="121489" y="37170"/>
                  </a:cubicBezTo>
                  <a:cubicBezTo>
                    <a:pt x="118973" y="37170"/>
                    <a:pt x="116816" y="35005"/>
                    <a:pt x="116816" y="32479"/>
                  </a:cubicBezTo>
                  <a:lnTo>
                    <a:pt x="116816" y="23096"/>
                  </a:lnTo>
                  <a:lnTo>
                    <a:pt x="64339" y="23096"/>
                  </a:lnTo>
                  <a:lnTo>
                    <a:pt x="64339" y="32479"/>
                  </a:lnTo>
                  <a:cubicBezTo>
                    <a:pt x="64339" y="35005"/>
                    <a:pt x="62182" y="37170"/>
                    <a:pt x="59666" y="37170"/>
                  </a:cubicBezTo>
                  <a:cubicBezTo>
                    <a:pt x="57150" y="37170"/>
                    <a:pt x="54993" y="35005"/>
                    <a:pt x="54993" y="32479"/>
                  </a:cubicBezTo>
                  <a:lnTo>
                    <a:pt x="54993" y="23096"/>
                  </a:lnTo>
                  <a:lnTo>
                    <a:pt x="22644" y="23096"/>
                  </a:lnTo>
                  <a:close/>
                  <a:moveTo>
                    <a:pt x="59666" y="0"/>
                  </a:moveTo>
                  <a:cubicBezTo>
                    <a:pt x="62182" y="0"/>
                    <a:pt x="64339" y="2165"/>
                    <a:pt x="64339" y="4691"/>
                  </a:cubicBezTo>
                  <a:lnTo>
                    <a:pt x="64339" y="14074"/>
                  </a:lnTo>
                  <a:lnTo>
                    <a:pt x="116816" y="14074"/>
                  </a:lnTo>
                  <a:lnTo>
                    <a:pt x="116816" y="4691"/>
                  </a:lnTo>
                  <a:cubicBezTo>
                    <a:pt x="116816" y="2165"/>
                    <a:pt x="118973" y="0"/>
                    <a:pt x="121489" y="0"/>
                  </a:cubicBezTo>
                  <a:cubicBezTo>
                    <a:pt x="124005" y="0"/>
                    <a:pt x="126161" y="2165"/>
                    <a:pt x="126161" y="4691"/>
                  </a:cubicBezTo>
                  <a:lnTo>
                    <a:pt x="126161" y="14074"/>
                  </a:lnTo>
                  <a:lnTo>
                    <a:pt x="178279" y="14074"/>
                  </a:lnTo>
                  <a:lnTo>
                    <a:pt x="178279" y="4691"/>
                  </a:lnTo>
                  <a:cubicBezTo>
                    <a:pt x="178279" y="2165"/>
                    <a:pt x="180076" y="0"/>
                    <a:pt x="182952" y="0"/>
                  </a:cubicBezTo>
                  <a:cubicBezTo>
                    <a:pt x="185468" y="0"/>
                    <a:pt x="187265" y="2165"/>
                    <a:pt x="187265" y="4691"/>
                  </a:cubicBezTo>
                  <a:lnTo>
                    <a:pt x="187265" y="14074"/>
                  </a:lnTo>
                  <a:lnTo>
                    <a:pt x="239742" y="14074"/>
                  </a:lnTo>
                  <a:lnTo>
                    <a:pt x="239742" y="4691"/>
                  </a:lnTo>
                  <a:cubicBezTo>
                    <a:pt x="239742" y="2165"/>
                    <a:pt x="241899" y="0"/>
                    <a:pt x="244415" y="0"/>
                  </a:cubicBezTo>
                  <a:cubicBezTo>
                    <a:pt x="246931" y="0"/>
                    <a:pt x="249088" y="2165"/>
                    <a:pt x="249088" y="4691"/>
                  </a:cubicBezTo>
                  <a:lnTo>
                    <a:pt x="249088" y="14074"/>
                  </a:lnTo>
                  <a:lnTo>
                    <a:pt x="281437" y="14074"/>
                  </a:lnTo>
                  <a:cubicBezTo>
                    <a:pt x="294017" y="14074"/>
                    <a:pt x="304441" y="24540"/>
                    <a:pt x="304441" y="37170"/>
                  </a:cubicBezTo>
                  <a:lnTo>
                    <a:pt x="304441" y="51245"/>
                  </a:lnTo>
                  <a:lnTo>
                    <a:pt x="304441" y="282930"/>
                  </a:lnTo>
                  <a:cubicBezTo>
                    <a:pt x="304441" y="295922"/>
                    <a:pt x="294017" y="306026"/>
                    <a:pt x="281437" y="306026"/>
                  </a:cubicBezTo>
                  <a:lnTo>
                    <a:pt x="22644" y="306026"/>
                  </a:lnTo>
                  <a:cubicBezTo>
                    <a:pt x="10064" y="306026"/>
                    <a:pt x="0" y="295922"/>
                    <a:pt x="0" y="282930"/>
                  </a:cubicBezTo>
                  <a:lnTo>
                    <a:pt x="0" y="51245"/>
                  </a:lnTo>
                  <a:lnTo>
                    <a:pt x="0" y="37170"/>
                  </a:lnTo>
                  <a:cubicBezTo>
                    <a:pt x="0" y="24540"/>
                    <a:pt x="10064" y="14074"/>
                    <a:pt x="22644" y="14074"/>
                  </a:cubicBezTo>
                  <a:lnTo>
                    <a:pt x="54993" y="14074"/>
                  </a:lnTo>
                  <a:lnTo>
                    <a:pt x="54993" y="4691"/>
                  </a:lnTo>
                  <a:cubicBezTo>
                    <a:pt x="54993" y="2165"/>
                    <a:pt x="57150" y="0"/>
                    <a:pt x="59666"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grpSp>
          <p:nvGrpSpPr>
            <p:cNvPr id="72" name="Group 71">
              <a:extLst>
                <a:ext uri="{FF2B5EF4-FFF2-40B4-BE49-F238E27FC236}">
                  <a16:creationId xmlns:a16="http://schemas.microsoft.com/office/drawing/2014/main" id="{E4C9FFAF-36E5-6DB4-6EB1-E67707BAD29E}"/>
                </a:ext>
              </a:extLst>
            </p:cNvPr>
            <p:cNvGrpSpPr/>
            <p:nvPr/>
          </p:nvGrpSpPr>
          <p:grpSpPr>
            <a:xfrm>
              <a:off x="8686403" y="2088724"/>
              <a:ext cx="4858108" cy="3344697"/>
              <a:chOff x="8860913" y="1565885"/>
              <a:chExt cx="4858108" cy="3344697"/>
            </a:xfrm>
          </p:grpSpPr>
          <p:sp>
            <p:nvSpPr>
              <p:cNvPr id="73" name="Circle">
                <a:extLst>
                  <a:ext uri="{FF2B5EF4-FFF2-40B4-BE49-F238E27FC236}">
                    <a16:creationId xmlns:a16="http://schemas.microsoft.com/office/drawing/2014/main" id="{21DF4A01-1148-E0A3-1D7A-CCE1635F423B}"/>
                  </a:ext>
                </a:extLst>
              </p:cNvPr>
              <p:cNvSpPr/>
              <p:nvPr/>
            </p:nvSpPr>
            <p:spPr>
              <a:xfrm flipV="1">
                <a:off x="8860913" y="1756676"/>
                <a:ext cx="172399" cy="172399"/>
              </a:xfrm>
              <a:prstGeom prst="diamond">
                <a:avLst/>
              </a:prstGeom>
              <a:solidFill>
                <a:srgbClr val="2AC48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4" name="Circle">
                <a:extLst>
                  <a:ext uri="{FF2B5EF4-FFF2-40B4-BE49-F238E27FC236}">
                    <a16:creationId xmlns:a16="http://schemas.microsoft.com/office/drawing/2014/main" id="{CE24C8B2-E2B0-9A2A-2409-496C14742417}"/>
                  </a:ext>
                </a:extLst>
              </p:cNvPr>
              <p:cNvSpPr/>
              <p:nvPr/>
            </p:nvSpPr>
            <p:spPr>
              <a:xfrm flipV="1">
                <a:off x="8860913" y="3121469"/>
                <a:ext cx="172399" cy="172399"/>
              </a:xfrm>
              <a:prstGeom prst="diamond">
                <a:avLst/>
              </a:prstGeom>
              <a:solidFill>
                <a:srgbClr val="1388C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5" name="Circle">
                <a:extLst>
                  <a:ext uri="{FF2B5EF4-FFF2-40B4-BE49-F238E27FC236}">
                    <a16:creationId xmlns:a16="http://schemas.microsoft.com/office/drawing/2014/main" id="{1E36C8E5-527A-7944-DB54-CEF6411EBAB8}"/>
                  </a:ext>
                </a:extLst>
              </p:cNvPr>
              <p:cNvSpPr/>
              <p:nvPr/>
            </p:nvSpPr>
            <p:spPr>
              <a:xfrm flipV="1">
                <a:off x="8866815" y="4271068"/>
                <a:ext cx="160595" cy="160595"/>
              </a:xfrm>
              <a:prstGeom prst="diamond">
                <a:avLst/>
              </a:prstGeom>
              <a:solidFill>
                <a:srgbClr val="6ACEE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6" name="TextBox 75">
                <a:extLst>
                  <a:ext uri="{FF2B5EF4-FFF2-40B4-BE49-F238E27FC236}">
                    <a16:creationId xmlns:a16="http://schemas.microsoft.com/office/drawing/2014/main" id="{AF887D08-E444-B34C-E3D8-4C791CFCB82F}"/>
                  </a:ext>
                </a:extLst>
              </p:cNvPr>
              <p:cNvSpPr txBox="1"/>
              <p:nvPr/>
            </p:nvSpPr>
            <p:spPr>
              <a:xfrm>
                <a:off x="9193967" y="1565885"/>
                <a:ext cx="1623015" cy="55192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C482"/>
                    </a:solidFill>
                    <a:effectLst/>
                    <a:uLnTx/>
                    <a:uFillTx/>
                    <a:latin typeface="Poppins" pitchFamily="2" charset="77"/>
                    <a:ea typeface="League Spartan" charset="0"/>
                    <a:cs typeface="Poppins" pitchFamily="2" charset="77"/>
                    <a:sym typeface="Arial"/>
                  </a:rPr>
                  <a:t>PURPOSE</a:t>
                </a:r>
              </a:p>
            </p:txBody>
          </p:sp>
          <p:sp>
            <p:nvSpPr>
              <p:cNvPr id="77" name="Subtitle 2">
                <a:extLst>
                  <a:ext uri="{FF2B5EF4-FFF2-40B4-BE49-F238E27FC236}">
                    <a16:creationId xmlns:a16="http://schemas.microsoft.com/office/drawing/2014/main" id="{40C7F661-4C09-6CB9-60B6-0719ADD4148B}"/>
                  </a:ext>
                </a:extLst>
              </p:cNvPr>
              <p:cNvSpPr txBox="1">
                <a:spLocks/>
              </p:cNvSpPr>
              <p:nvPr/>
            </p:nvSpPr>
            <p:spPr>
              <a:xfrm>
                <a:off x="9196086" y="2131606"/>
                <a:ext cx="4192086" cy="48669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5B5B5B"/>
                    </a:solidFill>
                    <a:effectLst/>
                    <a:uLnTx/>
                    <a:uFillTx/>
                    <a:latin typeface="Lato Light"/>
                    <a:ea typeface="Lato Light"/>
                    <a:cs typeface="Mukta ExtraLight" panose="020B0000000000000000" pitchFamily="34" charset="77"/>
                    <a:sym typeface="Arial"/>
                  </a:rPr>
                  <a:t>How do we want to use the assessment results?</a:t>
                </a:r>
              </a:p>
            </p:txBody>
          </p:sp>
          <p:sp>
            <p:nvSpPr>
              <p:cNvPr id="78" name="TextBox 77">
                <a:extLst>
                  <a:ext uri="{FF2B5EF4-FFF2-40B4-BE49-F238E27FC236}">
                    <a16:creationId xmlns:a16="http://schemas.microsoft.com/office/drawing/2014/main" id="{BD0A3F19-5024-2C53-3D50-8E91EC9114C1}"/>
                  </a:ext>
                </a:extLst>
              </p:cNvPr>
              <p:cNvSpPr txBox="1"/>
              <p:nvPr/>
            </p:nvSpPr>
            <p:spPr>
              <a:xfrm>
                <a:off x="9143781" y="2933440"/>
                <a:ext cx="3546711" cy="55192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88C1"/>
                    </a:solidFill>
                    <a:effectLst/>
                    <a:uLnTx/>
                    <a:uFillTx/>
                    <a:latin typeface="Poppins" pitchFamily="2" charset="77"/>
                    <a:ea typeface="League Spartan" charset="0"/>
                    <a:cs typeface="Poppins" pitchFamily="2" charset="77"/>
                    <a:sym typeface="Arial"/>
                  </a:rPr>
                  <a:t>TARGET POPULATION</a:t>
                </a:r>
              </a:p>
            </p:txBody>
          </p:sp>
          <p:sp>
            <p:nvSpPr>
              <p:cNvPr id="79" name="Subtitle 2">
                <a:extLst>
                  <a:ext uri="{FF2B5EF4-FFF2-40B4-BE49-F238E27FC236}">
                    <a16:creationId xmlns:a16="http://schemas.microsoft.com/office/drawing/2014/main" id="{A20A74F2-BAAE-80F2-B3D1-EE7445218240}"/>
                  </a:ext>
                </a:extLst>
              </p:cNvPr>
              <p:cNvSpPr txBox="1">
                <a:spLocks/>
              </p:cNvSpPr>
              <p:nvPr/>
            </p:nvSpPr>
            <p:spPr>
              <a:xfrm>
                <a:off x="9196087" y="3473012"/>
                <a:ext cx="4129448" cy="2688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5B5B5B"/>
                    </a:solidFill>
                    <a:effectLst/>
                    <a:uLnTx/>
                    <a:uFillTx/>
                    <a:latin typeface="Lato Light"/>
                    <a:ea typeface="Lato Light"/>
                    <a:cs typeface="Open Sans Light"/>
                    <a:sym typeface="Arial"/>
                  </a:rPr>
                  <a:t>Who do we want to assess?</a:t>
                </a:r>
              </a:p>
            </p:txBody>
          </p:sp>
          <p:sp>
            <p:nvSpPr>
              <p:cNvPr id="80" name="TextBox 79">
                <a:extLst>
                  <a:ext uri="{FF2B5EF4-FFF2-40B4-BE49-F238E27FC236}">
                    <a16:creationId xmlns:a16="http://schemas.microsoft.com/office/drawing/2014/main" id="{4FAB58DD-6778-FB71-5164-40462A700D01}"/>
                  </a:ext>
                </a:extLst>
              </p:cNvPr>
              <p:cNvSpPr txBox="1"/>
              <p:nvPr/>
            </p:nvSpPr>
            <p:spPr>
              <a:xfrm>
                <a:off x="9193967" y="4065628"/>
                <a:ext cx="4299682" cy="551929"/>
              </a:xfrm>
              <a:prstGeom prst="rect">
                <a:avLst/>
              </a:prstGeom>
              <a:noFill/>
            </p:spPr>
            <p:txBody>
              <a:bodyPr wrap="none" lIns="91440" tIns="45720" rIns="91440" bIns="45720"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ACEE3"/>
                    </a:solidFill>
                    <a:effectLst/>
                    <a:uLnTx/>
                    <a:uFillTx/>
                    <a:latin typeface="Poppins"/>
                    <a:ea typeface="League Spartan" charset="0"/>
                    <a:cs typeface="Poppins"/>
                    <a:sym typeface="Arial"/>
                  </a:rPr>
                  <a:t>OPERATIONAL DEFINITION</a:t>
                </a:r>
              </a:p>
            </p:txBody>
          </p:sp>
          <p:sp>
            <p:nvSpPr>
              <p:cNvPr id="81" name="Subtitle 2">
                <a:extLst>
                  <a:ext uri="{FF2B5EF4-FFF2-40B4-BE49-F238E27FC236}">
                    <a16:creationId xmlns:a16="http://schemas.microsoft.com/office/drawing/2014/main" id="{E42B5D46-7F5E-1994-4154-9FF4744679A2}"/>
                  </a:ext>
                </a:extLst>
              </p:cNvPr>
              <p:cNvSpPr txBox="1">
                <a:spLocks/>
              </p:cNvSpPr>
              <p:nvPr/>
            </p:nvSpPr>
            <p:spPr>
              <a:xfrm>
                <a:off x="9196087" y="4631350"/>
                <a:ext cx="4522934" cy="27923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0" i="0" u="none" strike="noStrike" kern="1200" cap="none" spc="0" normalizeH="0" baseline="0" noProof="0">
                    <a:ln>
                      <a:noFill/>
                    </a:ln>
                    <a:solidFill>
                      <a:srgbClr val="5B5B5B"/>
                    </a:solidFill>
                    <a:effectLst/>
                    <a:uLnTx/>
                    <a:uFillTx/>
                    <a:latin typeface="Lato Light"/>
                    <a:ea typeface="Lato Light"/>
                    <a:cs typeface="Open Sans Light"/>
                    <a:sym typeface="Arial"/>
                  </a:rPr>
                  <a:t>What do we want to assess?</a:t>
                </a:r>
                <a:endParaRPr kumimoji="0" lang="en-US" sz="3200" b="0" i="0" u="none" strike="noStrike" kern="1200" cap="none" spc="0" normalizeH="0" baseline="0" noProof="0">
                  <a:ln>
                    <a:noFill/>
                  </a:ln>
                  <a:solidFill>
                    <a:srgbClr val="A7A7A7"/>
                  </a:solidFill>
                  <a:effectLst/>
                  <a:uLnTx/>
                  <a:uFillTx/>
                  <a:latin typeface="Open Sans Light"/>
                  <a:ea typeface="Calibri"/>
                  <a:cs typeface="Open Sans Light"/>
                  <a:sym typeface="Arial"/>
                </a:endParaRPr>
              </a:p>
            </p:txBody>
          </p:sp>
        </p:grpSp>
      </p:grpSp>
    </p:spTree>
    <p:extLst>
      <p:ext uri="{BB962C8B-B14F-4D97-AF65-F5344CB8AC3E}">
        <p14:creationId xmlns:p14="http://schemas.microsoft.com/office/powerpoint/2010/main" val="14016931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2E92-E319-3547-F4A3-0D8E5AD43BE5}"/>
              </a:ext>
            </a:extLst>
          </p:cNvPr>
          <p:cNvSpPr>
            <a:spLocks noGrp="1"/>
          </p:cNvSpPr>
          <p:nvPr>
            <p:ph type="title"/>
          </p:nvPr>
        </p:nvSpPr>
        <p:spPr/>
        <p:txBody>
          <a:bodyPr/>
          <a:lstStyle/>
          <a:p>
            <a:r>
              <a:rPr lang="en-US" dirty="0"/>
              <a:t>ECD Begins for Clinical Reasoning</a:t>
            </a:r>
          </a:p>
        </p:txBody>
      </p:sp>
      <p:sp>
        <p:nvSpPr>
          <p:cNvPr id="3" name="Circle">
            <a:extLst>
              <a:ext uri="{FF2B5EF4-FFF2-40B4-BE49-F238E27FC236}">
                <a16:creationId xmlns:a16="http://schemas.microsoft.com/office/drawing/2014/main" id="{7C0914C2-DE04-6873-764E-BAC4585E8CEA}"/>
              </a:ext>
            </a:extLst>
          </p:cNvPr>
          <p:cNvSpPr/>
          <p:nvPr/>
        </p:nvSpPr>
        <p:spPr>
          <a:xfrm flipV="1">
            <a:off x="380609" y="1355491"/>
            <a:ext cx="217643" cy="182659"/>
          </a:xfrm>
          <a:prstGeom prst="diamond">
            <a:avLst/>
          </a:prstGeom>
          <a:solidFill>
            <a:srgbClr val="2AC48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4" name="Circle">
            <a:extLst>
              <a:ext uri="{FF2B5EF4-FFF2-40B4-BE49-F238E27FC236}">
                <a16:creationId xmlns:a16="http://schemas.microsoft.com/office/drawing/2014/main" id="{2645B99F-8153-0638-7814-9FAF53E75DAF}"/>
              </a:ext>
            </a:extLst>
          </p:cNvPr>
          <p:cNvSpPr/>
          <p:nvPr/>
        </p:nvSpPr>
        <p:spPr>
          <a:xfrm flipV="1">
            <a:off x="380609" y="3051876"/>
            <a:ext cx="217643" cy="182659"/>
          </a:xfrm>
          <a:prstGeom prst="diamond">
            <a:avLst/>
          </a:prstGeom>
          <a:solidFill>
            <a:srgbClr val="1388C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 name="Circle">
            <a:extLst>
              <a:ext uri="{FF2B5EF4-FFF2-40B4-BE49-F238E27FC236}">
                <a16:creationId xmlns:a16="http://schemas.microsoft.com/office/drawing/2014/main" id="{7A4EA1D9-FB88-DCE2-166A-B0EC16FB17C3}"/>
              </a:ext>
            </a:extLst>
          </p:cNvPr>
          <p:cNvSpPr/>
          <p:nvPr/>
        </p:nvSpPr>
        <p:spPr>
          <a:xfrm flipV="1">
            <a:off x="388060" y="4269889"/>
            <a:ext cx="202741" cy="170152"/>
          </a:xfrm>
          <a:prstGeom prst="diamond">
            <a:avLst/>
          </a:prstGeom>
          <a:solidFill>
            <a:srgbClr val="6ACEE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 name="TextBox 5">
            <a:extLst>
              <a:ext uri="{FF2B5EF4-FFF2-40B4-BE49-F238E27FC236}">
                <a16:creationId xmlns:a16="http://schemas.microsoft.com/office/drawing/2014/main" id="{982E0F85-D61E-50A7-74B0-E4EE03AFDE4B}"/>
              </a:ext>
            </a:extLst>
          </p:cNvPr>
          <p:cNvSpPr txBox="1"/>
          <p:nvPr/>
        </p:nvSpPr>
        <p:spPr>
          <a:xfrm>
            <a:off x="801070" y="1153346"/>
            <a:ext cx="2048958" cy="584775"/>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C482"/>
                </a:solidFill>
                <a:effectLst/>
                <a:uLnTx/>
                <a:uFillTx/>
                <a:latin typeface="Poppins" pitchFamily="2" charset="77"/>
                <a:ea typeface="League Spartan" charset="0"/>
                <a:cs typeface="Poppins" pitchFamily="2" charset="77"/>
                <a:sym typeface="Arial"/>
              </a:rPr>
              <a:t>PURPOSE</a:t>
            </a:r>
          </a:p>
        </p:txBody>
      </p:sp>
      <p:sp>
        <p:nvSpPr>
          <p:cNvPr id="7" name="Subtitle 2">
            <a:extLst>
              <a:ext uri="{FF2B5EF4-FFF2-40B4-BE49-F238E27FC236}">
                <a16:creationId xmlns:a16="http://schemas.microsoft.com/office/drawing/2014/main" id="{8B40B211-8874-0879-634F-2F7146DA3B02}"/>
              </a:ext>
            </a:extLst>
          </p:cNvPr>
          <p:cNvSpPr txBox="1">
            <a:spLocks/>
          </p:cNvSpPr>
          <p:nvPr/>
        </p:nvSpPr>
        <p:spPr>
          <a:xfrm>
            <a:off x="803745" y="1676532"/>
            <a:ext cx="10789541" cy="90794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5B5B5B"/>
                </a:solidFill>
                <a:effectLst/>
                <a:uLnTx/>
                <a:uFillTx/>
                <a:latin typeface="Lato Light"/>
                <a:ea typeface="Lato Light"/>
                <a:cs typeface="Mukta ExtraLight" panose="020B0000000000000000" pitchFamily="34" charset="77"/>
                <a:sym typeface="Arial"/>
              </a:rPr>
              <a:t>Provide process-level feedback on diagnostic reasoning skills with the goal of skill growth.</a:t>
            </a:r>
          </a:p>
        </p:txBody>
      </p:sp>
      <p:sp>
        <p:nvSpPr>
          <p:cNvPr id="8" name="TextBox 7">
            <a:extLst>
              <a:ext uri="{FF2B5EF4-FFF2-40B4-BE49-F238E27FC236}">
                <a16:creationId xmlns:a16="http://schemas.microsoft.com/office/drawing/2014/main" id="{7FF408C0-C6D2-9210-EC10-C15DF9E40BEF}"/>
              </a:ext>
            </a:extLst>
          </p:cNvPr>
          <p:cNvSpPr txBox="1"/>
          <p:nvPr/>
        </p:nvSpPr>
        <p:spPr>
          <a:xfrm>
            <a:off x="737713" y="2852657"/>
            <a:ext cx="4477508" cy="584775"/>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88C1"/>
                </a:solidFill>
                <a:effectLst/>
                <a:uLnTx/>
                <a:uFillTx/>
                <a:latin typeface="Poppins" pitchFamily="2" charset="77"/>
                <a:ea typeface="League Spartan" charset="0"/>
                <a:cs typeface="Poppins" pitchFamily="2" charset="77"/>
                <a:sym typeface="Arial"/>
              </a:rPr>
              <a:t>TARGET POPULATION</a:t>
            </a:r>
          </a:p>
        </p:txBody>
      </p:sp>
      <p:sp>
        <p:nvSpPr>
          <p:cNvPr id="9" name="Subtitle 2">
            <a:extLst>
              <a:ext uri="{FF2B5EF4-FFF2-40B4-BE49-F238E27FC236}">
                <a16:creationId xmlns:a16="http://schemas.microsoft.com/office/drawing/2014/main" id="{BABAD31C-63B7-146E-B085-94F986776382}"/>
              </a:ext>
            </a:extLst>
          </p:cNvPr>
          <p:cNvSpPr txBox="1">
            <a:spLocks/>
          </p:cNvSpPr>
          <p:nvPr/>
        </p:nvSpPr>
        <p:spPr>
          <a:xfrm>
            <a:off x="803746" y="3533200"/>
            <a:ext cx="10789540" cy="30668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5B5B5B"/>
                </a:solidFill>
                <a:effectLst/>
                <a:uLnTx/>
                <a:uFillTx/>
                <a:latin typeface="Lato Light"/>
                <a:ea typeface="Lato Light"/>
                <a:cs typeface="Open Sans Light"/>
                <a:sym typeface="Arial"/>
              </a:rPr>
              <a:t>End-of-clerkship students preparing for supervised practice.</a:t>
            </a:r>
          </a:p>
        </p:txBody>
      </p:sp>
      <p:sp>
        <p:nvSpPr>
          <p:cNvPr id="10" name="TextBox 9">
            <a:extLst>
              <a:ext uri="{FF2B5EF4-FFF2-40B4-BE49-F238E27FC236}">
                <a16:creationId xmlns:a16="http://schemas.microsoft.com/office/drawing/2014/main" id="{6C8A48BA-3B58-3635-5487-2DDFA30CC1AA}"/>
              </a:ext>
            </a:extLst>
          </p:cNvPr>
          <p:cNvSpPr txBox="1"/>
          <p:nvPr/>
        </p:nvSpPr>
        <p:spPr>
          <a:xfrm>
            <a:off x="801070" y="4052223"/>
            <a:ext cx="5428089" cy="584775"/>
          </a:xfrm>
          <a:prstGeom prst="rect">
            <a:avLst/>
          </a:prstGeom>
          <a:noFill/>
        </p:spPr>
        <p:txBody>
          <a:bodyPr wrap="none" lIns="91440" tIns="45720" rIns="91440" bIns="45720"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ACEE3"/>
                </a:solidFill>
                <a:effectLst/>
                <a:uLnTx/>
                <a:uFillTx/>
                <a:latin typeface="Poppins"/>
                <a:ea typeface="League Spartan" charset="0"/>
                <a:cs typeface="Poppins"/>
                <a:sym typeface="Arial"/>
              </a:rPr>
              <a:t>OPERATIONAL DEFINITION</a:t>
            </a:r>
          </a:p>
        </p:txBody>
      </p:sp>
      <p:sp>
        <p:nvSpPr>
          <p:cNvPr id="11" name="Subtitle 2">
            <a:extLst>
              <a:ext uri="{FF2B5EF4-FFF2-40B4-BE49-F238E27FC236}">
                <a16:creationId xmlns:a16="http://schemas.microsoft.com/office/drawing/2014/main" id="{25D35AE0-8FEE-F1DB-2AA0-9879FC2C63D8}"/>
              </a:ext>
            </a:extLst>
          </p:cNvPr>
          <p:cNvSpPr txBox="1">
            <a:spLocks/>
          </p:cNvSpPr>
          <p:nvPr/>
        </p:nvSpPr>
        <p:spPr>
          <a:xfrm>
            <a:off x="803746" y="4651612"/>
            <a:ext cx="10789540" cy="220060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5B5B5B"/>
                </a:solidFill>
                <a:effectLst/>
                <a:uLnTx/>
                <a:uFillTx/>
                <a:latin typeface="Lato Light"/>
                <a:ea typeface="Lato Light"/>
                <a:cs typeface="Open Sans Light"/>
                <a:sym typeface="Arial"/>
              </a:rPr>
              <a:t>Hypothesis-driven information gathering: In the context of diagnostic reasoning, the iterative process of acquiring data (through history taking, physical exam and review of diagnostic data) to generate and adapt hypotheses that explain the patient’s clinical findings based on a learner’s disease knowledge representations. ​</a:t>
            </a:r>
            <a:endParaRPr kumimoji="0" lang="en-US" sz="3600" b="1" i="0" u="none" strike="noStrike" kern="1200" cap="none" spc="0" normalizeH="0" baseline="0" noProof="0" dirty="0">
              <a:ln>
                <a:noFill/>
              </a:ln>
              <a:solidFill>
                <a:srgbClr val="A7A7A7"/>
              </a:solidFill>
              <a:effectLst/>
              <a:uLnTx/>
              <a:uFillTx/>
              <a:latin typeface="Open Sans Light"/>
              <a:ea typeface="Calibri"/>
              <a:cs typeface="Open Sans Light"/>
              <a:sym typeface="Arial"/>
            </a:endParaRPr>
          </a:p>
        </p:txBody>
      </p:sp>
    </p:spTree>
    <p:extLst>
      <p:ext uri="{BB962C8B-B14F-4D97-AF65-F5344CB8AC3E}">
        <p14:creationId xmlns:p14="http://schemas.microsoft.com/office/powerpoint/2010/main" val="14537662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78E7-7111-E17F-8451-B541D22339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2EC7C-BCAE-FBFD-19BD-2E028BAA7A93}"/>
              </a:ext>
            </a:extLst>
          </p:cNvPr>
          <p:cNvSpPr>
            <a:spLocks noGrp="1"/>
          </p:cNvSpPr>
          <p:nvPr>
            <p:ph type="title"/>
          </p:nvPr>
        </p:nvSpPr>
        <p:spPr/>
        <p:txBody>
          <a:bodyPr/>
          <a:lstStyle/>
          <a:p>
            <a:r>
              <a:rPr lang="en-US"/>
              <a:t>ECD process</a:t>
            </a:r>
          </a:p>
        </p:txBody>
      </p:sp>
      <p:grpSp>
        <p:nvGrpSpPr>
          <p:cNvPr id="3" name="Group 2">
            <a:extLst>
              <a:ext uri="{FF2B5EF4-FFF2-40B4-BE49-F238E27FC236}">
                <a16:creationId xmlns:a16="http://schemas.microsoft.com/office/drawing/2014/main" id="{FC2E25A7-1680-340F-DEFD-B80D3C4B896B}"/>
              </a:ext>
            </a:extLst>
          </p:cNvPr>
          <p:cNvGrpSpPr/>
          <p:nvPr/>
        </p:nvGrpSpPr>
        <p:grpSpPr>
          <a:xfrm>
            <a:off x="1047924" y="1749143"/>
            <a:ext cx="10108248" cy="4248527"/>
            <a:chOff x="1447068" y="1700763"/>
            <a:chExt cx="9297867" cy="3837342"/>
          </a:xfrm>
        </p:grpSpPr>
        <p:sp>
          <p:nvSpPr>
            <p:cNvPr id="38" name="Freeform: Shape 37">
              <a:extLst>
                <a:ext uri="{FF2B5EF4-FFF2-40B4-BE49-F238E27FC236}">
                  <a16:creationId xmlns:a16="http://schemas.microsoft.com/office/drawing/2014/main" id="{A13A553D-B763-D594-7366-094C32F57E98}"/>
                </a:ext>
              </a:extLst>
            </p:cNvPr>
            <p:cNvSpPr>
              <a:spLocks noChangeArrowheads="1"/>
            </p:cNvSpPr>
            <p:nvPr/>
          </p:nvSpPr>
          <p:spPr bwMode="auto">
            <a:xfrm>
              <a:off x="2623040" y="2082678"/>
              <a:ext cx="1101142" cy="787955"/>
            </a:xfrm>
            <a:custGeom>
              <a:avLst/>
              <a:gdLst>
                <a:gd name="connsiteX0" fmla="*/ 2179135 w 2202284"/>
                <a:gd name="connsiteY0" fmla="*/ 1505682 h 1575910"/>
                <a:gd name="connsiteX1" fmla="*/ 2202284 w 2202284"/>
                <a:gd name="connsiteY1" fmla="*/ 1563802 h 1575910"/>
                <a:gd name="connsiteX2" fmla="*/ 2164988 w 2202284"/>
                <a:gd name="connsiteY2" fmla="*/ 1575910 h 1575910"/>
                <a:gd name="connsiteX3" fmla="*/ 2143125 w 2202284"/>
                <a:gd name="connsiteY3" fmla="*/ 1519001 h 1575910"/>
                <a:gd name="connsiteX4" fmla="*/ 2079123 w 2202284"/>
                <a:gd name="connsiteY4" fmla="*/ 1269391 h 1575910"/>
                <a:gd name="connsiteX5" fmla="*/ 2108861 w 2202284"/>
                <a:gd name="connsiteY5" fmla="*/ 1327091 h 1575910"/>
                <a:gd name="connsiteX6" fmla="*/ 2072658 w 2202284"/>
                <a:gd name="connsiteY6" fmla="*/ 1345042 h 1575910"/>
                <a:gd name="connsiteX7" fmla="*/ 2044212 w 2202284"/>
                <a:gd name="connsiteY7" fmla="*/ 1286060 h 1575910"/>
                <a:gd name="connsiteX8" fmla="*/ 1942856 w 2202284"/>
                <a:gd name="connsiteY8" fmla="*/ 1049583 h 1575910"/>
                <a:gd name="connsiteX9" fmla="*/ 1977048 w 2202284"/>
                <a:gd name="connsiteY9" fmla="*/ 1106001 h 1575910"/>
                <a:gd name="connsiteX10" fmla="*/ 1945298 w 2202284"/>
                <a:gd name="connsiteY10" fmla="*/ 1125234 h 1575910"/>
                <a:gd name="connsiteX11" fmla="*/ 1912327 w 2202284"/>
                <a:gd name="connsiteY11" fmla="*/ 1071381 h 1575910"/>
                <a:gd name="connsiteX12" fmla="*/ 1792782 w 2202284"/>
                <a:gd name="connsiteY12" fmla="*/ 846259 h 1575910"/>
                <a:gd name="connsiteX13" fmla="*/ 1834141 w 2202284"/>
                <a:gd name="connsiteY13" fmla="*/ 893482 h 1575910"/>
                <a:gd name="connsiteX14" fmla="*/ 1804061 w 2202284"/>
                <a:gd name="connsiteY14" fmla="*/ 916487 h 1575910"/>
                <a:gd name="connsiteX15" fmla="*/ 1763955 w 2202284"/>
                <a:gd name="connsiteY15" fmla="*/ 869265 h 1575910"/>
                <a:gd name="connsiteX16" fmla="*/ 1619033 w 2202284"/>
                <a:gd name="connsiteY16" fmla="*/ 653929 h 1575910"/>
                <a:gd name="connsiteX17" fmla="*/ 1663831 w 2202284"/>
                <a:gd name="connsiteY17" fmla="*/ 697517 h 1575910"/>
                <a:gd name="connsiteX18" fmla="*/ 1637194 w 2202284"/>
                <a:gd name="connsiteY18" fmla="*/ 724154 h 1575910"/>
                <a:gd name="connsiteX19" fmla="*/ 1593606 w 2202284"/>
                <a:gd name="connsiteY19" fmla="*/ 680566 h 1575910"/>
                <a:gd name="connsiteX20" fmla="*/ 1424352 w 2202284"/>
                <a:gd name="connsiteY20" fmla="*/ 489074 h 1575910"/>
                <a:gd name="connsiteX21" fmla="*/ 1476923 w 2202284"/>
                <a:gd name="connsiteY21" fmla="*/ 528619 h 1575910"/>
                <a:gd name="connsiteX22" fmla="*/ 1451279 w 2202284"/>
                <a:gd name="connsiteY22" fmla="*/ 559235 h 1575910"/>
                <a:gd name="connsiteX23" fmla="*/ 1401272 w 2202284"/>
                <a:gd name="connsiteY23" fmla="*/ 518414 h 1575910"/>
                <a:gd name="connsiteX24" fmla="*/ 1212971 w 2202284"/>
                <a:gd name="connsiteY24" fmla="*/ 346199 h 1575910"/>
                <a:gd name="connsiteX25" fmla="*/ 1268106 w 2202284"/>
                <a:gd name="connsiteY25" fmla="*/ 379170 h 1575910"/>
                <a:gd name="connsiteX26" fmla="*/ 1247591 w 2202284"/>
                <a:gd name="connsiteY26" fmla="*/ 410920 h 1575910"/>
                <a:gd name="connsiteX27" fmla="*/ 1192455 w 2202284"/>
                <a:gd name="connsiteY27" fmla="*/ 377949 h 1575910"/>
                <a:gd name="connsiteX28" fmla="*/ 990304 w 2202284"/>
                <a:gd name="connsiteY28" fmla="*/ 225304 h 1575910"/>
                <a:gd name="connsiteX29" fmla="*/ 1048319 w 2202284"/>
                <a:gd name="connsiteY29" fmla="*/ 251900 h 1575910"/>
                <a:gd name="connsiteX30" fmla="*/ 1030662 w 2202284"/>
                <a:gd name="connsiteY30" fmla="*/ 284540 h 1575910"/>
                <a:gd name="connsiteX31" fmla="*/ 972647 w 2202284"/>
                <a:gd name="connsiteY31" fmla="*/ 257945 h 1575910"/>
                <a:gd name="connsiteX32" fmla="*/ 753958 w 2202284"/>
                <a:gd name="connsiteY32" fmla="*/ 126391 h 1575910"/>
                <a:gd name="connsiteX33" fmla="*/ 812077 w 2202284"/>
                <a:gd name="connsiteY33" fmla="*/ 149540 h 1575910"/>
                <a:gd name="connsiteX34" fmla="*/ 799969 w 2202284"/>
                <a:gd name="connsiteY34" fmla="*/ 185550 h 1575910"/>
                <a:gd name="connsiteX35" fmla="*/ 741849 w 2202284"/>
                <a:gd name="connsiteY35" fmla="*/ 163687 h 1575910"/>
                <a:gd name="connsiteX36" fmla="*/ 507581 w 2202284"/>
                <a:gd name="connsiteY36" fmla="*/ 54952 h 1575910"/>
                <a:gd name="connsiteX37" fmla="*/ 570247 w 2202284"/>
                <a:gd name="connsiteY37" fmla="*/ 70288 h 1575910"/>
                <a:gd name="connsiteX38" fmla="*/ 560220 w 2202284"/>
                <a:gd name="connsiteY38" fmla="*/ 108626 h 1575910"/>
                <a:gd name="connsiteX39" fmla="*/ 500061 w 2202284"/>
                <a:gd name="connsiteY39" fmla="*/ 93291 h 1575910"/>
                <a:gd name="connsiteX40" fmla="*/ 251109 w 2202284"/>
                <a:gd name="connsiteY40" fmla="*/ 16487 h 1575910"/>
                <a:gd name="connsiteX41" fmla="*/ 317446 w 2202284"/>
                <a:gd name="connsiteY41" fmla="*/ 24296 h 1575910"/>
                <a:gd name="connsiteX42" fmla="*/ 311067 w 2202284"/>
                <a:gd name="connsiteY42" fmla="*/ 64641 h 1575910"/>
                <a:gd name="connsiteX43" fmla="*/ 247282 w 2202284"/>
                <a:gd name="connsiteY43" fmla="*/ 56832 h 1575910"/>
                <a:gd name="connsiteX44" fmla="*/ 0 w 2202284"/>
                <a:gd name="connsiteY44" fmla="*/ 0 h 1575910"/>
                <a:gd name="connsiteX45" fmla="*/ 64674 w 2202284"/>
                <a:gd name="connsiteY45" fmla="*/ 1202 h 1575910"/>
                <a:gd name="connsiteX46" fmla="*/ 63406 w 2202284"/>
                <a:gd name="connsiteY46" fmla="*/ 37266 h 1575910"/>
                <a:gd name="connsiteX47" fmla="*/ 0 w 2202284"/>
                <a:gd name="connsiteY47" fmla="*/ 37266 h 157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02284" h="1575910">
                  <a:moveTo>
                    <a:pt x="2179135" y="1505682"/>
                  </a:moveTo>
                  <a:cubicBezTo>
                    <a:pt x="2188137" y="1523845"/>
                    <a:pt x="2195854" y="1544429"/>
                    <a:pt x="2202284" y="1563802"/>
                  </a:cubicBezTo>
                  <a:lnTo>
                    <a:pt x="2164988" y="1575910"/>
                  </a:lnTo>
                  <a:cubicBezTo>
                    <a:pt x="2158558" y="1556537"/>
                    <a:pt x="2150842" y="1537164"/>
                    <a:pt x="2143125" y="1519001"/>
                  </a:cubicBezTo>
                  <a:close/>
                  <a:moveTo>
                    <a:pt x="2079123" y="1269391"/>
                  </a:moveTo>
                  <a:cubicBezTo>
                    <a:pt x="2089467" y="1288624"/>
                    <a:pt x="2099810" y="1307858"/>
                    <a:pt x="2108861" y="1327091"/>
                  </a:cubicBezTo>
                  <a:lnTo>
                    <a:pt x="2072658" y="1345042"/>
                  </a:lnTo>
                  <a:cubicBezTo>
                    <a:pt x="2063607" y="1325809"/>
                    <a:pt x="2054556" y="1305293"/>
                    <a:pt x="2044212" y="1286060"/>
                  </a:cubicBezTo>
                  <a:close/>
                  <a:moveTo>
                    <a:pt x="1942856" y="1049583"/>
                  </a:moveTo>
                  <a:cubicBezTo>
                    <a:pt x="1955067" y="1067534"/>
                    <a:pt x="1966058" y="1086768"/>
                    <a:pt x="1977048" y="1106001"/>
                  </a:cubicBezTo>
                  <a:lnTo>
                    <a:pt x="1945298" y="1125234"/>
                  </a:lnTo>
                  <a:cubicBezTo>
                    <a:pt x="1934308" y="1107283"/>
                    <a:pt x="1923318" y="1089332"/>
                    <a:pt x="1912327" y="1071381"/>
                  </a:cubicBezTo>
                  <a:close/>
                  <a:moveTo>
                    <a:pt x="1792782" y="846259"/>
                  </a:moveTo>
                  <a:cubicBezTo>
                    <a:pt x="1806568" y="862000"/>
                    <a:pt x="1820354" y="877741"/>
                    <a:pt x="1834141" y="893482"/>
                  </a:cubicBezTo>
                  <a:lnTo>
                    <a:pt x="1804061" y="916487"/>
                  </a:lnTo>
                  <a:cubicBezTo>
                    <a:pt x="1790275" y="900747"/>
                    <a:pt x="1777742" y="885006"/>
                    <a:pt x="1763955" y="869265"/>
                  </a:cubicBezTo>
                  <a:close/>
                  <a:moveTo>
                    <a:pt x="1619033" y="653929"/>
                  </a:moveTo>
                  <a:cubicBezTo>
                    <a:pt x="1633562" y="668459"/>
                    <a:pt x="1648091" y="682988"/>
                    <a:pt x="1663831" y="697517"/>
                  </a:cubicBezTo>
                  <a:lnTo>
                    <a:pt x="1637194" y="724154"/>
                  </a:lnTo>
                  <a:cubicBezTo>
                    <a:pt x="1622665" y="708414"/>
                    <a:pt x="1608136" y="695096"/>
                    <a:pt x="1593606" y="680566"/>
                  </a:cubicBezTo>
                  <a:close/>
                  <a:moveTo>
                    <a:pt x="1424352" y="489074"/>
                  </a:moveTo>
                  <a:cubicBezTo>
                    <a:pt x="1442303" y="501831"/>
                    <a:pt x="1458972" y="515863"/>
                    <a:pt x="1476923" y="528619"/>
                  </a:cubicBezTo>
                  <a:lnTo>
                    <a:pt x="1451279" y="559235"/>
                  </a:lnTo>
                  <a:cubicBezTo>
                    <a:pt x="1435892" y="545203"/>
                    <a:pt x="1417941" y="532446"/>
                    <a:pt x="1401272" y="518414"/>
                  </a:cubicBezTo>
                  <a:close/>
                  <a:moveTo>
                    <a:pt x="1212971" y="346199"/>
                  </a:moveTo>
                  <a:cubicBezTo>
                    <a:pt x="1232204" y="355968"/>
                    <a:pt x="1250155" y="368180"/>
                    <a:pt x="1268106" y="379170"/>
                  </a:cubicBezTo>
                  <a:lnTo>
                    <a:pt x="1247591" y="410920"/>
                  </a:lnTo>
                  <a:cubicBezTo>
                    <a:pt x="1229640" y="399930"/>
                    <a:pt x="1211688" y="388939"/>
                    <a:pt x="1192455" y="377949"/>
                  </a:cubicBezTo>
                  <a:close/>
                  <a:moveTo>
                    <a:pt x="990304" y="225304"/>
                  </a:moveTo>
                  <a:cubicBezTo>
                    <a:pt x="1009222" y="233767"/>
                    <a:pt x="1029401" y="242229"/>
                    <a:pt x="1048319" y="251900"/>
                  </a:cubicBezTo>
                  <a:lnTo>
                    <a:pt x="1030662" y="284540"/>
                  </a:lnTo>
                  <a:cubicBezTo>
                    <a:pt x="1011744" y="276078"/>
                    <a:pt x="992826" y="267616"/>
                    <a:pt x="972647" y="257945"/>
                  </a:cubicBezTo>
                  <a:close/>
                  <a:moveTo>
                    <a:pt x="753958" y="126391"/>
                  </a:moveTo>
                  <a:cubicBezTo>
                    <a:pt x="773331" y="134108"/>
                    <a:pt x="792704" y="140538"/>
                    <a:pt x="812077" y="149540"/>
                  </a:cubicBezTo>
                  <a:lnTo>
                    <a:pt x="799969" y="185550"/>
                  </a:lnTo>
                  <a:cubicBezTo>
                    <a:pt x="780596" y="177834"/>
                    <a:pt x="761223" y="171403"/>
                    <a:pt x="741849" y="163687"/>
                  </a:cubicBezTo>
                  <a:close/>
                  <a:moveTo>
                    <a:pt x="507581" y="54952"/>
                  </a:moveTo>
                  <a:cubicBezTo>
                    <a:pt x="528888" y="58786"/>
                    <a:pt x="548941" y="63898"/>
                    <a:pt x="570247" y="70288"/>
                  </a:cubicBezTo>
                  <a:lnTo>
                    <a:pt x="560220" y="108626"/>
                  </a:lnTo>
                  <a:cubicBezTo>
                    <a:pt x="540167" y="102237"/>
                    <a:pt x="518861" y="97125"/>
                    <a:pt x="500061" y="93291"/>
                  </a:cubicBezTo>
                  <a:close/>
                  <a:moveTo>
                    <a:pt x="251109" y="16487"/>
                  </a:moveTo>
                  <a:cubicBezTo>
                    <a:pt x="272796" y="19090"/>
                    <a:pt x="294483" y="21693"/>
                    <a:pt x="317446" y="24296"/>
                  </a:cubicBezTo>
                  <a:lnTo>
                    <a:pt x="311067" y="64641"/>
                  </a:lnTo>
                  <a:cubicBezTo>
                    <a:pt x="289380" y="62038"/>
                    <a:pt x="268969" y="59435"/>
                    <a:pt x="247282" y="56832"/>
                  </a:cubicBezTo>
                  <a:close/>
                  <a:moveTo>
                    <a:pt x="0" y="0"/>
                  </a:moveTo>
                  <a:cubicBezTo>
                    <a:pt x="21558" y="0"/>
                    <a:pt x="43116" y="0"/>
                    <a:pt x="64674" y="1202"/>
                  </a:cubicBezTo>
                  <a:lnTo>
                    <a:pt x="63406" y="37266"/>
                  </a:lnTo>
                  <a:cubicBezTo>
                    <a:pt x="41848" y="37266"/>
                    <a:pt x="20290" y="37266"/>
                    <a:pt x="0" y="37266"/>
                  </a:cubicBezTo>
                  <a:close/>
                </a:path>
              </a:pathLst>
            </a:custGeom>
            <a:solidFill>
              <a:srgbClr val="89C540"/>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39" name="Freeform: Shape 38">
              <a:extLst>
                <a:ext uri="{FF2B5EF4-FFF2-40B4-BE49-F238E27FC236}">
                  <a16:creationId xmlns:a16="http://schemas.microsoft.com/office/drawing/2014/main" id="{E8EF25E8-3A1A-A598-91AE-C0D284AB6822}"/>
                </a:ext>
              </a:extLst>
            </p:cNvPr>
            <p:cNvSpPr>
              <a:spLocks noChangeArrowheads="1"/>
            </p:cNvSpPr>
            <p:nvPr/>
          </p:nvSpPr>
          <p:spPr bwMode="auto">
            <a:xfrm>
              <a:off x="3848468" y="3629576"/>
              <a:ext cx="2191953" cy="787959"/>
            </a:xfrm>
            <a:custGeom>
              <a:avLst/>
              <a:gdLst>
                <a:gd name="connsiteX0" fmla="*/ 2181590 w 4383905"/>
                <a:gd name="connsiteY0" fmla="*/ 1538654 h 1575917"/>
                <a:gd name="connsiteX1" fmla="*/ 2244996 w 4383905"/>
                <a:gd name="connsiteY1" fmla="*/ 1538654 h 1575917"/>
                <a:gd name="connsiteX2" fmla="*/ 2246264 w 4383905"/>
                <a:gd name="connsiteY2" fmla="*/ 1574715 h 1575917"/>
                <a:gd name="connsiteX3" fmla="*/ 2181590 w 4383905"/>
                <a:gd name="connsiteY3" fmla="*/ 1575917 h 1575917"/>
                <a:gd name="connsiteX4" fmla="*/ 1926914 w 4383905"/>
                <a:gd name="connsiteY4" fmla="*/ 1527663 h 1575917"/>
                <a:gd name="connsiteX5" fmla="*/ 1988060 w 4383905"/>
                <a:gd name="connsiteY5" fmla="*/ 1532548 h 1575917"/>
                <a:gd name="connsiteX6" fmla="*/ 1984463 w 4383905"/>
                <a:gd name="connsiteY6" fmla="*/ 1570404 h 1575917"/>
                <a:gd name="connsiteX7" fmla="*/ 1923317 w 4383905"/>
                <a:gd name="connsiteY7" fmla="*/ 1564298 h 1575917"/>
                <a:gd name="connsiteX8" fmla="*/ 2488822 w 4383905"/>
                <a:gd name="connsiteY8" fmla="*/ 1516673 h 1575917"/>
                <a:gd name="connsiteX9" fmla="*/ 2493618 w 4383905"/>
                <a:gd name="connsiteY9" fmla="*/ 1557018 h 1575917"/>
                <a:gd name="connsiteX10" fmla="*/ 2432472 w 4383905"/>
                <a:gd name="connsiteY10" fmla="*/ 1564827 h 1575917"/>
                <a:gd name="connsiteX11" fmla="*/ 2428875 w 4383905"/>
                <a:gd name="connsiteY11" fmla="*/ 1525783 h 1575917"/>
                <a:gd name="connsiteX12" fmla="*/ 2488822 w 4383905"/>
                <a:gd name="connsiteY12" fmla="*/ 1516673 h 1575917"/>
                <a:gd name="connsiteX13" fmla="*/ 1679312 w 4383905"/>
                <a:gd name="connsiteY13" fmla="*/ 1483702 h 1575917"/>
                <a:gd name="connsiteX14" fmla="*/ 1740722 w 4383905"/>
                <a:gd name="connsiteY14" fmla="*/ 1495764 h 1575917"/>
                <a:gd name="connsiteX15" fmla="*/ 1733202 w 4383905"/>
                <a:gd name="connsiteY15" fmla="*/ 1531951 h 1575917"/>
                <a:gd name="connsiteX16" fmla="*/ 1670539 w 4383905"/>
                <a:gd name="connsiteY16" fmla="*/ 1519889 h 1575917"/>
                <a:gd name="connsiteX17" fmla="*/ 2742005 w 4383905"/>
                <a:gd name="connsiteY17" fmla="*/ 1467214 h 1575917"/>
                <a:gd name="connsiteX18" fmla="*/ 2751858 w 4383905"/>
                <a:gd name="connsiteY18" fmla="*/ 1505553 h 1575917"/>
                <a:gd name="connsiteX19" fmla="*/ 2689044 w 4383905"/>
                <a:gd name="connsiteY19" fmla="*/ 1520888 h 1575917"/>
                <a:gd name="connsiteX20" fmla="*/ 2681654 w 4383905"/>
                <a:gd name="connsiteY20" fmla="*/ 1482549 h 1575917"/>
                <a:gd name="connsiteX21" fmla="*/ 2742005 w 4383905"/>
                <a:gd name="connsiteY21" fmla="*/ 1467214 h 1575917"/>
                <a:gd name="connsiteX22" fmla="*/ 1436572 w 4383905"/>
                <a:gd name="connsiteY22" fmla="*/ 1417759 h 1575917"/>
                <a:gd name="connsiteX23" fmla="*/ 1493481 w 4383905"/>
                <a:gd name="connsiteY23" fmla="*/ 1436076 h 1575917"/>
                <a:gd name="connsiteX24" fmla="*/ 1482584 w 4383905"/>
                <a:gd name="connsiteY24" fmla="*/ 1471490 h 1575917"/>
                <a:gd name="connsiteX25" fmla="*/ 1423253 w 4383905"/>
                <a:gd name="connsiteY25" fmla="*/ 1451951 h 1575917"/>
                <a:gd name="connsiteX26" fmla="*/ 2980350 w 4383905"/>
                <a:gd name="connsiteY26" fmla="*/ 1395779 h 1575917"/>
                <a:gd name="connsiteX27" fmla="*/ 2993668 w 4383905"/>
                <a:gd name="connsiteY27" fmla="*/ 1433075 h 1575917"/>
                <a:gd name="connsiteX28" fmla="*/ 2935551 w 4383905"/>
                <a:gd name="connsiteY28" fmla="*/ 1454938 h 1575917"/>
                <a:gd name="connsiteX29" fmla="*/ 2923443 w 4383905"/>
                <a:gd name="connsiteY29" fmla="*/ 1417642 h 1575917"/>
                <a:gd name="connsiteX30" fmla="*/ 2980350 w 4383905"/>
                <a:gd name="connsiteY30" fmla="*/ 1395779 h 1575917"/>
                <a:gd name="connsiteX31" fmla="*/ 1203631 w 4383905"/>
                <a:gd name="connsiteY31" fmla="*/ 1324339 h 1575917"/>
                <a:gd name="connsiteX32" fmla="*/ 1262613 w 4383905"/>
                <a:gd name="connsiteY32" fmla="*/ 1348519 h 1575917"/>
                <a:gd name="connsiteX33" fmla="*/ 1247226 w 4383905"/>
                <a:gd name="connsiteY33" fmla="*/ 1383579 h 1575917"/>
                <a:gd name="connsiteX34" fmla="*/ 1186962 w 4383905"/>
                <a:gd name="connsiteY34" fmla="*/ 1356981 h 1575917"/>
                <a:gd name="connsiteX35" fmla="*/ 3211941 w 4383905"/>
                <a:gd name="connsiteY35" fmla="*/ 1296865 h 1575917"/>
                <a:gd name="connsiteX36" fmla="*/ 3229892 w 4383905"/>
                <a:gd name="connsiteY36" fmla="*/ 1328296 h 1575917"/>
                <a:gd name="connsiteX37" fmla="*/ 3170910 w 4383905"/>
                <a:gd name="connsiteY37" fmla="*/ 1356101 h 1575917"/>
                <a:gd name="connsiteX38" fmla="*/ 3154241 w 4383905"/>
                <a:gd name="connsiteY38" fmla="*/ 1323461 h 1575917"/>
                <a:gd name="connsiteX39" fmla="*/ 3211941 w 4383905"/>
                <a:gd name="connsiteY39" fmla="*/ 1296865 h 1575917"/>
                <a:gd name="connsiteX40" fmla="*/ 982172 w 4383905"/>
                <a:gd name="connsiteY40" fmla="*/ 1203445 h 1575917"/>
                <a:gd name="connsiteX41" fmla="*/ 1037308 w 4383905"/>
                <a:gd name="connsiteY41" fmla="*/ 1234550 h 1575917"/>
                <a:gd name="connsiteX42" fmla="*/ 1018075 w 4383905"/>
                <a:gd name="connsiteY42" fmla="*/ 1268143 h 1575917"/>
                <a:gd name="connsiteX43" fmla="*/ 961657 w 4383905"/>
                <a:gd name="connsiteY43" fmla="*/ 1235794 h 1575917"/>
                <a:gd name="connsiteX44" fmla="*/ 3428279 w 4383905"/>
                <a:gd name="connsiteY44" fmla="*/ 1170474 h 1575917"/>
                <a:gd name="connsiteX45" fmla="*/ 3449720 w 4383905"/>
                <a:gd name="connsiteY45" fmla="*/ 1201003 h 1575917"/>
                <a:gd name="connsiteX46" fmla="*/ 3394227 w 4383905"/>
                <a:gd name="connsiteY46" fmla="*/ 1235195 h 1575917"/>
                <a:gd name="connsiteX47" fmla="*/ 3374048 w 4383905"/>
                <a:gd name="connsiteY47" fmla="*/ 1203445 h 1575917"/>
                <a:gd name="connsiteX48" fmla="*/ 3428279 w 4383905"/>
                <a:gd name="connsiteY48" fmla="*/ 1170474 h 1575917"/>
                <a:gd name="connsiteX49" fmla="*/ 775920 w 4383905"/>
                <a:gd name="connsiteY49" fmla="*/ 1060570 h 1575917"/>
                <a:gd name="connsiteX50" fmla="*/ 828491 w 4383905"/>
                <a:gd name="connsiteY50" fmla="*/ 1098841 h 1575917"/>
                <a:gd name="connsiteX51" fmla="*/ 805411 w 4383905"/>
                <a:gd name="connsiteY51" fmla="*/ 1130733 h 1575917"/>
                <a:gd name="connsiteX52" fmla="*/ 752840 w 4383905"/>
                <a:gd name="connsiteY52" fmla="*/ 1091187 h 1575917"/>
                <a:gd name="connsiteX53" fmla="*/ 3630086 w 4383905"/>
                <a:gd name="connsiteY53" fmla="*/ 1016609 h 1575917"/>
                <a:gd name="connsiteX54" fmla="*/ 3653091 w 4383905"/>
                <a:gd name="connsiteY54" fmla="*/ 1046689 h 1575917"/>
                <a:gd name="connsiteX55" fmla="*/ 3605871 w 4383905"/>
                <a:gd name="connsiteY55" fmla="*/ 1086795 h 1575917"/>
                <a:gd name="connsiteX56" fmla="*/ 3582866 w 4383905"/>
                <a:gd name="connsiteY56" fmla="*/ 1056715 h 1575917"/>
                <a:gd name="connsiteX57" fmla="*/ 3630086 w 4383905"/>
                <a:gd name="connsiteY57" fmla="*/ 1016609 h 1575917"/>
                <a:gd name="connsiteX58" fmla="*/ 580440 w 4383905"/>
                <a:gd name="connsiteY58" fmla="*/ 895714 h 1575917"/>
                <a:gd name="connsiteX59" fmla="*/ 625241 w 4383905"/>
                <a:gd name="connsiteY59" fmla="*/ 938824 h 1575917"/>
                <a:gd name="connsiteX60" fmla="*/ 601024 w 4383905"/>
                <a:gd name="connsiteY60" fmla="*/ 965922 h 1575917"/>
                <a:gd name="connsiteX61" fmla="*/ 555013 w 4383905"/>
                <a:gd name="connsiteY61" fmla="*/ 922812 h 1575917"/>
                <a:gd name="connsiteX62" fmla="*/ 3819997 w 4383905"/>
                <a:gd name="connsiteY62" fmla="*/ 851753 h 1575917"/>
                <a:gd name="connsiteX63" fmla="*/ 3845424 w 4383905"/>
                <a:gd name="connsiteY63" fmla="*/ 877181 h 1575917"/>
                <a:gd name="connsiteX64" fmla="*/ 3801834 w 4383905"/>
                <a:gd name="connsiteY64" fmla="*/ 921981 h 1575917"/>
                <a:gd name="connsiteX65" fmla="*/ 3775196 w 4383905"/>
                <a:gd name="connsiteY65" fmla="*/ 895343 h 1575917"/>
                <a:gd name="connsiteX66" fmla="*/ 3819997 w 4383905"/>
                <a:gd name="connsiteY66" fmla="*/ 851753 h 1575917"/>
                <a:gd name="connsiteX67" fmla="*/ 413488 w 4383905"/>
                <a:gd name="connsiteY67" fmla="*/ 708878 h 1575917"/>
                <a:gd name="connsiteX68" fmla="*/ 454845 w 4383905"/>
                <a:gd name="connsiteY68" fmla="*/ 754890 h 1575917"/>
                <a:gd name="connsiteX69" fmla="*/ 426020 w 4383905"/>
                <a:gd name="connsiteY69" fmla="*/ 779106 h 1575917"/>
                <a:gd name="connsiteX70" fmla="*/ 384663 w 4383905"/>
                <a:gd name="connsiteY70" fmla="*/ 731884 h 1575917"/>
                <a:gd name="connsiteX71" fmla="*/ 3985652 w 4383905"/>
                <a:gd name="connsiteY71" fmla="*/ 659423 h 1575917"/>
                <a:gd name="connsiteX72" fmla="*/ 4015731 w 4383905"/>
                <a:gd name="connsiteY72" fmla="*/ 683785 h 1575917"/>
                <a:gd name="connsiteX73" fmla="*/ 3974373 w 4383905"/>
                <a:gd name="connsiteY73" fmla="*/ 735074 h 1575917"/>
                <a:gd name="connsiteX74" fmla="*/ 3945548 w 4383905"/>
                <a:gd name="connsiteY74" fmla="*/ 710712 h 1575917"/>
                <a:gd name="connsiteX75" fmla="*/ 3985652 w 4383905"/>
                <a:gd name="connsiteY75" fmla="*/ 659423 h 1575917"/>
                <a:gd name="connsiteX76" fmla="*/ 260771 w 4383905"/>
                <a:gd name="connsiteY76" fmla="*/ 511051 h 1575917"/>
                <a:gd name="connsiteX77" fmla="*/ 295541 w 4383905"/>
                <a:gd name="connsiteY77" fmla="*/ 563622 h 1575917"/>
                <a:gd name="connsiteX78" fmla="*/ 265567 w 4383905"/>
                <a:gd name="connsiteY78" fmla="*/ 586702 h 1575917"/>
                <a:gd name="connsiteX79" fmla="*/ 230798 w 4383905"/>
                <a:gd name="connsiteY79" fmla="*/ 532849 h 1575917"/>
                <a:gd name="connsiteX80" fmla="*/ 4126888 w 4383905"/>
                <a:gd name="connsiteY80" fmla="*/ 456099 h 1575917"/>
                <a:gd name="connsiteX81" fmla="*/ 4158638 w 4383905"/>
                <a:gd name="connsiteY81" fmla="*/ 476278 h 1575917"/>
                <a:gd name="connsiteX82" fmla="*/ 4124446 w 4383905"/>
                <a:gd name="connsiteY82" fmla="*/ 531771 h 1575917"/>
                <a:gd name="connsiteX83" fmla="*/ 4093917 w 4383905"/>
                <a:gd name="connsiteY83" fmla="*/ 510331 h 1575917"/>
                <a:gd name="connsiteX84" fmla="*/ 4126888 w 4383905"/>
                <a:gd name="connsiteY84" fmla="*/ 456099 h 1575917"/>
                <a:gd name="connsiteX85" fmla="*/ 133152 w 4383905"/>
                <a:gd name="connsiteY85" fmla="*/ 291243 h 1575917"/>
                <a:gd name="connsiteX86" fmla="*/ 163587 w 4383905"/>
                <a:gd name="connsiteY86" fmla="*/ 347997 h 1575917"/>
                <a:gd name="connsiteX87" fmla="*/ 129348 w 4383905"/>
                <a:gd name="connsiteY87" fmla="*/ 366915 h 1575917"/>
                <a:gd name="connsiteX88" fmla="*/ 98913 w 4383905"/>
                <a:gd name="connsiteY88" fmla="*/ 308900 h 1575917"/>
                <a:gd name="connsiteX89" fmla="*/ 4254248 w 4383905"/>
                <a:gd name="connsiteY89" fmla="*/ 236291 h 1575917"/>
                <a:gd name="connsiteX90" fmla="*/ 4290451 w 4383905"/>
                <a:gd name="connsiteY90" fmla="*/ 252960 h 1575917"/>
                <a:gd name="connsiteX91" fmla="*/ 4260712 w 4383905"/>
                <a:gd name="connsiteY91" fmla="*/ 311942 h 1575917"/>
                <a:gd name="connsiteX92" fmla="*/ 4225802 w 4383905"/>
                <a:gd name="connsiteY92" fmla="*/ 293991 h 1575917"/>
                <a:gd name="connsiteX93" fmla="*/ 4254248 w 4383905"/>
                <a:gd name="connsiteY93" fmla="*/ 236291 h 1575917"/>
                <a:gd name="connsiteX94" fmla="*/ 35259 w 4383905"/>
                <a:gd name="connsiteY94" fmla="*/ 60445 h 1575917"/>
                <a:gd name="connsiteX95" fmla="*/ 59185 w 4383905"/>
                <a:gd name="connsiteY95" fmla="*/ 120709 h 1575917"/>
                <a:gd name="connsiteX96" fmla="*/ 23926 w 4383905"/>
                <a:gd name="connsiteY96" fmla="*/ 136096 h 1575917"/>
                <a:gd name="connsiteX97" fmla="*/ 0 w 4383905"/>
                <a:gd name="connsiteY97" fmla="*/ 74550 h 1575917"/>
                <a:gd name="connsiteX98" fmla="*/ 4346124 w 4383905"/>
                <a:gd name="connsiteY98" fmla="*/ 0 h 1575917"/>
                <a:gd name="connsiteX99" fmla="*/ 4383905 w 4383905"/>
                <a:gd name="connsiteY99" fmla="*/ 12108 h 1575917"/>
                <a:gd name="connsiteX100" fmla="*/ 4361236 w 4383905"/>
                <a:gd name="connsiteY100" fmla="*/ 70225 h 1575917"/>
                <a:gd name="connsiteX101" fmla="*/ 4324715 w 4383905"/>
                <a:gd name="connsiteY101" fmla="*/ 56907 h 1575917"/>
                <a:gd name="connsiteX102" fmla="*/ 4346124 w 4383905"/>
                <a:gd name="connsiteY102" fmla="*/ 0 h 157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383905" h="1575917">
                  <a:moveTo>
                    <a:pt x="2181590" y="1538654"/>
                  </a:moveTo>
                  <a:cubicBezTo>
                    <a:pt x="2203148" y="1538654"/>
                    <a:pt x="2224706" y="1538654"/>
                    <a:pt x="2244996" y="1538654"/>
                  </a:cubicBezTo>
                  <a:lnTo>
                    <a:pt x="2246264" y="1574715"/>
                  </a:lnTo>
                  <a:cubicBezTo>
                    <a:pt x="2224706" y="1575917"/>
                    <a:pt x="2203148" y="1575917"/>
                    <a:pt x="2181590" y="1575917"/>
                  </a:cubicBezTo>
                  <a:close/>
                  <a:moveTo>
                    <a:pt x="1926914" y="1527663"/>
                  </a:moveTo>
                  <a:cubicBezTo>
                    <a:pt x="1947296" y="1530105"/>
                    <a:pt x="1966479" y="1531327"/>
                    <a:pt x="1988060" y="1532548"/>
                  </a:cubicBezTo>
                  <a:lnTo>
                    <a:pt x="1984463" y="1570404"/>
                  </a:lnTo>
                  <a:cubicBezTo>
                    <a:pt x="1964081" y="1569183"/>
                    <a:pt x="1943699" y="1566740"/>
                    <a:pt x="1923317" y="1564298"/>
                  </a:cubicBezTo>
                  <a:close/>
                  <a:moveTo>
                    <a:pt x="2488822" y="1516673"/>
                  </a:moveTo>
                  <a:lnTo>
                    <a:pt x="2493618" y="1557018"/>
                  </a:lnTo>
                  <a:cubicBezTo>
                    <a:pt x="2473236" y="1559621"/>
                    <a:pt x="2452854" y="1562224"/>
                    <a:pt x="2432472" y="1564827"/>
                  </a:cubicBezTo>
                  <a:lnTo>
                    <a:pt x="2428875" y="1525783"/>
                  </a:lnTo>
                  <a:cubicBezTo>
                    <a:pt x="2448058" y="1523180"/>
                    <a:pt x="2468440" y="1520577"/>
                    <a:pt x="2488822" y="1516673"/>
                  </a:cubicBezTo>
                  <a:close/>
                  <a:moveTo>
                    <a:pt x="1679312" y="1483702"/>
                  </a:moveTo>
                  <a:cubicBezTo>
                    <a:pt x="1699364" y="1488527"/>
                    <a:pt x="1720670" y="1492146"/>
                    <a:pt x="1740722" y="1495764"/>
                  </a:cubicBezTo>
                  <a:lnTo>
                    <a:pt x="1733202" y="1531951"/>
                  </a:lnTo>
                  <a:cubicBezTo>
                    <a:pt x="1713150" y="1528332"/>
                    <a:pt x="1691844" y="1524713"/>
                    <a:pt x="1670539" y="1519889"/>
                  </a:cubicBezTo>
                  <a:close/>
                  <a:moveTo>
                    <a:pt x="2742005" y="1467214"/>
                  </a:moveTo>
                  <a:lnTo>
                    <a:pt x="2751858" y="1505553"/>
                  </a:lnTo>
                  <a:cubicBezTo>
                    <a:pt x="2730920" y="1510664"/>
                    <a:pt x="2709982" y="1515776"/>
                    <a:pt x="2689044" y="1520888"/>
                  </a:cubicBezTo>
                  <a:lnTo>
                    <a:pt x="2681654" y="1482549"/>
                  </a:lnTo>
                  <a:cubicBezTo>
                    <a:pt x="2701360" y="1477438"/>
                    <a:pt x="2722299" y="1472326"/>
                    <a:pt x="2742005" y="1467214"/>
                  </a:cubicBezTo>
                  <a:close/>
                  <a:moveTo>
                    <a:pt x="1436572" y="1417759"/>
                  </a:moveTo>
                  <a:cubicBezTo>
                    <a:pt x="1454735" y="1423865"/>
                    <a:pt x="1474108" y="1429971"/>
                    <a:pt x="1493481" y="1436076"/>
                  </a:cubicBezTo>
                  <a:lnTo>
                    <a:pt x="1482584" y="1471490"/>
                  </a:lnTo>
                  <a:cubicBezTo>
                    <a:pt x="1463210" y="1465384"/>
                    <a:pt x="1443837" y="1459278"/>
                    <a:pt x="1423253" y="1451951"/>
                  </a:cubicBezTo>
                  <a:close/>
                  <a:moveTo>
                    <a:pt x="2980350" y="1395779"/>
                  </a:moveTo>
                  <a:lnTo>
                    <a:pt x="2993668" y="1433075"/>
                  </a:lnTo>
                  <a:cubicBezTo>
                    <a:pt x="2974296" y="1440791"/>
                    <a:pt x="2954923" y="1448508"/>
                    <a:pt x="2935551" y="1454938"/>
                  </a:cubicBezTo>
                  <a:lnTo>
                    <a:pt x="2923443" y="1417642"/>
                  </a:lnTo>
                  <a:cubicBezTo>
                    <a:pt x="2942815" y="1411212"/>
                    <a:pt x="2962188" y="1403495"/>
                    <a:pt x="2980350" y="1395779"/>
                  </a:cubicBezTo>
                  <a:close/>
                  <a:moveTo>
                    <a:pt x="1203631" y="1324339"/>
                  </a:moveTo>
                  <a:cubicBezTo>
                    <a:pt x="1222864" y="1332802"/>
                    <a:pt x="1242097" y="1341265"/>
                    <a:pt x="1262613" y="1348519"/>
                  </a:cubicBezTo>
                  <a:lnTo>
                    <a:pt x="1247226" y="1383579"/>
                  </a:lnTo>
                  <a:cubicBezTo>
                    <a:pt x="1226711" y="1375116"/>
                    <a:pt x="1206195" y="1365444"/>
                    <a:pt x="1186962" y="1356981"/>
                  </a:cubicBezTo>
                  <a:close/>
                  <a:moveTo>
                    <a:pt x="3211941" y="1296865"/>
                  </a:moveTo>
                  <a:lnTo>
                    <a:pt x="3229892" y="1328296"/>
                  </a:lnTo>
                  <a:cubicBezTo>
                    <a:pt x="3209376" y="1339177"/>
                    <a:pt x="3190143" y="1347639"/>
                    <a:pt x="3170910" y="1356101"/>
                  </a:cubicBezTo>
                  <a:lnTo>
                    <a:pt x="3154241" y="1323461"/>
                  </a:lnTo>
                  <a:cubicBezTo>
                    <a:pt x="3173474" y="1313790"/>
                    <a:pt x="3192708" y="1305327"/>
                    <a:pt x="3211941" y="1296865"/>
                  </a:cubicBezTo>
                  <a:close/>
                  <a:moveTo>
                    <a:pt x="982172" y="1203445"/>
                  </a:moveTo>
                  <a:cubicBezTo>
                    <a:pt x="1000124" y="1213399"/>
                    <a:pt x="1019357" y="1224596"/>
                    <a:pt x="1037308" y="1234550"/>
                  </a:cubicBezTo>
                  <a:lnTo>
                    <a:pt x="1018075" y="1268143"/>
                  </a:lnTo>
                  <a:cubicBezTo>
                    <a:pt x="998841" y="1258189"/>
                    <a:pt x="980890" y="1246992"/>
                    <a:pt x="961657" y="1235794"/>
                  </a:cubicBezTo>
                  <a:close/>
                  <a:moveTo>
                    <a:pt x="3428279" y="1170474"/>
                  </a:moveTo>
                  <a:lnTo>
                    <a:pt x="3449720" y="1201003"/>
                  </a:lnTo>
                  <a:cubicBezTo>
                    <a:pt x="3432063" y="1213214"/>
                    <a:pt x="3413145" y="1224205"/>
                    <a:pt x="3394227" y="1235195"/>
                  </a:cubicBezTo>
                  <a:lnTo>
                    <a:pt x="3374048" y="1203445"/>
                  </a:lnTo>
                  <a:cubicBezTo>
                    <a:pt x="3391705" y="1192455"/>
                    <a:pt x="3410623" y="1181464"/>
                    <a:pt x="3428279" y="1170474"/>
                  </a:cubicBezTo>
                  <a:close/>
                  <a:moveTo>
                    <a:pt x="775920" y="1060570"/>
                  </a:moveTo>
                  <a:cubicBezTo>
                    <a:pt x="793871" y="1073327"/>
                    <a:pt x="810540" y="1086084"/>
                    <a:pt x="828491" y="1098841"/>
                  </a:cubicBezTo>
                  <a:lnTo>
                    <a:pt x="805411" y="1130733"/>
                  </a:lnTo>
                  <a:cubicBezTo>
                    <a:pt x="787460" y="1117977"/>
                    <a:pt x="770791" y="1105220"/>
                    <a:pt x="752840" y="1091187"/>
                  </a:cubicBezTo>
                  <a:close/>
                  <a:moveTo>
                    <a:pt x="3630086" y="1016609"/>
                  </a:moveTo>
                  <a:lnTo>
                    <a:pt x="3653091" y="1046689"/>
                  </a:lnTo>
                  <a:cubicBezTo>
                    <a:pt x="3638562" y="1060475"/>
                    <a:pt x="3621611" y="1074262"/>
                    <a:pt x="3605871" y="1086795"/>
                  </a:cubicBezTo>
                  <a:lnTo>
                    <a:pt x="3582866" y="1056715"/>
                  </a:lnTo>
                  <a:cubicBezTo>
                    <a:pt x="3598606" y="1044182"/>
                    <a:pt x="3614346" y="1030396"/>
                    <a:pt x="3630086" y="1016609"/>
                  </a:cubicBezTo>
                  <a:close/>
                  <a:moveTo>
                    <a:pt x="580440" y="895714"/>
                  </a:moveTo>
                  <a:cubicBezTo>
                    <a:pt x="596181" y="909263"/>
                    <a:pt x="610711" y="924044"/>
                    <a:pt x="625241" y="938824"/>
                  </a:cubicBezTo>
                  <a:lnTo>
                    <a:pt x="601024" y="965922"/>
                  </a:lnTo>
                  <a:cubicBezTo>
                    <a:pt x="585284" y="952373"/>
                    <a:pt x="569543" y="936361"/>
                    <a:pt x="555013" y="922812"/>
                  </a:cubicBezTo>
                  <a:close/>
                  <a:moveTo>
                    <a:pt x="3819997" y="851753"/>
                  </a:moveTo>
                  <a:lnTo>
                    <a:pt x="3845424" y="877181"/>
                  </a:lnTo>
                  <a:cubicBezTo>
                    <a:pt x="3830894" y="892921"/>
                    <a:pt x="3816364" y="907451"/>
                    <a:pt x="3801834" y="921981"/>
                  </a:cubicBezTo>
                  <a:lnTo>
                    <a:pt x="3775196" y="895343"/>
                  </a:lnTo>
                  <a:cubicBezTo>
                    <a:pt x="3790937" y="882024"/>
                    <a:pt x="3804256" y="866283"/>
                    <a:pt x="3819997" y="851753"/>
                  </a:cubicBezTo>
                  <a:close/>
                  <a:moveTo>
                    <a:pt x="413488" y="708878"/>
                  </a:moveTo>
                  <a:cubicBezTo>
                    <a:pt x="427274" y="723408"/>
                    <a:pt x="441060" y="739149"/>
                    <a:pt x="454845" y="754890"/>
                  </a:cubicBezTo>
                  <a:lnTo>
                    <a:pt x="426020" y="779106"/>
                  </a:lnTo>
                  <a:cubicBezTo>
                    <a:pt x="412235" y="763366"/>
                    <a:pt x="398449" y="747625"/>
                    <a:pt x="384663" y="731884"/>
                  </a:cubicBezTo>
                  <a:close/>
                  <a:moveTo>
                    <a:pt x="3985652" y="659423"/>
                  </a:moveTo>
                  <a:lnTo>
                    <a:pt x="4015731" y="683785"/>
                  </a:lnTo>
                  <a:cubicBezTo>
                    <a:pt x="4001945" y="701736"/>
                    <a:pt x="3988159" y="718405"/>
                    <a:pt x="3974373" y="735074"/>
                  </a:cubicBezTo>
                  <a:lnTo>
                    <a:pt x="3945548" y="710712"/>
                  </a:lnTo>
                  <a:cubicBezTo>
                    <a:pt x="3959334" y="694043"/>
                    <a:pt x="3973120" y="677374"/>
                    <a:pt x="3985652" y="659423"/>
                  </a:cubicBezTo>
                  <a:close/>
                  <a:moveTo>
                    <a:pt x="260771" y="511051"/>
                  </a:moveTo>
                  <a:cubicBezTo>
                    <a:pt x="272761" y="527720"/>
                    <a:pt x="283551" y="546953"/>
                    <a:pt x="295541" y="563622"/>
                  </a:cubicBezTo>
                  <a:lnTo>
                    <a:pt x="265567" y="586702"/>
                  </a:lnTo>
                  <a:cubicBezTo>
                    <a:pt x="253578" y="568751"/>
                    <a:pt x="242787" y="550800"/>
                    <a:pt x="230798" y="532849"/>
                  </a:cubicBezTo>
                  <a:close/>
                  <a:moveTo>
                    <a:pt x="4126888" y="456099"/>
                  </a:moveTo>
                  <a:lnTo>
                    <a:pt x="4158638" y="476278"/>
                  </a:lnTo>
                  <a:cubicBezTo>
                    <a:pt x="4147648" y="495196"/>
                    <a:pt x="4135436" y="512853"/>
                    <a:pt x="4124446" y="531771"/>
                  </a:cubicBezTo>
                  <a:lnTo>
                    <a:pt x="4093917" y="510331"/>
                  </a:lnTo>
                  <a:cubicBezTo>
                    <a:pt x="4104907" y="491413"/>
                    <a:pt x="4115898" y="473756"/>
                    <a:pt x="4126888" y="456099"/>
                  </a:cubicBezTo>
                  <a:close/>
                  <a:moveTo>
                    <a:pt x="133152" y="291243"/>
                  </a:moveTo>
                  <a:cubicBezTo>
                    <a:pt x="143297" y="310161"/>
                    <a:pt x="153442" y="329079"/>
                    <a:pt x="163587" y="347997"/>
                  </a:cubicBezTo>
                  <a:lnTo>
                    <a:pt x="129348" y="366915"/>
                  </a:lnTo>
                  <a:cubicBezTo>
                    <a:pt x="119203" y="347997"/>
                    <a:pt x="109058" y="329079"/>
                    <a:pt x="98913" y="308900"/>
                  </a:cubicBezTo>
                  <a:close/>
                  <a:moveTo>
                    <a:pt x="4254248" y="236291"/>
                  </a:moveTo>
                  <a:lnTo>
                    <a:pt x="4290451" y="252960"/>
                  </a:lnTo>
                  <a:cubicBezTo>
                    <a:pt x="4281400" y="273476"/>
                    <a:pt x="4271056" y="292709"/>
                    <a:pt x="4260712" y="311942"/>
                  </a:cubicBezTo>
                  <a:lnTo>
                    <a:pt x="4225802" y="293991"/>
                  </a:lnTo>
                  <a:cubicBezTo>
                    <a:pt x="4236146" y="276040"/>
                    <a:pt x="4245197" y="255524"/>
                    <a:pt x="4254248" y="236291"/>
                  </a:cubicBezTo>
                  <a:close/>
                  <a:moveTo>
                    <a:pt x="35259" y="60445"/>
                  </a:moveTo>
                  <a:cubicBezTo>
                    <a:pt x="42815" y="79678"/>
                    <a:pt x="51630" y="100194"/>
                    <a:pt x="59185" y="120709"/>
                  </a:cubicBezTo>
                  <a:lnTo>
                    <a:pt x="23926" y="136096"/>
                  </a:lnTo>
                  <a:cubicBezTo>
                    <a:pt x="15111" y="115581"/>
                    <a:pt x="7555" y="95065"/>
                    <a:pt x="0" y="74550"/>
                  </a:cubicBezTo>
                  <a:close/>
                  <a:moveTo>
                    <a:pt x="4346124" y="0"/>
                  </a:moveTo>
                  <a:lnTo>
                    <a:pt x="4383905" y="12108"/>
                  </a:lnTo>
                  <a:cubicBezTo>
                    <a:pt x="4376349" y="32691"/>
                    <a:pt x="4368792" y="52064"/>
                    <a:pt x="4361236" y="70225"/>
                  </a:cubicBezTo>
                  <a:lnTo>
                    <a:pt x="4324715" y="56907"/>
                  </a:lnTo>
                  <a:cubicBezTo>
                    <a:pt x="4332271" y="38745"/>
                    <a:pt x="4339827" y="19373"/>
                    <a:pt x="4346124" y="0"/>
                  </a:cubicBezTo>
                  <a:close/>
                </a:path>
              </a:pathLst>
            </a:custGeom>
            <a:solidFill>
              <a:srgbClr val="41BB95"/>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0" name="Freeform: Shape 39">
              <a:extLst>
                <a:ext uri="{FF2B5EF4-FFF2-40B4-BE49-F238E27FC236}">
                  <a16:creationId xmlns:a16="http://schemas.microsoft.com/office/drawing/2014/main" id="{FC9B6C07-31DD-41FD-DF50-9EFF73C8F596}"/>
                </a:ext>
              </a:extLst>
            </p:cNvPr>
            <p:cNvSpPr>
              <a:spLocks noChangeArrowheads="1"/>
            </p:cNvSpPr>
            <p:nvPr/>
          </p:nvSpPr>
          <p:spPr bwMode="auto">
            <a:xfrm>
              <a:off x="8467175" y="3629576"/>
              <a:ext cx="1103900" cy="787959"/>
            </a:xfrm>
            <a:custGeom>
              <a:avLst/>
              <a:gdLst>
                <a:gd name="connsiteX0" fmla="*/ 2144396 w 2207800"/>
                <a:gd name="connsiteY0" fmla="*/ 1538654 h 1575917"/>
                <a:gd name="connsiteX1" fmla="*/ 2207800 w 2207800"/>
                <a:gd name="connsiteY1" fmla="*/ 1538654 h 1575917"/>
                <a:gd name="connsiteX2" fmla="*/ 2207800 w 2207800"/>
                <a:gd name="connsiteY2" fmla="*/ 1575917 h 1575917"/>
                <a:gd name="connsiteX3" fmla="*/ 2143128 w 2207800"/>
                <a:gd name="connsiteY3" fmla="*/ 1574715 h 1575917"/>
                <a:gd name="connsiteX4" fmla="*/ 1889956 w 2207800"/>
                <a:gd name="connsiteY4" fmla="*/ 1516673 h 1575917"/>
                <a:gd name="connsiteX5" fmla="*/ 1955014 w 2207800"/>
                <a:gd name="connsiteY5" fmla="*/ 1523802 h 1575917"/>
                <a:gd name="connsiteX6" fmla="*/ 1951188 w 2207800"/>
                <a:gd name="connsiteY6" fmla="*/ 1559447 h 1575917"/>
                <a:gd name="connsiteX7" fmla="*/ 1884854 w 2207800"/>
                <a:gd name="connsiteY7" fmla="*/ 1552318 h 1575917"/>
                <a:gd name="connsiteX8" fmla="*/ 1641928 w 2207800"/>
                <a:gd name="connsiteY8" fmla="*/ 1467214 h 1575917"/>
                <a:gd name="connsiteX9" fmla="*/ 1702280 w 2207800"/>
                <a:gd name="connsiteY9" fmla="*/ 1482549 h 1575917"/>
                <a:gd name="connsiteX10" fmla="*/ 1693658 w 2207800"/>
                <a:gd name="connsiteY10" fmla="*/ 1520888 h 1575917"/>
                <a:gd name="connsiteX11" fmla="*/ 1632076 w 2207800"/>
                <a:gd name="connsiteY11" fmla="*/ 1505553 h 1575917"/>
                <a:gd name="connsiteX12" fmla="*/ 1404392 w 2207800"/>
                <a:gd name="connsiteY12" fmla="*/ 1395779 h 1575917"/>
                <a:gd name="connsiteX13" fmla="*/ 1465938 w 2207800"/>
                <a:gd name="connsiteY13" fmla="*/ 1418928 h 1575917"/>
                <a:gd name="connsiteX14" fmla="*/ 1453116 w 2207800"/>
                <a:gd name="connsiteY14" fmla="*/ 1454938 h 1575917"/>
                <a:gd name="connsiteX15" fmla="*/ 1390288 w 2207800"/>
                <a:gd name="connsiteY15" fmla="*/ 1433075 h 1575917"/>
                <a:gd name="connsiteX16" fmla="*/ 1171944 w 2207800"/>
                <a:gd name="connsiteY16" fmla="*/ 1296865 h 1575917"/>
                <a:gd name="connsiteX17" fmla="*/ 1229642 w 2207800"/>
                <a:gd name="connsiteY17" fmla="*/ 1323461 h 1575917"/>
                <a:gd name="connsiteX18" fmla="*/ 1212974 w 2207800"/>
                <a:gd name="connsiteY18" fmla="*/ 1356101 h 1575917"/>
                <a:gd name="connsiteX19" fmla="*/ 1153992 w 2207800"/>
                <a:gd name="connsiteY19" fmla="*/ 1328296 h 1575917"/>
                <a:gd name="connsiteX20" fmla="*/ 955624 w 2207800"/>
                <a:gd name="connsiteY20" fmla="*/ 1170474 h 1575917"/>
                <a:gd name="connsiteX21" fmla="*/ 1009856 w 2207800"/>
                <a:gd name="connsiteY21" fmla="*/ 1203445 h 1575917"/>
                <a:gd name="connsiteX22" fmla="*/ 988416 w 2207800"/>
                <a:gd name="connsiteY22" fmla="*/ 1235195 h 1575917"/>
                <a:gd name="connsiteX23" fmla="*/ 934184 w 2207800"/>
                <a:gd name="connsiteY23" fmla="*/ 1201003 h 1575917"/>
                <a:gd name="connsiteX24" fmla="*/ 751012 w 2207800"/>
                <a:gd name="connsiteY24" fmla="*/ 1016609 h 1575917"/>
                <a:gd name="connsiteX25" fmla="*/ 801018 w 2207800"/>
                <a:gd name="connsiteY25" fmla="*/ 1056715 h 1575917"/>
                <a:gd name="connsiteX26" fmla="*/ 776656 w 2207800"/>
                <a:gd name="connsiteY26" fmla="*/ 1086795 h 1575917"/>
                <a:gd name="connsiteX27" fmla="*/ 725368 w 2207800"/>
                <a:gd name="connsiteY27" fmla="*/ 1046689 h 1575917"/>
                <a:gd name="connsiteX28" fmla="*/ 565168 w 2207800"/>
                <a:gd name="connsiteY28" fmla="*/ 851753 h 1575917"/>
                <a:gd name="connsiteX29" fmla="*/ 608758 w 2207800"/>
                <a:gd name="connsiteY29" fmla="*/ 895343 h 1575917"/>
                <a:gd name="connsiteX30" fmla="*/ 583330 w 2207800"/>
                <a:gd name="connsiteY30" fmla="*/ 921981 h 1575917"/>
                <a:gd name="connsiteX31" fmla="*/ 538530 w 2207800"/>
                <a:gd name="connsiteY31" fmla="*/ 877181 h 1575917"/>
                <a:gd name="connsiteX32" fmla="*/ 398260 w 2207800"/>
                <a:gd name="connsiteY32" fmla="*/ 659423 h 1575917"/>
                <a:gd name="connsiteX33" fmla="*/ 438364 w 2207800"/>
                <a:gd name="connsiteY33" fmla="*/ 710712 h 1575917"/>
                <a:gd name="connsiteX34" fmla="*/ 408286 w 2207800"/>
                <a:gd name="connsiteY34" fmla="*/ 735074 h 1575917"/>
                <a:gd name="connsiteX35" fmla="*/ 368180 w 2207800"/>
                <a:gd name="connsiteY35" fmla="*/ 683785 h 1575917"/>
                <a:gd name="connsiteX36" fmla="*/ 251558 w 2207800"/>
                <a:gd name="connsiteY36" fmla="*/ 456099 h 1575917"/>
                <a:gd name="connsiteX37" fmla="*/ 284530 w 2207800"/>
                <a:gd name="connsiteY37" fmla="*/ 511235 h 1575917"/>
                <a:gd name="connsiteX38" fmla="*/ 254002 w 2207800"/>
                <a:gd name="connsiteY38" fmla="*/ 531750 h 1575917"/>
                <a:gd name="connsiteX39" fmla="*/ 219808 w 2207800"/>
                <a:gd name="connsiteY39" fmla="*/ 476615 h 1575917"/>
                <a:gd name="connsiteX40" fmla="*/ 135118 w 2207800"/>
                <a:gd name="connsiteY40" fmla="*/ 236291 h 1575917"/>
                <a:gd name="connsiteX41" fmla="*/ 163564 w 2207800"/>
                <a:gd name="connsiteY41" fmla="*/ 293991 h 1575917"/>
                <a:gd name="connsiteX42" fmla="*/ 128654 w 2207800"/>
                <a:gd name="connsiteY42" fmla="*/ 311942 h 1575917"/>
                <a:gd name="connsiteX43" fmla="*/ 98916 w 2207800"/>
                <a:gd name="connsiteY43" fmla="*/ 252960 h 1575917"/>
                <a:gd name="connsiteX44" fmla="*/ 36014 w 2207800"/>
                <a:gd name="connsiteY44" fmla="*/ 0 h 1575917"/>
                <a:gd name="connsiteX45" fmla="*/ 59164 w 2207800"/>
                <a:gd name="connsiteY45" fmla="*/ 56907 h 1575917"/>
                <a:gd name="connsiteX46" fmla="*/ 21866 w 2207800"/>
                <a:gd name="connsiteY46" fmla="*/ 70225 h 1575917"/>
                <a:gd name="connsiteX47" fmla="*/ 0 w 2207800"/>
                <a:gd name="connsiteY47" fmla="*/ 12108 h 157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07800" h="1575917">
                  <a:moveTo>
                    <a:pt x="2144396" y="1538654"/>
                  </a:moveTo>
                  <a:cubicBezTo>
                    <a:pt x="2165954" y="1538654"/>
                    <a:pt x="2186242" y="1538654"/>
                    <a:pt x="2207800" y="1538654"/>
                  </a:cubicBezTo>
                  <a:lnTo>
                    <a:pt x="2207800" y="1575917"/>
                  </a:lnTo>
                  <a:cubicBezTo>
                    <a:pt x="2186242" y="1575917"/>
                    <a:pt x="2164684" y="1575917"/>
                    <a:pt x="2143128" y="1574715"/>
                  </a:cubicBezTo>
                  <a:close/>
                  <a:moveTo>
                    <a:pt x="1889956" y="1516673"/>
                  </a:moveTo>
                  <a:cubicBezTo>
                    <a:pt x="1911642" y="1519049"/>
                    <a:pt x="1933328" y="1521426"/>
                    <a:pt x="1955014" y="1523802"/>
                  </a:cubicBezTo>
                  <a:lnTo>
                    <a:pt x="1951188" y="1559447"/>
                  </a:lnTo>
                  <a:cubicBezTo>
                    <a:pt x="1928226" y="1557071"/>
                    <a:pt x="1906540" y="1554694"/>
                    <a:pt x="1884854" y="1552318"/>
                  </a:cubicBezTo>
                  <a:close/>
                  <a:moveTo>
                    <a:pt x="1641928" y="1467214"/>
                  </a:moveTo>
                  <a:cubicBezTo>
                    <a:pt x="1661634" y="1473604"/>
                    <a:pt x="1682572" y="1477438"/>
                    <a:pt x="1702280" y="1482549"/>
                  </a:cubicBezTo>
                  <a:lnTo>
                    <a:pt x="1693658" y="1520888"/>
                  </a:lnTo>
                  <a:cubicBezTo>
                    <a:pt x="1673952" y="1515776"/>
                    <a:pt x="1653014" y="1510664"/>
                    <a:pt x="1632076" y="1505553"/>
                  </a:cubicBezTo>
                  <a:close/>
                  <a:moveTo>
                    <a:pt x="1404392" y="1395779"/>
                  </a:moveTo>
                  <a:cubicBezTo>
                    <a:pt x="1424906" y="1403495"/>
                    <a:pt x="1445422" y="1411212"/>
                    <a:pt x="1465938" y="1418928"/>
                  </a:cubicBezTo>
                  <a:lnTo>
                    <a:pt x="1453116" y="1454938"/>
                  </a:lnTo>
                  <a:cubicBezTo>
                    <a:pt x="1431318" y="1448508"/>
                    <a:pt x="1410802" y="1440791"/>
                    <a:pt x="1390288" y="1433075"/>
                  </a:cubicBezTo>
                  <a:close/>
                  <a:moveTo>
                    <a:pt x="1171944" y="1296865"/>
                  </a:moveTo>
                  <a:cubicBezTo>
                    <a:pt x="1189894" y="1305327"/>
                    <a:pt x="1210410" y="1313790"/>
                    <a:pt x="1229642" y="1323461"/>
                  </a:cubicBezTo>
                  <a:lnTo>
                    <a:pt x="1212974" y="1356101"/>
                  </a:lnTo>
                  <a:cubicBezTo>
                    <a:pt x="1193740" y="1347639"/>
                    <a:pt x="1173226" y="1339177"/>
                    <a:pt x="1153992" y="1328296"/>
                  </a:cubicBezTo>
                  <a:close/>
                  <a:moveTo>
                    <a:pt x="955624" y="1170474"/>
                  </a:moveTo>
                  <a:cubicBezTo>
                    <a:pt x="973282" y="1181464"/>
                    <a:pt x="990938" y="1192455"/>
                    <a:pt x="1009856" y="1203445"/>
                  </a:cubicBezTo>
                  <a:lnTo>
                    <a:pt x="988416" y="1235195"/>
                  </a:lnTo>
                  <a:cubicBezTo>
                    <a:pt x="970758" y="1224205"/>
                    <a:pt x="951840" y="1213214"/>
                    <a:pt x="934184" y="1201003"/>
                  </a:cubicBezTo>
                  <a:close/>
                  <a:moveTo>
                    <a:pt x="751012" y="1016609"/>
                  </a:moveTo>
                  <a:cubicBezTo>
                    <a:pt x="766398" y="1030396"/>
                    <a:pt x="784348" y="1042929"/>
                    <a:pt x="801018" y="1056715"/>
                  </a:cubicBezTo>
                  <a:lnTo>
                    <a:pt x="776656" y="1086795"/>
                  </a:lnTo>
                  <a:cubicBezTo>
                    <a:pt x="759986" y="1074262"/>
                    <a:pt x="742036" y="1060475"/>
                    <a:pt x="725368" y="1046689"/>
                  </a:cubicBezTo>
                  <a:close/>
                  <a:moveTo>
                    <a:pt x="565168" y="851753"/>
                  </a:moveTo>
                  <a:cubicBezTo>
                    <a:pt x="579698" y="866283"/>
                    <a:pt x="594228" y="880813"/>
                    <a:pt x="608758" y="895343"/>
                  </a:cubicBezTo>
                  <a:lnTo>
                    <a:pt x="583330" y="921981"/>
                  </a:lnTo>
                  <a:cubicBezTo>
                    <a:pt x="568800" y="907451"/>
                    <a:pt x="553060" y="892921"/>
                    <a:pt x="538530" y="877181"/>
                  </a:cubicBezTo>
                  <a:close/>
                  <a:moveTo>
                    <a:pt x="398260" y="659423"/>
                  </a:moveTo>
                  <a:cubicBezTo>
                    <a:pt x="410792" y="676092"/>
                    <a:pt x="424578" y="694043"/>
                    <a:pt x="438364" y="710712"/>
                  </a:cubicBezTo>
                  <a:lnTo>
                    <a:pt x="408286" y="735074"/>
                  </a:lnTo>
                  <a:cubicBezTo>
                    <a:pt x="394500" y="718405"/>
                    <a:pt x="380714" y="701736"/>
                    <a:pt x="368180" y="683785"/>
                  </a:cubicBezTo>
                  <a:close/>
                  <a:moveTo>
                    <a:pt x="251558" y="456099"/>
                  </a:moveTo>
                  <a:cubicBezTo>
                    <a:pt x="262550" y="474050"/>
                    <a:pt x="273540" y="492001"/>
                    <a:pt x="284530" y="511235"/>
                  </a:cubicBezTo>
                  <a:lnTo>
                    <a:pt x="254002" y="531750"/>
                  </a:lnTo>
                  <a:cubicBezTo>
                    <a:pt x="241790" y="513799"/>
                    <a:pt x="230800" y="495848"/>
                    <a:pt x="219808" y="476615"/>
                  </a:cubicBezTo>
                  <a:close/>
                  <a:moveTo>
                    <a:pt x="135118" y="236291"/>
                  </a:moveTo>
                  <a:cubicBezTo>
                    <a:pt x="144170" y="255524"/>
                    <a:pt x="153220" y="276040"/>
                    <a:pt x="163564" y="293991"/>
                  </a:cubicBezTo>
                  <a:lnTo>
                    <a:pt x="128654" y="311942"/>
                  </a:lnTo>
                  <a:cubicBezTo>
                    <a:pt x="118310" y="292709"/>
                    <a:pt x="107966" y="273476"/>
                    <a:pt x="98916" y="252960"/>
                  </a:cubicBezTo>
                  <a:close/>
                  <a:moveTo>
                    <a:pt x="36014" y="0"/>
                  </a:moveTo>
                  <a:cubicBezTo>
                    <a:pt x="43730" y="19373"/>
                    <a:pt x="50160" y="38745"/>
                    <a:pt x="59164" y="56907"/>
                  </a:cubicBezTo>
                  <a:lnTo>
                    <a:pt x="21866" y="70225"/>
                  </a:lnTo>
                  <a:cubicBezTo>
                    <a:pt x="14148" y="52064"/>
                    <a:pt x="6432" y="32691"/>
                    <a:pt x="0" y="12108"/>
                  </a:cubicBezTo>
                  <a:close/>
                </a:path>
              </a:pathLst>
            </a:custGeom>
            <a:solidFill>
              <a:srgbClr val="515AA8"/>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1" name="Freeform 115">
              <a:extLst>
                <a:ext uri="{FF2B5EF4-FFF2-40B4-BE49-F238E27FC236}">
                  <a16:creationId xmlns:a16="http://schemas.microsoft.com/office/drawing/2014/main" id="{FA05F91C-A931-288F-7AE3-5C513CC31119}"/>
                </a:ext>
              </a:extLst>
            </p:cNvPr>
            <p:cNvSpPr>
              <a:spLocks noChangeArrowheads="1"/>
            </p:cNvSpPr>
            <p:nvPr/>
          </p:nvSpPr>
          <p:spPr bwMode="auto">
            <a:xfrm>
              <a:off x="6785647" y="2783316"/>
              <a:ext cx="934183" cy="934183"/>
            </a:xfrm>
            <a:custGeom>
              <a:avLst/>
              <a:gdLst>
                <a:gd name="T0" fmla="*/ 545 w 1500"/>
                <a:gd name="T1" fmla="*/ 1124 h 1500"/>
                <a:gd name="T2" fmla="*/ 419 w 1500"/>
                <a:gd name="T3" fmla="*/ 1237 h 1500"/>
                <a:gd name="T4" fmla="*/ 409 w 1500"/>
                <a:gd name="T5" fmla="*/ 1260 h 1500"/>
                <a:gd name="T6" fmla="*/ 443 w 1500"/>
                <a:gd name="T7" fmla="*/ 1295 h 1500"/>
                <a:gd name="T8" fmla="*/ 467 w 1500"/>
                <a:gd name="T9" fmla="*/ 1284 h 1500"/>
                <a:gd name="T10" fmla="*/ 569 w 1500"/>
                <a:gd name="T11" fmla="*/ 1182 h 1500"/>
                <a:gd name="T12" fmla="*/ 579 w 1500"/>
                <a:gd name="T13" fmla="*/ 1158 h 1500"/>
                <a:gd name="T14" fmla="*/ 545 w 1500"/>
                <a:gd name="T15" fmla="*/ 988 h 1500"/>
                <a:gd name="T16" fmla="*/ 511 w 1500"/>
                <a:gd name="T17" fmla="*/ 954 h 1500"/>
                <a:gd name="T18" fmla="*/ 487 w 1500"/>
                <a:gd name="T19" fmla="*/ 965 h 1500"/>
                <a:gd name="T20" fmla="*/ 146 w 1500"/>
                <a:gd name="T21" fmla="*/ 1304 h 1500"/>
                <a:gd name="T22" fmla="*/ 136 w 1500"/>
                <a:gd name="T23" fmla="*/ 1328 h 1500"/>
                <a:gd name="T24" fmla="*/ 171 w 1500"/>
                <a:gd name="T25" fmla="*/ 1363 h 1500"/>
                <a:gd name="T26" fmla="*/ 535 w 1500"/>
                <a:gd name="T27" fmla="*/ 1013 h 1500"/>
                <a:gd name="T28" fmla="*/ 545 w 1500"/>
                <a:gd name="T29" fmla="*/ 988 h 1500"/>
                <a:gd name="T30" fmla="*/ 365 w 1500"/>
                <a:gd name="T31" fmla="*/ 979 h 1500"/>
                <a:gd name="T32" fmla="*/ 375 w 1500"/>
                <a:gd name="T33" fmla="*/ 954 h 1500"/>
                <a:gd name="T34" fmla="*/ 340 w 1500"/>
                <a:gd name="T35" fmla="*/ 921 h 1500"/>
                <a:gd name="T36" fmla="*/ 317 w 1500"/>
                <a:gd name="T37" fmla="*/ 930 h 1500"/>
                <a:gd name="T38" fmla="*/ 282 w 1500"/>
                <a:gd name="T39" fmla="*/ 965 h 1500"/>
                <a:gd name="T40" fmla="*/ 273 w 1500"/>
                <a:gd name="T41" fmla="*/ 988 h 1500"/>
                <a:gd name="T42" fmla="*/ 306 w 1500"/>
                <a:gd name="T43" fmla="*/ 1023 h 1500"/>
                <a:gd name="T44" fmla="*/ 852 w 1500"/>
                <a:gd name="T45" fmla="*/ 1377 h 1500"/>
                <a:gd name="T46" fmla="*/ 1364 w 1500"/>
                <a:gd name="T47" fmla="*/ 184 h 1500"/>
                <a:gd name="T48" fmla="*/ 121 w 1500"/>
                <a:gd name="T49" fmla="*/ 647 h 1500"/>
                <a:gd name="T50" fmla="*/ 605 w 1500"/>
                <a:gd name="T51" fmla="*/ 847 h 1500"/>
                <a:gd name="T52" fmla="*/ 1499 w 1500"/>
                <a:gd name="T53" fmla="*/ 34 h 1500"/>
                <a:gd name="T54" fmla="*/ 1465 w 1500"/>
                <a:gd name="T55" fmla="*/ 0 h 1500"/>
                <a:gd name="T56" fmla="*/ 1451 w 1500"/>
                <a:gd name="T57" fmla="*/ 4 h 1500"/>
                <a:gd name="T58" fmla="*/ 21 w 1500"/>
                <a:gd name="T59" fmla="*/ 616 h 1500"/>
                <a:gd name="T60" fmla="*/ 21 w 1500"/>
                <a:gd name="T61" fmla="*/ 617 h 1500"/>
                <a:gd name="T62" fmla="*/ 19 w 1500"/>
                <a:gd name="T63" fmla="*/ 617 h 1500"/>
                <a:gd name="T64" fmla="*/ 0 w 1500"/>
                <a:gd name="T65" fmla="*/ 648 h 1500"/>
                <a:gd name="T66" fmla="*/ 24 w 1500"/>
                <a:gd name="T67" fmla="*/ 680 h 1500"/>
                <a:gd name="T68" fmla="*/ 588 w 1500"/>
                <a:gd name="T69" fmla="*/ 912 h 1500"/>
                <a:gd name="T70" fmla="*/ 820 w 1500"/>
                <a:gd name="T71" fmla="*/ 1474 h 1500"/>
                <a:gd name="T72" fmla="*/ 852 w 1500"/>
                <a:gd name="T73" fmla="*/ 1499 h 1500"/>
                <a:gd name="T74" fmla="*/ 882 w 1500"/>
                <a:gd name="T75" fmla="*/ 1479 h 1500"/>
                <a:gd name="T76" fmla="*/ 883 w 1500"/>
                <a:gd name="T77" fmla="*/ 1478 h 1500"/>
                <a:gd name="T78" fmla="*/ 884 w 1500"/>
                <a:gd name="T79" fmla="*/ 1478 h 1500"/>
                <a:gd name="T80" fmla="*/ 1496 w 1500"/>
                <a:gd name="T81" fmla="*/ 49 h 1500"/>
                <a:gd name="T82" fmla="*/ 1499 w 1500"/>
                <a:gd name="T83" fmla="*/ 34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0" h="1500">
                  <a:moveTo>
                    <a:pt x="545" y="1124"/>
                  </a:moveTo>
                  <a:lnTo>
                    <a:pt x="545" y="1124"/>
                  </a:lnTo>
                  <a:cubicBezTo>
                    <a:pt x="536" y="1124"/>
                    <a:pt x="527" y="1128"/>
                    <a:pt x="521" y="1134"/>
                  </a:cubicBezTo>
                  <a:lnTo>
                    <a:pt x="419" y="1237"/>
                  </a:lnTo>
                  <a:lnTo>
                    <a:pt x="419" y="1237"/>
                  </a:lnTo>
                  <a:cubicBezTo>
                    <a:pt x="413" y="1243"/>
                    <a:pt x="409" y="1251"/>
                    <a:pt x="409" y="1260"/>
                  </a:cubicBezTo>
                  <a:lnTo>
                    <a:pt x="409" y="1260"/>
                  </a:lnTo>
                  <a:cubicBezTo>
                    <a:pt x="409" y="1279"/>
                    <a:pt x="424" y="1295"/>
                    <a:pt x="443" y="1295"/>
                  </a:cubicBezTo>
                  <a:lnTo>
                    <a:pt x="443" y="1295"/>
                  </a:lnTo>
                  <a:cubicBezTo>
                    <a:pt x="452" y="1295"/>
                    <a:pt x="461" y="1290"/>
                    <a:pt x="467" y="1284"/>
                  </a:cubicBezTo>
                  <a:lnTo>
                    <a:pt x="569" y="1182"/>
                  </a:lnTo>
                  <a:lnTo>
                    <a:pt x="569" y="1182"/>
                  </a:lnTo>
                  <a:cubicBezTo>
                    <a:pt x="575" y="1176"/>
                    <a:pt x="579" y="1167"/>
                    <a:pt x="579" y="1158"/>
                  </a:cubicBezTo>
                  <a:lnTo>
                    <a:pt x="579" y="1158"/>
                  </a:lnTo>
                  <a:cubicBezTo>
                    <a:pt x="579" y="1139"/>
                    <a:pt x="564" y="1124"/>
                    <a:pt x="545" y="1124"/>
                  </a:cubicBezTo>
                  <a:close/>
                  <a:moveTo>
                    <a:pt x="545" y="988"/>
                  </a:moveTo>
                  <a:lnTo>
                    <a:pt x="545" y="988"/>
                  </a:lnTo>
                  <a:cubicBezTo>
                    <a:pt x="545" y="970"/>
                    <a:pt x="530" y="954"/>
                    <a:pt x="511" y="954"/>
                  </a:cubicBezTo>
                  <a:lnTo>
                    <a:pt x="511" y="954"/>
                  </a:lnTo>
                  <a:cubicBezTo>
                    <a:pt x="501" y="954"/>
                    <a:pt x="493" y="959"/>
                    <a:pt x="487" y="965"/>
                  </a:cubicBezTo>
                  <a:lnTo>
                    <a:pt x="146" y="1304"/>
                  </a:lnTo>
                  <a:lnTo>
                    <a:pt x="146" y="1304"/>
                  </a:lnTo>
                  <a:cubicBezTo>
                    <a:pt x="140" y="1311"/>
                    <a:pt x="136" y="1319"/>
                    <a:pt x="136" y="1328"/>
                  </a:cubicBezTo>
                  <a:lnTo>
                    <a:pt x="136" y="1328"/>
                  </a:lnTo>
                  <a:cubicBezTo>
                    <a:pt x="136" y="1347"/>
                    <a:pt x="152" y="1363"/>
                    <a:pt x="171" y="1363"/>
                  </a:cubicBezTo>
                  <a:lnTo>
                    <a:pt x="171" y="1363"/>
                  </a:lnTo>
                  <a:cubicBezTo>
                    <a:pt x="180" y="1363"/>
                    <a:pt x="188" y="1359"/>
                    <a:pt x="194" y="1353"/>
                  </a:cubicBezTo>
                  <a:lnTo>
                    <a:pt x="535" y="1013"/>
                  </a:lnTo>
                  <a:lnTo>
                    <a:pt x="535" y="1013"/>
                  </a:lnTo>
                  <a:cubicBezTo>
                    <a:pt x="541" y="1006"/>
                    <a:pt x="545" y="998"/>
                    <a:pt x="545" y="988"/>
                  </a:cubicBezTo>
                  <a:close/>
                  <a:moveTo>
                    <a:pt x="331" y="1013"/>
                  </a:moveTo>
                  <a:lnTo>
                    <a:pt x="365" y="979"/>
                  </a:lnTo>
                  <a:lnTo>
                    <a:pt x="365" y="979"/>
                  </a:lnTo>
                  <a:cubicBezTo>
                    <a:pt x="371" y="973"/>
                    <a:pt x="375" y="964"/>
                    <a:pt x="375" y="954"/>
                  </a:cubicBezTo>
                  <a:lnTo>
                    <a:pt x="375" y="954"/>
                  </a:lnTo>
                  <a:cubicBezTo>
                    <a:pt x="375" y="936"/>
                    <a:pt x="360" y="921"/>
                    <a:pt x="340" y="921"/>
                  </a:cubicBezTo>
                  <a:lnTo>
                    <a:pt x="340" y="921"/>
                  </a:lnTo>
                  <a:cubicBezTo>
                    <a:pt x="331" y="921"/>
                    <a:pt x="323" y="924"/>
                    <a:pt x="317" y="930"/>
                  </a:cubicBezTo>
                  <a:lnTo>
                    <a:pt x="282" y="965"/>
                  </a:lnTo>
                  <a:lnTo>
                    <a:pt x="282" y="965"/>
                  </a:lnTo>
                  <a:cubicBezTo>
                    <a:pt x="276" y="971"/>
                    <a:pt x="273" y="980"/>
                    <a:pt x="273" y="988"/>
                  </a:cubicBezTo>
                  <a:lnTo>
                    <a:pt x="273" y="988"/>
                  </a:lnTo>
                  <a:cubicBezTo>
                    <a:pt x="273" y="1008"/>
                    <a:pt x="288" y="1023"/>
                    <a:pt x="306" y="1023"/>
                  </a:cubicBezTo>
                  <a:lnTo>
                    <a:pt x="306" y="1023"/>
                  </a:lnTo>
                  <a:cubicBezTo>
                    <a:pt x="316" y="1023"/>
                    <a:pt x="325" y="1019"/>
                    <a:pt x="331" y="1013"/>
                  </a:cubicBezTo>
                  <a:close/>
                  <a:moveTo>
                    <a:pt x="852" y="1377"/>
                  </a:moveTo>
                  <a:lnTo>
                    <a:pt x="653" y="894"/>
                  </a:lnTo>
                  <a:lnTo>
                    <a:pt x="1364" y="184"/>
                  </a:lnTo>
                  <a:lnTo>
                    <a:pt x="852" y="1377"/>
                  </a:lnTo>
                  <a:close/>
                  <a:moveTo>
                    <a:pt x="121" y="647"/>
                  </a:moveTo>
                  <a:lnTo>
                    <a:pt x="1316" y="136"/>
                  </a:lnTo>
                  <a:lnTo>
                    <a:pt x="605" y="847"/>
                  </a:lnTo>
                  <a:lnTo>
                    <a:pt x="121" y="647"/>
                  </a:lnTo>
                  <a:close/>
                  <a:moveTo>
                    <a:pt x="1499" y="34"/>
                  </a:moveTo>
                  <a:lnTo>
                    <a:pt x="1499" y="34"/>
                  </a:lnTo>
                  <a:cubicBezTo>
                    <a:pt x="1499" y="16"/>
                    <a:pt x="1484" y="0"/>
                    <a:pt x="1465" y="0"/>
                  </a:cubicBezTo>
                  <a:lnTo>
                    <a:pt x="1465" y="0"/>
                  </a:lnTo>
                  <a:cubicBezTo>
                    <a:pt x="1460" y="0"/>
                    <a:pt x="1456" y="2"/>
                    <a:pt x="1451" y="4"/>
                  </a:cubicBezTo>
                  <a:lnTo>
                    <a:pt x="1451" y="3"/>
                  </a:lnTo>
                  <a:lnTo>
                    <a:pt x="21" y="616"/>
                  </a:lnTo>
                  <a:lnTo>
                    <a:pt x="21" y="616"/>
                  </a:lnTo>
                  <a:cubicBezTo>
                    <a:pt x="21" y="617"/>
                    <a:pt x="21" y="617"/>
                    <a:pt x="21" y="617"/>
                  </a:cubicBezTo>
                  <a:lnTo>
                    <a:pt x="19" y="617"/>
                  </a:lnTo>
                  <a:lnTo>
                    <a:pt x="19" y="617"/>
                  </a:lnTo>
                  <a:lnTo>
                    <a:pt x="19" y="617"/>
                  </a:lnTo>
                  <a:cubicBezTo>
                    <a:pt x="8" y="623"/>
                    <a:pt x="0" y="635"/>
                    <a:pt x="0" y="648"/>
                  </a:cubicBezTo>
                  <a:lnTo>
                    <a:pt x="0" y="648"/>
                  </a:lnTo>
                  <a:cubicBezTo>
                    <a:pt x="0" y="663"/>
                    <a:pt x="10" y="676"/>
                    <a:pt x="24" y="680"/>
                  </a:cubicBezTo>
                  <a:lnTo>
                    <a:pt x="24" y="680"/>
                  </a:lnTo>
                  <a:lnTo>
                    <a:pt x="588" y="912"/>
                  </a:lnTo>
                  <a:lnTo>
                    <a:pt x="819" y="1474"/>
                  </a:lnTo>
                  <a:lnTo>
                    <a:pt x="820" y="1474"/>
                  </a:lnTo>
                  <a:lnTo>
                    <a:pt x="820" y="1474"/>
                  </a:lnTo>
                  <a:cubicBezTo>
                    <a:pt x="824" y="1488"/>
                    <a:pt x="837" y="1499"/>
                    <a:pt x="852" y="1499"/>
                  </a:cubicBezTo>
                  <a:lnTo>
                    <a:pt x="852" y="1499"/>
                  </a:lnTo>
                  <a:cubicBezTo>
                    <a:pt x="865" y="1499"/>
                    <a:pt x="877" y="1491"/>
                    <a:pt x="882" y="1479"/>
                  </a:cubicBezTo>
                  <a:lnTo>
                    <a:pt x="882" y="1479"/>
                  </a:lnTo>
                  <a:lnTo>
                    <a:pt x="883" y="1478"/>
                  </a:lnTo>
                  <a:lnTo>
                    <a:pt x="883" y="1478"/>
                  </a:lnTo>
                  <a:cubicBezTo>
                    <a:pt x="883" y="1478"/>
                    <a:pt x="883" y="1478"/>
                    <a:pt x="884" y="1478"/>
                  </a:cubicBezTo>
                  <a:lnTo>
                    <a:pt x="1497" y="49"/>
                  </a:lnTo>
                  <a:lnTo>
                    <a:pt x="1496" y="49"/>
                  </a:lnTo>
                  <a:lnTo>
                    <a:pt x="1496" y="49"/>
                  </a:lnTo>
                  <a:cubicBezTo>
                    <a:pt x="1498" y="44"/>
                    <a:pt x="1499" y="39"/>
                    <a:pt x="1499" y="34"/>
                  </a:cubicBezTo>
                  <a:close/>
                </a:path>
              </a:pathLst>
            </a:custGeom>
            <a:solidFill>
              <a:srgbClr val="13A0C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2" name="Freeform 116">
              <a:extLst>
                <a:ext uri="{FF2B5EF4-FFF2-40B4-BE49-F238E27FC236}">
                  <a16:creationId xmlns:a16="http://schemas.microsoft.com/office/drawing/2014/main" id="{30587362-0FFE-7C46-FD50-AC2A7FB756F9}"/>
                </a:ext>
              </a:extLst>
            </p:cNvPr>
            <p:cNvSpPr>
              <a:spLocks noChangeArrowheads="1"/>
            </p:cNvSpPr>
            <p:nvPr/>
          </p:nvSpPr>
          <p:spPr bwMode="auto">
            <a:xfrm>
              <a:off x="9101872" y="2783316"/>
              <a:ext cx="934183" cy="925939"/>
            </a:xfrm>
            <a:custGeom>
              <a:avLst/>
              <a:gdLst>
                <a:gd name="T0" fmla="*/ 463 w 1500"/>
                <a:gd name="T1" fmla="*/ 274 h 1485"/>
                <a:gd name="T2" fmla="*/ 488 w 1500"/>
                <a:gd name="T3" fmla="*/ 367 h 1485"/>
                <a:gd name="T4" fmla="*/ 590 w 1500"/>
                <a:gd name="T5" fmla="*/ 190 h 1485"/>
                <a:gd name="T6" fmla="*/ 497 w 1500"/>
                <a:gd name="T7" fmla="*/ 214 h 1485"/>
                <a:gd name="T8" fmla="*/ 590 w 1500"/>
                <a:gd name="T9" fmla="*/ 190 h 1485"/>
                <a:gd name="T10" fmla="*/ 954 w 1500"/>
                <a:gd name="T11" fmla="*/ 871 h 1485"/>
                <a:gd name="T12" fmla="*/ 545 w 1500"/>
                <a:gd name="T13" fmla="*/ 939 h 1485"/>
                <a:gd name="T14" fmla="*/ 545 w 1500"/>
                <a:gd name="T15" fmla="*/ 1008 h 1485"/>
                <a:gd name="T16" fmla="*/ 954 w 1500"/>
                <a:gd name="T17" fmla="*/ 1008 h 1485"/>
                <a:gd name="T18" fmla="*/ 1022 w 1500"/>
                <a:gd name="T19" fmla="*/ 871 h 1485"/>
                <a:gd name="T20" fmla="*/ 954 w 1500"/>
                <a:gd name="T21" fmla="*/ 804 h 1485"/>
                <a:gd name="T22" fmla="*/ 545 w 1500"/>
                <a:gd name="T23" fmla="*/ 804 h 1485"/>
                <a:gd name="T24" fmla="*/ 477 w 1500"/>
                <a:gd name="T25" fmla="*/ 940 h 1485"/>
                <a:gd name="T26" fmla="*/ 545 w 1500"/>
                <a:gd name="T27" fmla="*/ 1008 h 1485"/>
                <a:gd name="T28" fmla="*/ 67 w 1500"/>
                <a:gd name="T29" fmla="*/ 598 h 1485"/>
                <a:gd name="T30" fmla="*/ 1431 w 1500"/>
                <a:gd name="T31" fmla="*/ 462 h 1485"/>
                <a:gd name="T32" fmla="*/ 1295 w 1500"/>
                <a:gd name="T33" fmla="*/ 1416 h 1485"/>
                <a:gd name="T34" fmla="*/ 204 w 1500"/>
                <a:gd name="T35" fmla="*/ 667 h 1485"/>
                <a:gd name="T36" fmla="*/ 1295 w 1500"/>
                <a:gd name="T37" fmla="*/ 1416 h 1485"/>
                <a:gd name="T38" fmla="*/ 472 w 1500"/>
                <a:gd name="T39" fmla="*/ 121 h 1485"/>
                <a:gd name="T40" fmla="*/ 684 w 1500"/>
                <a:gd name="T41" fmla="*/ 165 h 1485"/>
                <a:gd name="T42" fmla="*/ 399 w 1500"/>
                <a:gd name="T43" fmla="*/ 394 h 1485"/>
                <a:gd name="T44" fmla="*/ 393 w 1500"/>
                <a:gd name="T45" fmla="*/ 394 h 1485"/>
                <a:gd name="T46" fmla="*/ 472 w 1500"/>
                <a:gd name="T47" fmla="*/ 121 h 1485"/>
                <a:gd name="T48" fmla="*/ 630 w 1500"/>
                <a:gd name="T49" fmla="*/ 394 h 1485"/>
                <a:gd name="T50" fmla="*/ 1081 w 1500"/>
                <a:gd name="T51" fmla="*/ 394 h 1485"/>
                <a:gd name="T52" fmla="*/ 1105 w 1500"/>
                <a:gd name="T53" fmla="*/ 209 h 1485"/>
                <a:gd name="T54" fmla="*/ 1226 w 1500"/>
                <a:gd name="T55" fmla="*/ 394 h 1485"/>
                <a:gd name="T56" fmla="*/ 1130 w 1500"/>
                <a:gd name="T57" fmla="*/ 344 h 1485"/>
                <a:gd name="T58" fmla="*/ 1123 w 1500"/>
                <a:gd name="T59" fmla="*/ 275 h 1485"/>
                <a:gd name="T60" fmla="*/ 1060 w 1500"/>
                <a:gd name="T61" fmla="*/ 304 h 1485"/>
                <a:gd name="T62" fmla="*/ 974 w 1500"/>
                <a:gd name="T63" fmla="*/ 244 h 1485"/>
                <a:gd name="T64" fmla="*/ 1431 w 1500"/>
                <a:gd name="T65" fmla="*/ 394 h 1485"/>
                <a:gd name="T66" fmla="*/ 1254 w 1500"/>
                <a:gd name="T67" fmla="*/ 240 h 1485"/>
                <a:gd name="T68" fmla="*/ 1087 w 1500"/>
                <a:gd name="T69" fmla="*/ 143 h 1485"/>
                <a:gd name="T70" fmla="*/ 599 w 1500"/>
                <a:gd name="T71" fmla="*/ 38 h 1485"/>
                <a:gd name="T72" fmla="*/ 414 w 1500"/>
                <a:gd name="T73" fmla="*/ 87 h 1485"/>
                <a:gd name="T74" fmla="*/ 67 w 1500"/>
                <a:gd name="T75" fmla="*/ 394 h 1485"/>
                <a:gd name="T76" fmla="*/ 0 w 1500"/>
                <a:gd name="T77" fmla="*/ 462 h 1485"/>
                <a:gd name="T78" fmla="*/ 0 w 1500"/>
                <a:gd name="T79" fmla="*/ 598 h 1485"/>
                <a:gd name="T80" fmla="*/ 136 w 1500"/>
                <a:gd name="T81" fmla="*/ 667 h 1485"/>
                <a:gd name="T82" fmla="*/ 136 w 1500"/>
                <a:gd name="T83" fmla="*/ 1416 h 1485"/>
                <a:gd name="T84" fmla="*/ 1295 w 1500"/>
                <a:gd name="T85" fmla="*/ 1484 h 1485"/>
                <a:gd name="T86" fmla="*/ 1363 w 1500"/>
                <a:gd name="T87" fmla="*/ 1416 h 1485"/>
                <a:gd name="T88" fmla="*/ 1431 w 1500"/>
                <a:gd name="T89" fmla="*/ 667 h 1485"/>
                <a:gd name="T90" fmla="*/ 1499 w 1500"/>
                <a:gd name="T91" fmla="*/ 598 h 1485"/>
                <a:gd name="T92" fmla="*/ 1499 w 1500"/>
                <a:gd name="T93" fmla="*/ 462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0" h="1485">
                  <a:moveTo>
                    <a:pt x="523" y="308"/>
                  </a:moveTo>
                  <a:lnTo>
                    <a:pt x="463" y="274"/>
                  </a:lnTo>
                  <a:lnTo>
                    <a:pt x="429" y="333"/>
                  </a:lnTo>
                  <a:lnTo>
                    <a:pt x="488" y="367"/>
                  </a:lnTo>
                  <a:lnTo>
                    <a:pt x="523" y="308"/>
                  </a:lnTo>
                  <a:close/>
                  <a:moveTo>
                    <a:pt x="590" y="190"/>
                  </a:moveTo>
                  <a:lnTo>
                    <a:pt x="532" y="156"/>
                  </a:lnTo>
                  <a:lnTo>
                    <a:pt x="497" y="214"/>
                  </a:lnTo>
                  <a:lnTo>
                    <a:pt x="557" y="249"/>
                  </a:lnTo>
                  <a:lnTo>
                    <a:pt x="590" y="190"/>
                  </a:lnTo>
                  <a:close/>
                  <a:moveTo>
                    <a:pt x="545" y="871"/>
                  </a:moveTo>
                  <a:lnTo>
                    <a:pt x="954" y="871"/>
                  </a:lnTo>
                  <a:lnTo>
                    <a:pt x="954" y="939"/>
                  </a:lnTo>
                  <a:lnTo>
                    <a:pt x="545" y="939"/>
                  </a:lnTo>
                  <a:lnTo>
                    <a:pt x="545" y="871"/>
                  </a:lnTo>
                  <a:close/>
                  <a:moveTo>
                    <a:pt x="545" y="1008"/>
                  </a:moveTo>
                  <a:lnTo>
                    <a:pt x="954" y="1008"/>
                  </a:lnTo>
                  <a:lnTo>
                    <a:pt x="954" y="1008"/>
                  </a:lnTo>
                  <a:cubicBezTo>
                    <a:pt x="992" y="1008"/>
                    <a:pt x="1022" y="977"/>
                    <a:pt x="1022" y="940"/>
                  </a:cubicBezTo>
                  <a:lnTo>
                    <a:pt x="1022" y="871"/>
                  </a:lnTo>
                  <a:lnTo>
                    <a:pt x="1022" y="871"/>
                  </a:lnTo>
                  <a:cubicBezTo>
                    <a:pt x="1022" y="833"/>
                    <a:pt x="992" y="804"/>
                    <a:pt x="954" y="804"/>
                  </a:cubicBezTo>
                  <a:lnTo>
                    <a:pt x="545" y="804"/>
                  </a:lnTo>
                  <a:lnTo>
                    <a:pt x="545" y="804"/>
                  </a:lnTo>
                  <a:cubicBezTo>
                    <a:pt x="507" y="804"/>
                    <a:pt x="477" y="833"/>
                    <a:pt x="477" y="871"/>
                  </a:cubicBezTo>
                  <a:lnTo>
                    <a:pt x="477" y="940"/>
                  </a:lnTo>
                  <a:lnTo>
                    <a:pt x="477" y="940"/>
                  </a:lnTo>
                  <a:cubicBezTo>
                    <a:pt x="477" y="977"/>
                    <a:pt x="507" y="1008"/>
                    <a:pt x="545" y="1008"/>
                  </a:cubicBezTo>
                  <a:close/>
                  <a:moveTo>
                    <a:pt x="1431" y="598"/>
                  </a:moveTo>
                  <a:lnTo>
                    <a:pt x="67" y="598"/>
                  </a:lnTo>
                  <a:lnTo>
                    <a:pt x="67" y="462"/>
                  </a:lnTo>
                  <a:lnTo>
                    <a:pt x="1431" y="462"/>
                  </a:lnTo>
                  <a:lnTo>
                    <a:pt x="1431" y="598"/>
                  </a:lnTo>
                  <a:close/>
                  <a:moveTo>
                    <a:pt x="1295" y="1416"/>
                  </a:moveTo>
                  <a:lnTo>
                    <a:pt x="204" y="1416"/>
                  </a:lnTo>
                  <a:lnTo>
                    <a:pt x="204" y="667"/>
                  </a:lnTo>
                  <a:lnTo>
                    <a:pt x="1295" y="667"/>
                  </a:lnTo>
                  <a:lnTo>
                    <a:pt x="1295" y="1416"/>
                  </a:lnTo>
                  <a:close/>
                  <a:moveTo>
                    <a:pt x="472" y="121"/>
                  </a:moveTo>
                  <a:lnTo>
                    <a:pt x="472" y="121"/>
                  </a:lnTo>
                  <a:cubicBezTo>
                    <a:pt x="491" y="89"/>
                    <a:pt x="533" y="78"/>
                    <a:pt x="565" y="97"/>
                  </a:cubicBezTo>
                  <a:lnTo>
                    <a:pt x="684" y="165"/>
                  </a:lnTo>
                  <a:lnTo>
                    <a:pt x="551" y="394"/>
                  </a:lnTo>
                  <a:lnTo>
                    <a:pt x="399" y="394"/>
                  </a:lnTo>
                  <a:lnTo>
                    <a:pt x="395" y="392"/>
                  </a:lnTo>
                  <a:lnTo>
                    <a:pt x="393" y="394"/>
                  </a:lnTo>
                  <a:lnTo>
                    <a:pt x="315" y="394"/>
                  </a:lnTo>
                  <a:lnTo>
                    <a:pt x="472" y="121"/>
                  </a:lnTo>
                  <a:close/>
                  <a:moveTo>
                    <a:pt x="1081" y="394"/>
                  </a:moveTo>
                  <a:lnTo>
                    <a:pt x="630" y="394"/>
                  </a:lnTo>
                  <a:lnTo>
                    <a:pt x="743" y="199"/>
                  </a:lnTo>
                  <a:lnTo>
                    <a:pt x="1081" y="394"/>
                  </a:lnTo>
                  <a:close/>
                  <a:moveTo>
                    <a:pt x="1105" y="209"/>
                  </a:moveTo>
                  <a:lnTo>
                    <a:pt x="1105" y="209"/>
                  </a:lnTo>
                  <a:cubicBezTo>
                    <a:pt x="1142" y="199"/>
                    <a:pt x="1179" y="221"/>
                    <a:pt x="1189" y="257"/>
                  </a:cubicBezTo>
                  <a:lnTo>
                    <a:pt x="1226" y="394"/>
                  </a:lnTo>
                  <a:lnTo>
                    <a:pt x="1217" y="394"/>
                  </a:lnTo>
                  <a:lnTo>
                    <a:pt x="1130" y="344"/>
                  </a:lnTo>
                  <a:lnTo>
                    <a:pt x="1141" y="340"/>
                  </a:lnTo>
                  <a:lnTo>
                    <a:pt x="1123" y="275"/>
                  </a:lnTo>
                  <a:lnTo>
                    <a:pt x="1057" y="292"/>
                  </a:lnTo>
                  <a:lnTo>
                    <a:pt x="1060" y="304"/>
                  </a:lnTo>
                  <a:lnTo>
                    <a:pt x="977" y="255"/>
                  </a:lnTo>
                  <a:lnTo>
                    <a:pt x="974" y="244"/>
                  </a:lnTo>
                  <a:lnTo>
                    <a:pt x="1105" y="209"/>
                  </a:lnTo>
                  <a:close/>
                  <a:moveTo>
                    <a:pt x="1431" y="394"/>
                  </a:moveTo>
                  <a:lnTo>
                    <a:pt x="1296" y="394"/>
                  </a:lnTo>
                  <a:lnTo>
                    <a:pt x="1254" y="240"/>
                  </a:lnTo>
                  <a:lnTo>
                    <a:pt x="1254" y="240"/>
                  </a:lnTo>
                  <a:cubicBezTo>
                    <a:pt x="1236" y="167"/>
                    <a:pt x="1160" y="123"/>
                    <a:pt x="1087" y="143"/>
                  </a:cubicBezTo>
                  <a:lnTo>
                    <a:pt x="879" y="199"/>
                  </a:lnTo>
                  <a:lnTo>
                    <a:pt x="599" y="38"/>
                  </a:lnTo>
                  <a:lnTo>
                    <a:pt x="599" y="38"/>
                  </a:lnTo>
                  <a:cubicBezTo>
                    <a:pt x="535" y="0"/>
                    <a:pt x="451" y="23"/>
                    <a:pt x="414" y="87"/>
                  </a:cubicBezTo>
                  <a:lnTo>
                    <a:pt x="236" y="394"/>
                  </a:lnTo>
                  <a:lnTo>
                    <a:pt x="67" y="394"/>
                  </a:lnTo>
                  <a:lnTo>
                    <a:pt x="67" y="394"/>
                  </a:lnTo>
                  <a:cubicBezTo>
                    <a:pt x="30" y="394"/>
                    <a:pt x="0" y="425"/>
                    <a:pt x="0" y="462"/>
                  </a:cubicBezTo>
                  <a:lnTo>
                    <a:pt x="0" y="598"/>
                  </a:lnTo>
                  <a:lnTo>
                    <a:pt x="0" y="598"/>
                  </a:lnTo>
                  <a:cubicBezTo>
                    <a:pt x="0" y="637"/>
                    <a:pt x="30" y="667"/>
                    <a:pt x="67" y="667"/>
                  </a:cubicBezTo>
                  <a:lnTo>
                    <a:pt x="136" y="667"/>
                  </a:lnTo>
                  <a:lnTo>
                    <a:pt x="136" y="1416"/>
                  </a:lnTo>
                  <a:lnTo>
                    <a:pt x="136" y="1416"/>
                  </a:lnTo>
                  <a:cubicBezTo>
                    <a:pt x="136" y="1453"/>
                    <a:pt x="167" y="1484"/>
                    <a:pt x="204" y="1484"/>
                  </a:cubicBezTo>
                  <a:lnTo>
                    <a:pt x="1295" y="1484"/>
                  </a:lnTo>
                  <a:lnTo>
                    <a:pt x="1295" y="1484"/>
                  </a:lnTo>
                  <a:cubicBezTo>
                    <a:pt x="1332" y="1484"/>
                    <a:pt x="1363" y="1453"/>
                    <a:pt x="1363" y="1416"/>
                  </a:cubicBezTo>
                  <a:lnTo>
                    <a:pt x="1363" y="667"/>
                  </a:lnTo>
                  <a:lnTo>
                    <a:pt x="1431" y="667"/>
                  </a:lnTo>
                  <a:lnTo>
                    <a:pt x="1431" y="667"/>
                  </a:lnTo>
                  <a:cubicBezTo>
                    <a:pt x="1469" y="667"/>
                    <a:pt x="1499" y="637"/>
                    <a:pt x="1499" y="598"/>
                  </a:cubicBezTo>
                  <a:lnTo>
                    <a:pt x="1499" y="462"/>
                  </a:lnTo>
                  <a:lnTo>
                    <a:pt x="1499" y="462"/>
                  </a:lnTo>
                  <a:cubicBezTo>
                    <a:pt x="1499" y="425"/>
                    <a:pt x="1469" y="394"/>
                    <a:pt x="1431" y="394"/>
                  </a:cubicBezTo>
                  <a:close/>
                </a:path>
              </a:pathLst>
            </a:custGeom>
            <a:solidFill>
              <a:srgbClr val="515AA8"/>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3" name="Freeform 117">
              <a:extLst>
                <a:ext uri="{FF2B5EF4-FFF2-40B4-BE49-F238E27FC236}">
                  <a16:creationId xmlns:a16="http://schemas.microsoft.com/office/drawing/2014/main" id="{F8732205-A2C3-56D6-23AD-1DB451D82757}"/>
                </a:ext>
              </a:extLst>
            </p:cNvPr>
            <p:cNvSpPr>
              <a:spLocks noChangeArrowheads="1"/>
            </p:cNvSpPr>
            <p:nvPr/>
          </p:nvSpPr>
          <p:spPr bwMode="auto">
            <a:xfrm>
              <a:off x="2238376" y="2783316"/>
              <a:ext cx="763832" cy="934183"/>
            </a:xfrm>
            <a:custGeom>
              <a:avLst/>
              <a:gdLst>
                <a:gd name="T0" fmla="*/ 204 w 1228"/>
                <a:gd name="T1" fmla="*/ 852 h 1500"/>
                <a:gd name="T2" fmla="*/ 648 w 1228"/>
                <a:gd name="T3" fmla="*/ 886 h 1500"/>
                <a:gd name="T4" fmla="*/ 681 w 1228"/>
                <a:gd name="T5" fmla="*/ 852 h 1500"/>
                <a:gd name="T6" fmla="*/ 648 w 1228"/>
                <a:gd name="T7" fmla="*/ 818 h 1500"/>
                <a:gd name="T8" fmla="*/ 238 w 1228"/>
                <a:gd name="T9" fmla="*/ 818 h 1500"/>
                <a:gd name="T10" fmla="*/ 614 w 1228"/>
                <a:gd name="T11" fmla="*/ 614 h 1500"/>
                <a:gd name="T12" fmla="*/ 791 w 1228"/>
                <a:gd name="T13" fmla="*/ 614 h 1500"/>
                <a:gd name="T14" fmla="*/ 818 w 1228"/>
                <a:gd name="T15" fmla="*/ 1363 h 1500"/>
                <a:gd name="T16" fmla="*/ 750 w 1228"/>
                <a:gd name="T17" fmla="*/ 1431 h 1500"/>
                <a:gd name="T18" fmla="*/ 137 w 1228"/>
                <a:gd name="T19" fmla="*/ 1431 h 1500"/>
                <a:gd name="T20" fmla="*/ 68 w 1228"/>
                <a:gd name="T21" fmla="*/ 477 h 1500"/>
                <a:gd name="T22" fmla="*/ 137 w 1228"/>
                <a:gd name="T23" fmla="*/ 409 h 1500"/>
                <a:gd name="T24" fmla="*/ 545 w 1228"/>
                <a:gd name="T25" fmla="*/ 614 h 1500"/>
                <a:gd name="T26" fmla="*/ 614 w 1228"/>
                <a:gd name="T27" fmla="*/ 682 h 1500"/>
                <a:gd name="T28" fmla="*/ 818 w 1228"/>
                <a:gd name="T29" fmla="*/ 1363 h 1500"/>
                <a:gd name="T30" fmla="*/ 137 w 1228"/>
                <a:gd name="T31" fmla="*/ 341 h 1500"/>
                <a:gd name="T32" fmla="*/ 0 w 1228"/>
                <a:gd name="T33" fmla="*/ 1363 h 1500"/>
                <a:gd name="T34" fmla="*/ 137 w 1228"/>
                <a:gd name="T35" fmla="*/ 1499 h 1500"/>
                <a:gd name="T36" fmla="*/ 750 w 1228"/>
                <a:gd name="T37" fmla="*/ 1499 h 1500"/>
                <a:gd name="T38" fmla="*/ 886 w 1228"/>
                <a:gd name="T39" fmla="*/ 614 h 1500"/>
                <a:gd name="T40" fmla="*/ 137 w 1228"/>
                <a:gd name="T41" fmla="*/ 341 h 1500"/>
                <a:gd name="T42" fmla="*/ 954 w 1228"/>
                <a:gd name="T43" fmla="*/ 74 h 1500"/>
                <a:gd name="T44" fmla="*/ 954 w 1228"/>
                <a:gd name="T45" fmla="*/ 273 h 1500"/>
                <a:gd name="T46" fmla="*/ 477 w 1228"/>
                <a:gd name="T47" fmla="*/ 0 h 1500"/>
                <a:gd name="T48" fmla="*/ 341 w 1228"/>
                <a:gd name="T49" fmla="*/ 137 h 1500"/>
                <a:gd name="T50" fmla="*/ 341 w 1228"/>
                <a:gd name="T51" fmla="*/ 239 h 1500"/>
                <a:gd name="T52" fmla="*/ 375 w 1228"/>
                <a:gd name="T53" fmla="*/ 273 h 1500"/>
                <a:gd name="T54" fmla="*/ 409 w 1228"/>
                <a:gd name="T55" fmla="*/ 137 h 1500"/>
                <a:gd name="T56" fmla="*/ 477 w 1228"/>
                <a:gd name="T57" fmla="*/ 68 h 1500"/>
                <a:gd name="T58" fmla="*/ 886 w 1228"/>
                <a:gd name="T59" fmla="*/ 273 h 1500"/>
                <a:gd name="T60" fmla="*/ 954 w 1228"/>
                <a:gd name="T61" fmla="*/ 341 h 1500"/>
                <a:gd name="T62" fmla="*/ 1158 w 1228"/>
                <a:gd name="T63" fmla="*/ 1023 h 1500"/>
                <a:gd name="T64" fmla="*/ 1091 w 1228"/>
                <a:gd name="T65" fmla="*/ 1090 h 1500"/>
                <a:gd name="T66" fmla="*/ 988 w 1228"/>
                <a:gd name="T67" fmla="*/ 1090 h 1500"/>
                <a:gd name="T68" fmla="*/ 954 w 1228"/>
                <a:gd name="T69" fmla="*/ 1124 h 1500"/>
                <a:gd name="T70" fmla="*/ 1091 w 1228"/>
                <a:gd name="T71" fmla="*/ 1158 h 1500"/>
                <a:gd name="T72" fmla="*/ 1227 w 1228"/>
                <a:gd name="T73" fmla="*/ 1023 h 1500"/>
                <a:gd name="T74" fmla="*/ 988 w 1228"/>
                <a:gd name="T75" fmla="*/ 0 h 1500"/>
                <a:gd name="T76" fmla="*/ 375 w 1228"/>
                <a:gd name="T77" fmla="*/ 682 h 1500"/>
                <a:gd name="T78" fmla="*/ 409 w 1228"/>
                <a:gd name="T79" fmla="*/ 648 h 1500"/>
                <a:gd name="T80" fmla="*/ 375 w 1228"/>
                <a:gd name="T81" fmla="*/ 614 h 1500"/>
                <a:gd name="T82" fmla="*/ 238 w 1228"/>
                <a:gd name="T83" fmla="*/ 614 h 1500"/>
                <a:gd name="T84" fmla="*/ 204 w 1228"/>
                <a:gd name="T85" fmla="*/ 648 h 1500"/>
                <a:gd name="T86" fmla="*/ 511 w 1228"/>
                <a:gd name="T87" fmla="*/ 1226 h 1500"/>
                <a:gd name="T88" fmla="*/ 238 w 1228"/>
                <a:gd name="T89" fmla="*/ 1226 h 1500"/>
                <a:gd name="T90" fmla="*/ 204 w 1228"/>
                <a:gd name="T91" fmla="*/ 1260 h 1500"/>
                <a:gd name="T92" fmla="*/ 511 w 1228"/>
                <a:gd name="T93" fmla="*/ 1295 h 1500"/>
                <a:gd name="T94" fmla="*/ 545 w 1228"/>
                <a:gd name="T95" fmla="*/ 1260 h 1500"/>
                <a:gd name="T96" fmla="*/ 511 w 1228"/>
                <a:gd name="T97" fmla="*/ 1226 h 1500"/>
                <a:gd name="T98" fmla="*/ 238 w 1228"/>
                <a:gd name="T99" fmla="*/ 1023 h 1500"/>
                <a:gd name="T100" fmla="*/ 204 w 1228"/>
                <a:gd name="T101" fmla="*/ 1056 h 1500"/>
                <a:gd name="T102" fmla="*/ 238 w 1228"/>
                <a:gd name="T103" fmla="*/ 1090 h 1500"/>
                <a:gd name="T104" fmla="*/ 648 w 1228"/>
                <a:gd name="T105" fmla="*/ 1090 h 1500"/>
                <a:gd name="T106" fmla="*/ 681 w 1228"/>
                <a:gd name="T107" fmla="*/ 105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8" h="1500">
                  <a:moveTo>
                    <a:pt x="204" y="852"/>
                  </a:moveTo>
                  <a:lnTo>
                    <a:pt x="204" y="852"/>
                  </a:lnTo>
                  <a:cubicBezTo>
                    <a:pt x="204" y="871"/>
                    <a:pt x="220" y="886"/>
                    <a:pt x="238" y="886"/>
                  </a:cubicBezTo>
                  <a:lnTo>
                    <a:pt x="648" y="886"/>
                  </a:lnTo>
                  <a:lnTo>
                    <a:pt x="648" y="886"/>
                  </a:lnTo>
                  <a:cubicBezTo>
                    <a:pt x="666" y="886"/>
                    <a:pt x="681" y="871"/>
                    <a:pt x="681" y="852"/>
                  </a:cubicBezTo>
                  <a:lnTo>
                    <a:pt x="681" y="852"/>
                  </a:lnTo>
                  <a:cubicBezTo>
                    <a:pt x="681" y="833"/>
                    <a:pt x="666" y="818"/>
                    <a:pt x="648" y="818"/>
                  </a:cubicBezTo>
                  <a:lnTo>
                    <a:pt x="238" y="818"/>
                  </a:lnTo>
                  <a:lnTo>
                    <a:pt x="238" y="818"/>
                  </a:lnTo>
                  <a:cubicBezTo>
                    <a:pt x="220" y="818"/>
                    <a:pt x="204" y="833"/>
                    <a:pt x="204" y="852"/>
                  </a:cubicBezTo>
                  <a:close/>
                  <a:moveTo>
                    <a:pt x="614" y="614"/>
                  </a:moveTo>
                  <a:lnTo>
                    <a:pt x="614" y="414"/>
                  </a:lnTo>
                  <a:lnTo>
                    <a:pt x="791" y="614"/>
                  </a:lnTo>
                  <a:lnTo>
                    <a:pt x="614" y="614"/>
                  </a:lnTo>
                  <a:close/>
                  <a:moveTo>
                    <a:pt x="818" y="1363"/>
                  </a:moveTo>
                  <a:lnTo>
                    <a:pt x="818" y="1363"/>
                  </a:lnTo>
                  <a:cubicBezTo>
                    <a:pt x="818" y="1400"/>
                    <a:pt x="787" y="1431"/>
                    <a:pt x="750" y="1431"/>
                  </a:cubicBezTo>
                  <a:lnTo>
                    <a:pt x="137" y="1431"/>
                  </a:lnTo>
                  <a:lnTo>
                    <a:pt x="137" y="1431"/>
                  </a:lnTo>
                  <a:cubicBezTo>
                    <a:pt x="98" y="1431"/>
                    <a:pt x="68" y="1400"/>
                    <a:pt x="68" y="1363"/>
                  </a:cubicBezTo>
                  <a:lnTo>
                    <a:pt x="68" y="477"/>
                  </a:lnTo>
                  <a:lnTo>
                    <a:pt x="68" y="477"/>
                  </a:lnTo>
                  <a:cubicBezTo>
                    <a:pt x="68" y="440"/>
                    <a:pt x="98" y="409"/>
                    <a:pt x="137" y="409"/>
                  </a:cubicBezTo>
                  <a:lnTo>
                    <a:pt x="545" y="409"/>
                  </a:lnTo>
                  <a:lnTo>
                    <a:pt x="545" y="614"/>
                  </a:lnTo>
                  <a:lnTo>
                    <a:pt x="545" y="614"/>
                  </a:lnTo>
                  <a:cubicBezTo>
                    <a:pt x="545" y="652"/>
                    <a:pt x="575" y="682"/>
                    <a:pt x="614" y="682"/>
                  </a:cubicBezTo>
                  <a:lnTo>
                    <a:pt x="818" y="682"/>
                  </a:lnTo>
                  <a:lnTo>
                    <a:pt x="818" y="1363"/>
                  </a:lnTo>
                  <a:close/>
                  <a:moveTo>
                    <a:pt x="137" y="341"/>
                  </a:moveTo>
                  <a:lnTo>
                    <a:pt x="137" y="341"/>
                  </a:lnTo>
                  <a:cubicBezTo>
                    <a:pt x="61" y="341"/>
                    <a:pt x="0" y="402"/>
                    <a:pt x="0" y="477"/>
                  </a:cubicBezTo>
                  <a:lnTo>
                    <a:pt x="0" y="1363"/>
                  </a:lnTo>
                  <a:lnTo>
                    <a:pt x="0" y="1363"/>
                  </a:lnTo>
                  <a:cubicBezTo>
                    <a:pt x="0" y="1438"/>
                    <a:pt x="61" y="1499"/>
                    <a:pt x="137" y="1499"/>
                  </a:cubicBezTo>
                  <a:lnTo>
                    <a:pt x="750" y="1499"/>
                  </a:lnTo>
                  <a:lnTo>
                    <a:pt x="750" y="1499"/>
                  </a:lnTo>
                  <a:cubicBezTo>
                    <a:pt x="825" y="1499"/>
                    <a:pt x="886" y="1438"/>
                    <a:pt x="886" y="1363"/>
                  </a:cubicBezTo>
                  <a:lnTo>
                    <a:pt x="886" y="614"/>
                  </a:lnTo>
                  <a:lnTo>
                    <a:pt x="648" y="341"/>
                  </a:lnTo>
                  <a:lnTo>
                    <a:pt x="137" y="341"/>
                  </a:lnTo>
                  <a:close/>
                  <a:moveTo>
                    <a:pt x="954" y="273"/>
                  </a:moveTo>
                  <a:lnTo>
                    <a:pt x="954" y="74"/>
                  </a:lnTo>
                  <a:lnTo>
                    <a:pt x="1132" y="273"/>
                  </a:lnTo>
                  <a:lnTo>
                    <a:pt x="954" y="273"/>
                  </a:lnTo>
                  <a:close/>
                  <a:moveTo>
                    <a:pt x="988" y="0"/>
                  </a:moveTo>
                  <a:lnTo>
                    <a:pt x="477" y="0"/>
                  </a:lnTo>
                  <a:lnTo>
                    <a:pt x="477" y="0"/>
                  </a:lnTo>
                  <a:cubicBezTo>
                    <a:pt x="402" y="0"/>
                    <a:pt x="341" y="61"/>
                    <a:pt x="341" y="137"/>
                  </a:cubicBezTo>
                  <a:lnTo>
                    <a:pt x="341" y="239"/>
                  </a:lnTo>
                  <a:lnTo>
                    <a:pt x="341" y="239"/>
                  </a:lnTo>
                  <a:cubicBezTo>
                    <a:pt x="341" y="258"/>
                    <a:pt x="356" y="273"/>
                    <a:pt x="375" y="273"/>
                  </a:cubicBezTo>
                  <a:lnTo>
                    <a:pt x="375" y="273"/>
                  </a:lnTo>
                  <a:cubicBezTo>
                    <a:pt x="394" y="273"/>
                    <a:pt x="409" y="258"/>
                    <a:pt x="409" y="239"/>
                  </a:cubicBezTo>
                  <a:lnTo>
                    <a:pt x="409" y="137"/>
                  </a:lnTo>
                  <a:lnTo>
                    <a:pt x="409" y="137"/>
                  </a:lnTo>
                  <a:cubicBezTo>
                    <a:pt x="409" y="99"/>
                    <a:pt x="439" y="68"/>
                    <a:pt x="477" y="68"/>
                  </a:cubicBezTo>
                  <a:lnTo>
                    <a:pt x="886" y="68"/>
                  </a:lnTo>
                  <a:lnTo>
                    <a:pt x="886" y="273"/>
                  </a:lnTo>
                  <a:lnTo>
                    <a:pt x="886" y="273"/>
                  </a:lnTo>
                  <a:cubicBezTo>
                    <a:pt x="886" y="310"/>
                    <a:pt x="917" y="341"/>
                    <a:pt x="954" y="341"/>
                  </a:cubicBezTo>
                  <a:lnTo>
                    <a:pt x="1158" y="341"/>
                  </a:lnTo>
                  <a:lnTo>
                    <a:pt x="1158" y="1023"/>
                  </a:lnTo>
                  <a:lnTo>
                    <a:pt x="1158" y="1023"/>
                  </a:lnTo>
                  <a:cubicBezTo>
                    <a:pt x="1158" y="1059"/>
                    <a:pt x="1128" y="1090"/>
                    <a:pt x="1091" y="1090"/>
                  </a:cubicBezTo>
                  <a:lnTo>
                    <a:pt x="988" y="1090"/>
                  </a:lnTo>
                  <a:lnTo>
                    <a:pt x="988" y="1090"/>
                  </a:lnTo>
                  <a:cubicBezTo>
                    <a:pt x="969" y="1090"/>
                    <a:pt x="954" y="1105"/>
                    <a:pt x="954" y="1124"/>
                  </a:cubicBezTo>
                  <a:lnTo>
                    <a:pt x="954" y="1124"/>
                  </a:lnTo>
                  <a:cubicBezTo>
                    <a:pt x="954" y="1143"/>
                    <a:pt x="969" y="1158"/>
                    <a:pt x="988" y="1158"/>
                  </a:cubicBezTo>
                  <a:lnTo>
                    <a:pt x="1091" y="1158"/>
                  </a:lnTo>
                  <a:lnTo>
                    <a:pt x="1091" y="1158"/>
                  </a:lnTo>
                  <a:cubicBezTo>
                    <a:pt x="1166" y="1158"/>
                    <a:pt x="1227" y="1097"/>
                    <a:pt x="1227" y="1023"/>
                  </a:cubicBezTo>
                  <a:lnTo>
                    <a:pt x="1227" y="273"/>
                  </a:lnTo>
                  <a:lnTo>
                    <a:pt x="988" y="0"/>
                  </a:lnTo>
                  <a:close/>
                  <a:moveTo>
                    <a:pt x="238" y="682"/>
                  </a:moveTo>
                  <a:lnTo>
                    <a:pt x="375" y="682"/>
                  </a:lnTo>
                  <a:lnTo>
                    <a:pt x="375" y="682"/>
                  </a:lnTo>
                  <a:cubicBezTo>
                    <a:pt x="394" y="682"/>
                    <a:pt x="409" y="667"/>
                    <a:pt x="409" y="648"/>
                  </a:cubicBezTo>
                  <a:lnTo>
                    <a:pt x="409" y="648"/>
                  </a:lnTo>
                  <a:cubicBezTo>
                    <a:pt x="409" y="629"/>
                    <a:pt x="394" y="614"/>
                    <a:pt x="375" y="614"/>
                  </a:cubicBezTo>
                  <a:lnTo>
                    <a:pt x="238" y="614"/>
                  </a:lnTo>
                  <a:lnTo>
                    <a:pt x="238" y="614"/>
                  </a:lnTo>
                  <a:cubicBezTo>
                    <a:pt x="220" y="614"/>
                    <a:pt x="204" y="629"/>
                    <a:pt x="204" y="648"/>
                  </a:cubicBezTo>
                  <a:lnTo>
                    <a:pt x="204" y="648"/>
                  </a:lnTo>
                  <a:cubicBezTo>
                    <a:pt x="204" y="667"/>
                    <a:pt x="220" y="682"/>
                    <a:pt x="238" y="682"/>
                  </a:cubicBezTo>
                  <a:close/>
                  <a:moveTo>
                    <a:pt x="511" y="1226"/>
                  </a:moveTo>
                  <a:lnTo>
                    <a:pt x="238" y="1226"/>
                  </a:lnTo>
                  <a:lnTo>
                    <a:pt x="238" y="1226"/>
                  </a:lnTo>
                  <a:cubicBezTo>
                    <a:pt x="220" y="1226"/>
                    <a:pt x="204" y="1241"/>
                    <a:pt x="204" y="1260"/>
                  </a:cubicBezTo>
                  <a:lnTo>
                    <a:pt x="204" y="1260"/>
                  </a:lnTo>
                  <a:cubicBezTo>
                    <a:pt x="204" y="1279"/>
                    <a:pt x="220" y="1295"/>
                    <a:pt x="238" y="1295"/>
                  </a:cubicBezTo>
                  <a:lnTo>
                    <a:pt x="511" y="1295"/>
                  </a:lnTo>
                  <a:lnTo>
                    <a:pt x="511" y="1295"/>
                  </a:lnTo>
                  <a:cubicBezTo>
                    <a:pt x="530" y="1295"/>
                    <a:pt x="545" y="1279"/>
                    <a:pt x="545" y="1260"/>
                  </a:cubicBezTo>
                  <a:lnTo>
                    <a:pt x="545" y="1260"/>
                  </a:lnTo>
                  <a:cubicBezTo>
                    <a:pt x="545" y="1241"/>
                    <a:pt x="530" y="1226"/>
                    <a:pt x="511" y="1226"/>
                  </a:cubicBezTo>
                  <a:close/>
                  <a:moveTo>
                    <a:pt x="648" y="1023"/>
                  </a:moveTo>
                  <a:lnTo>
                    <a:pt x="238" y="1023"/>
                  </a:lnTo>
                  <a:lnTo>
                    <a:pt x="238" y="1023"/>
                  </a:lnTo>
                  <a:cubicBezTo>
                    <a:pt x="220" y="1023"/>
                    <a:pt x="204" y="1037"/>
                    <a:pt x="204" y="1056"/>
                  </a:cubicBezTo>
                  <a:lnTo>
                    <a:pt x="204" y="1056"/>
                  </a:lnTo>
                  <a:cubicBezTo>
                    <a:pt x="204" y="1074"/>
                    <a:pt x="220" y="1090"/>
                    <a:pt x="238" y="1090"/>
                  </a:cubicBezTo>
                  <a:lnTo>
                    <a:pt x="648" y="1090"/>
                  </a:lnTo>
                  <a:lnTo>
                    <a:pt x="648" y="1090"/>
                  </a:lnTo>
                  <a:cubicBezTo>
                    <a:pt x="666" y="1090"/>
                    <a:pt x="681" y="1074"/>
                    <a:pt x="681" y="1056"/>
                  </a:cubicBezTo>
                  <a:lnTo>
                    <a:pt x="681" y="1056"/>
                  </a:lnTo>
                  <a:cubicBezTo>
                    <a:pt x="681" y="1037"/>
                    <a:pt x="666" y="1023"/>
                    <a:pt x="648" y="1023"/>
                  </a:cubicBezTo>
                  <a:close/>
                </a:path>
              </a:pathLst>
            </a:custGeom>
            <a:solidFill>
              <a:srgbClr val="89C54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4" name="Freeform 118">
              <a:extLst>
                <a:ext uri="{FF2B5EF4-FFF2-40B4-BE49-F238E27FC236}">
                  <a16:creationId xmlns:a16="http://schemas.microsoft.com/office/drawing/2014/main" id="{7401E3BC-0ABE-1B27-6069-3E07C7DD723D}"/>
                </a:ext>
              </a:extLst>
            </p:cNvPr>
            <p:cNvSpPr>
              <a:spLocks noChangeArrowheads="1"/>
            </p:cNvSpPr>
            <p:nvPr/>
          </p:nvSpPr>
          <p:spPr bwMode="auto">
            <a:xfrm>
              <a:off x="4472171" y="2783316"/>
              <a:ext cx="934183" cy="934183"/>
            </a:xfrm>
            <a:custGeom>
              <a:avLst/>
              <a:gdLst>
                <a:gd name="T0" fmla="*/ 1227 w 1500"/>
                <a:gd name="T1" fmla="*/ 578 h 1500"/>
                <a:gd name="T2" fmla="*/ 1162 w 1500"/>
                <a:gd name="T3" fmla="*/ 482 h 1500"/>
                <a:gd name="T4" fmla="*/ 901 w 1500"/>
                <a:gd name="T5" fmla="*/ 590 h 1500"/>
                <a:gd name="T6" fmla="*/ 696 w 1500"/>
                <a:gd name="T7" fmla="*/ 748 h 1500"/>
                <a:gd name="T8" fmla="*/ 528 w 1500"/>
                <a:gd name="T9" fmla="*/ 939 h 1500"/>
                <a:gd name="T10" fmla="*/ 577 w 1500"/>
                <a:gd name="T11" fmla="*/ 1227 h 1500"/>
                <a:gd name="T12" fmla="*/ 506 w 1500"/>
                <a:gd name="T13" fmla="*/ 1431 h 1500"/>
                <a:gd name="T14" fmla="*/ 68 w 1500"/>
                <a:gd name="T15" fmla="*/ 784 h 1500"/>
                <a:gd name="T16" fmla="*/ 202 w 1500"/>
                <a:gd name="T17" fmla="*/ 661 h 1500"/>
                <a:gd name="T18" fmla="*/ 423 w 1500"/>
                <a:gd name="T19" fmla="*/ 636 h 1500"/>
                <a:gd name="T20" fmla="*/ 634 w 1500"/>
                <a:gd name="T21" fmla="*/ 494 h 1500"/>
                <a:gd name="T22" fmla="*/ 597 w 1500"/>
                <a:gd name="T23" fmla="*/ 359 h 1500"/>
                <a:gd name="T24" fmla="*/ 784 w 1500"/>
                <a:gd name="T25" fmla="*/ 134 h 1500"/>
                <a:gd name="T26" fmla="*/ 1431 w 1500"/>
                <a:gd name="T27" fmla="*/ 137 h 1500"/>
                <a:gd name="T28" fmla="*/ 1226 w 1500"/>
                <a:gd name="T29" fmla="*/ 819 h 1500"/>
                <a:gd name="T30" fmla="*/ 874 w 1500"/>
                <a:gd name="T31" fmla="*/ 1431 h 1500"/>
                <a:gd name="T32" fmla="*/ 610 w 1500"/>
                <a:gd name="T33" fmla="*/ 1286 h 1500"/>
                <a:gd name="T34" fmla="*/ 665 w 1500"/>
                <a:gd name="T35" fmla="*/ 1076 h 1500"/>
                <a:gd name="T36" fmla="*/ 594 w 1500"/>
                <a:gd name="T37" fmla="*/ 959 h 1500"/>
                <a:gd name="T38" fmla="*/ 816 w 1500"/>
                <a:gd name="T39" fmla="*/ 816 h 1500"/>
                <a:gd name="T40" fmla="*/ 970 w 1500"/>
                <a:gd name="T41" fmla="*/ 664 h 1500"/>
                <a:gd name="T42" fmla="*/ 1167 w 1500"/>
                <a:gd name="T43" fmla="*/ 611 h 1500"/>
                <a:gd name="T44" fmla="*/ 1227 w 1500"/>
                <a:gd name="T45" fmla="*/ 646 h 1500"/>
                <a:gd name="T46" fmla="*/ 1431 w 1500"/>
                <a:gd name="T47" fmla="*/ 658 h 1500"/>
                <a:gd name="T48" fmla="*/ 1326 w 1500"/>
                <a:gd name="T49" fmla="*/ 1133 h 1500"/>
                <a:gd name="T50" fmla="*/ 947 w 1500"/>
                <a:gd name="T51" fmla="*/ 1033 h 1500"/>
                <a:gd name="T52" fmla="*/ 1431 w 1500"/>
                <a:gd name="T53" fmla="*/ 956 h 1500"/>
                <a:gd name="T54" fmla="*/ 1363 w 1500"/>
                <a:gd name="T55" fmla="*/ 1431 h 1500"/>
                <a:gd name="T56" fmla="*/ 1363 w 1500"/>
                <a:gd name="T57" fmla="*/ 1226 h 1500"/>
                <a:gd name="T58" fmla="*/ 1431 w 1500"/>
                <a:gd name="T59" fmla="*/ 1363 h 1500"/>
                <a:gd name="T60" fmla="*/ 1226 w 1500"/>
                <a:gd name="T61" fmla="*/ 1158 h 1500"/>
                <a:gd name="T62" fmla="*/ 1226 w 1500"/>
                <a:gd name="T63" fmla="*/ 1295 h 1500"/>
                <a:gd name="T64" fmla="*/ 955 w 1500"/>
                <a:gd name="T65" fmla="*/ 1431 h 1500"/>
                <a:gd name="T66" fmla="*/ 1095 w 1500"/>
                <a:gd name="T67" fmla="*/ 1192 h 1500"/>
                <a:gd name="T68" fmla="*/ 1193 w 1500"/>
                <a:gd name="T69" fmla="*/ 1358 h 1500"/>
                <a:gd name="T70" fmla="*/ 373 w 1500"/>
                <a:gd name="T71" fmla="*/ 69 h 1500"/>
                <a:gd name="T72" fmla="*/ 715 w 1500"/>
                <a:gd name="T73" fmla="*/ 119 h 1500"/>
                <a:gd name="T74" fmla="*/ 596 w 1500"/>
                <a:gd name="T75" fmla="*/ 185 h 1500"/>
                <a:gd name="T76" fmla="*/ 575 w 1500"/>
                <a:gd name="T77" fmla="*/ 457 h 1500"/>
                <a:gd name="T78" fmla="*/ 394 w 1500"/>
                <a:gd name="T79" fmla="*/ 538 h 1500"/>
                <a:gd name="T80" fmla="*/ 324 w 1500"/>
                <a:gd name="T81" fmla="*/ 538 h 1500"/>
                <a:gd name="T82" fmla="*/ 136 w 1500"/>
                <a:gd name="T83" fmla="*/ 645 h 1500"/>
                <a:gd name="T84" fmla="*/ 68 w 1500"/>
                <a:gd name="T85" fmla="*/ 716 h 1500"/>
                <a:gd name="T86" fmla="*/ 136 w 1500"/>
                <a:gd name="T87" fmla="*/ 69 h 1500"/>
                <a:gd name="T88" fmla="*/ 68 w 1500"/>
                <a:gd name="T89" fmla="*/ 137 h 1500"/>
                <a:gd name="T90" fmla="*/ 0 w 1500"/>
                <a:gd name="T91" fmla="*/ 137 h 1500"/>
                <a:gd name="T92" fmla="*/ 1363 w 1500"/>
                <a:gd name="T93" fmla="*/ 1499 h 1500"/>
                <a:gd name="T94" fmla="*/ 1499 w 1500"/>
                <a:gd name="T95" fmla="*/ 137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0" h="1500">
                  <a:moveTo>
                    <a:pt x="1431" y="562"/>
                  </a:moveTo>
                  <a:lnTo>
                    <a:pt x="1395" y="600"/>
                  </a:lnTo>
                  <a:lnTo>
                    <a:pt x="1395" y="600"/>
                  </a:lnTo>
                  <a:cubicBezTo>
                    <a:pt x="1339" y="585"/>
                    <a:pt x="1283" y="578"/>
                    <a:pt x="1227" y="578"/>
                  </a:cubicBezTo>
                  <a:lnTo>
                    <a:pt x="1190" y="513"/>
                  </a:lnTo>
                  <a:lnTo>
                    <a:pt x="1190" y="513"/>
                  </a:lnTo>
                  <a:cubicBezTo>
                    <a:pt x="1184" y="500"/>
                    <a:pt x="1174" y="489"/>
                    <a:pt x="1162" y="482"/>
                  </a:cubicBezTo>
                  <a:lnTo>
                    <a:pt x="1162" y="482"/>
                  </a:lnTo>
                  <a:cubicBezTo>
                    <a:pt x="1153" y="477"/>
                    <a:pt x="1142" y="474"/>
                    <a:pt x="1129" y="477"/>
                  </a:cubicBezTo>
                  <a:lnTo>
                    <a:pt x="936" y="529"/>
                  </a:lnTo>
                  <a:lnTo>
                    <a:pt x="936" y="529"/>
                  </a:lnTo>
                  <a:cubicBezTo>
                    <a:pt x="910" y="536"/>
                    <a:pt x="902" y="565"/>
                    <a:pt x="901" y="590"/>
                  </a:cubicBezTo>
                  <a:lnTo>
                    <a:pt x="902" y="665"/>
                  </a:lnTo>
                  <a:lnTo>
                    <a:pt x="902" y="665"/>
                  </a:lnTo>
                  <a:cubicBezTo>
                    <a:pt x="853" y="693"/>
                    <a:pt x="808" y="727"/>
                    <a:pt x="767" y="768"/>
                  </a:cubicBezTo>
                  <a:lnTo>
                    <a:pt x="696" y="748"/>
                  </a:lnTo>
                  <a:lnTo>
                    <a:pt x="696" y="748"/>
                  </a:lnTo>
                  <a:cubicBezTo>
                    <a:pt x="671" y="741"/>
                    <a:pt x="641" y="742"/>
                    <a:pt x="627" y="766"/>
                  </a:cubicBezTo>
                  <a:lnTo>
                    <a:pt x="528" y="939"/>
                  </a:lnTo>
                  <a:lnTo>
                    <a:pt x="528" y="939"/>
                  </a:lnTo>
                  <a:cubicBezTo>
                    <a:pt x="513" y="963"/>
                    <a:pt x="529" y="988"/>
                    <a:pt x="546" y="1008"/>
                  </a:cubicBezTo>
                  <a:lnTo>
                    <a:pt x="599" y="1058"/>
                  </a:lnTo>
                  <a:lnTo>
                    <a:pt x="599" y="1058"/>
                  </a:lnTo>
                  <a:cubicBezTo>
                    <a:pt x="584" y="1113"/>
                    <a:pt x="577" y="1170"/>
                    <a:pt x="577" y="1227"/>
                  </a:cubicBezTo>
                  <a:lnTo>
                    <a:pt x="512" y="1263"/>
                  </a:lnTo>
                  <a:lnTo>
                    <a:pt x="512" y="1263"/>
                  </a:lnTo>
                  <a:cubicBezTo>
                    <a:pt x="490" y="1275"/>
                    <a:pt x="469" y="1297"/>
                    <a:pt x="477" y="1324"/>
                  </a:cubicBezTo>
                  <a:lnTo>
                    <a:pt x="506" y="1431"/>
                  </a:lnTo>
                  <a:lnTo>
                    <a:pt x="136" y="1431"/>
                  </a:lnTo>
                  <a:lnTo>
                    <a:pt x="136" y="1431"/>
                  </a:lnTo>
                  <a:cubicBezTo>
                    <a:pt x="99" y="1431"/>
                    <a:pt x="68" y="1400"/>
                    <a:pt x="68" y="1363"/>
                  </a:cubicBezTo>
                  <a:lnTo>
                    <a:pt x="68" y="784"/>
                  </a:lnTo>
                  <a:lnTo>
                    <a:pt x="134" y="784"/>
                  </a:lnTo>
                  <a:lnTo>
                    <a:pt x="134" y="784"/>
                  </a:lnTo>
                  <a:cubicBezTo>
                    <a:pt x="162" y="784"/>
                    <a:pt x="176" y="758"/>
                    <a:pt x="184" y="734"/>
                  </a:cubicBezTo>
                  <a:lnTo>
                    <a:pt x="202" y="661"/>
                  </a:lnTo>
                  <a:lnTo>
                    <a:pt x="202" y="661"/>
                  </a:lnTo>
                  <a:cubicBezTo>
                    <a:pt x="257" y="647"/>
                    <a:pt x="310" y="625"/>
                    <a:pt x="358" y="596"/>
                  </a:cubicBezTo>
                  <a:lnTo>
                    <a:pt x="423" y="636"/>
                  </a:lnTo>
                  <a:lnTo>
                    <a:pt x="423" y="636"/>
                  </a:lnTo>
                  <a:cubicBezTo>
                    <a:pt x="436" y="642"/>
                    <a:pt x="450" y="647"/>
                    <a:pt x="464" y="647"/>
                  </a:cubicBezTo>
                  <a:lnTo>
                    <a:pt x="464" y="647"/>
                  </a:lnTo>
                  <a:cubicBezTo>
                    <a:pt x="474" y="647"/>
                    <a:pt x="485" y="644"/>
                    <a:pt x="493" y="636"/>
                  </a:cubicBezTo>
                  <a:lnTo>
                    <a:pt x="634" y="494"/>
                  </a:lnTo>
                  <a:lnTo>
                    <a:pt x="634" y="494"/>
                  </a:lnTo>
                  <a:cubicBezTo>
                    <a:pt x="654" y="474"/>
                    <a:pt x="648" y="445"/>
                    <a:pt x="634" y="423"/>
                  </a:cubicBezTo>
                  <a:lnTo>
                    <a:pt x="597" y="359"/>
                  </a:lnTo>
                  <a:lnTo>
                    <a:pt x="597" y="359"/>
                  </a:lnTo>
                  <a:cubicBezTo>
                    <a:pt x="625" y="311"/>
                    <a:pt x="647" y="258"/>
                    <a:pt x="662" y="203"/>
                  </a:cubicBezTo>
                  <a:lnTo>
                    <a:pt x="734" y="184"/>
                  </a:lnTo>
                  <a:lnTo>
                    <a:pt x="734" y="184"/>
                  </a:lnTo>
                  <a:cubicBezTo>
                    <a:pt x="758" y="176"/>
                    <a:pt x="784" y="162"/>
                    <a:pt x="784" y="134"/>
                  </a:cubicBezTo>
                  <a:lnTo>
                    <a:pt x="784" y="69"/>
                  </a:lnTo>
                  <a:lnTo>
                    <a:pt x="1363" y="69"/>
                  </a:lnTo>
                  <a:lnTo>
                    <a:pt x="1363" y="69"/>
                  </a:lnTo>
                  <a:cubicBezTo>
                    <a:pt x="1401" y="69"/>
                    <a:pt x="1431" y="99"/>
                    <a:pt x="1431" y="137"/>
                  </a:cubicBezTo>
                  <a:lnTo>
                    <a:pt x="1431" y="562"/>
                  </a:lnTo>
                  <a:close/>
                  <a:moveTo>
                    <a:pt x="1431" y="875"/>
                  </a:moveTo>
                  <a:lnTo>
                    <a:pt x="1431" y="875"/>
                  </a:lnTo>
                  <a:cubicBezTo>
                    <a:pt x="1371" y="839"/>
                    <a:pt x="1302" y="819"/>
                    <a:pt x="1226" y="819"/>
                  </a:cubicBezTo>
                  <a:lnTo>
                    <a:pt x="1226" y="819"/>
                  </a:lnTo>
                  <a:cubicBezTo>
                    <a:pt x="1001" y="819"/>
                    <a:pt x="818" y="1001"/>
                    <a:pt x="818" y="1226"/>
                  </a:cubicBezTo>
                  <a:lnTo>
                    <a:pt x="818" y="1226"/>
                  </a:lnTo>
                  <a:cubicBezTo>
                    <a:pt x="818" y="1301"/>
                    <a:pt x="839" y="1370"/>
                    <a:pt x="874" y="1431"/>
                  </a:cubicBezTo>
                  <a:lnTo>
                    <a:pt x="576" y="1431"/>
                  </a:lnTo>
                  <a:lnTo>
                    <a:pt x="547" y="1321"/>
                  </a:lnTo>
                  <a:lnTo>
                    <a:pt x="610" y="1286"/>
                  </a:lnTo>
                  <a:lnTo>
                    <a:pt x="610" y="1286"/>
                  </a:lnTo>
                  <a:cubicBezTo>
                    <a:pt x="632" y="1274"/>
                    <a:pt x="646" y="1251"/>
                    <a:pt x="646" y="1226"/>
                  </a:cubicBezTo>
                  <a:lnTo>
                    <a:pt x="646" y="1226"/>
                  </a:lnTo>
                  <a:cubicBezTo>
                    <a:pt x="646" y="1175"/>
                    <a:pt x="652" y="1124"/>
                    <a:pt x="665" y="1076"/>
                  </a:cubicBezTo>
                  <a:lnTo>
                    <a:pt x="665" y="1076"/>
                  </a:lnTo>
                  <a:cubicBezTo>
                    <a:pt x="671" y="1052"/>
                    <a:pt x="664" y="1027"/>
                    <a:pt x="647" y="1010"/>
                  </a:cubicBezTo>
                  <a:lnTo>
                    <a:pt x="595" y="960"/>
                  </a:lnTo>
                  <a:lnTo>
                    <a:pt x="595" y="960"/>
                  </a:lnTo>
                  <a:cubicBezTo>
                    <a:pt x="595" y="960"/>
                    <a:pt x="595" y="960"/>
                    <a:pt x="594" y="959"/>
                  </a:cubicBezTo>
                  <a:lnTo>
                    <a:pt x="679" y="814"/>
                  </a:lnTo>
                  <a:lnTo>
                    <a:pt x="748" y="834"/>
                  </a:lnTo>
                  <a:lnTo>
                    <a:pt x="748" y="834"/>
                  </a:lnTo>
                  <a:cubicBezTo>
                    <a:pt x="772" y="841"/>
                    <a:pt x="798" y="834"/>
                    <a:pt x="816" y="816"/>
                  </a:cubicBezTo>
                  <a:lnTo>
                    <a:pt x="816" y="816"/>
                  </a:lnTo>
                  <a:cubicBezTo>
                    <a:pt x="851" y="781"/>
                    <a:pt x="892" y="750"/>
                    <a:pt x="936" y="724"/>
                  </a:cubicBezTo>
                  <a:lnTo>
                    <a:pt x="936" y="724"/>
                  </a:lnTo>
                  <a:cubicBezTo>
                    <a:pt x="957" y="711"/>
                    <a:pt x="971" y="688"/>
                    <a:pt x="970" y="664"/>
                  </a:cubicBezTo>
                  <a:lnTo>
                    <a:pt x="969" y="592"/>
                  </a:lnTo>
                  <a:lnTo>
                    <a:pt x="969" y="591"/>
                  </a:lnTo>
                  <a:lnTo>
                    <a:pt x="1132" y="547"/>
                  </a:lnTo>
                  <a:lnTo>
                    <a:pt x="1167" y="611"/>
                  </a:lnTo>
                  <a:lnTo>
                    <a:pt x="1167" y="611"/>
                  </a:lnTo>
                  <a:cubicBezTo>
                    <a:pt x="1173" y="622"/>
                    <a:pt x="1183" y="631"/>
                    <a:pt x="1193" y="637"/>
                  </a:cubicBezTo>
                  <a:lnTo>
                    <a:pt x="1193" y="637"/>
                  </a:lnTo>
                  <a:cubicBezTo>
                    <a:pt x="1203" y="643"/>
                    <a:pt x="1215" y="646"/>
                    <a:pt x="1227" y="646"/>
                  </a:cubicBezTo>
                  <a:lnTo>
                    <a:pt x="1227" y="646"/>
                  </a:lnTo>
                  <a:cubicBezTo>
                    <a:pt x="1278" y="646"/>
                    <a:pt x="1328" y="653"/>
                    <a:pt x="1377" y="666"/>
                  </a:cubicBezTo>
                  <a:lnTo>
                    <a:pt x="1377" y="666"/>
                  </a:lnTo>
                  <a:cubicBezTo>
                    <a:pt x="1396" y="671"/>
                    <a:pt x="1415" y="667"/>
                    <a:pt x="1431" y="658"/>
                  </a:cubicBezTo>
                  <a:lnTo>
                    <a:pt x="1431" y="875"/>
                  </a:lnTo>
                  <a:close/>
                  <a:moveTo>
                    <a:pt x="1431" y="1074"/>
                  </a:moveTo>
                  <a:lnTo>
                    <a:pt x="1326" y="1133"/>
                  </a:lnTo>
                  <a:lnTo>
                    <a:pt x="1326" y="1133"/>
                  </a:lnTo>
                  <a:cubicBezTo>
                    <a:pt x="1300" y="1106"/>
                    <a:pt x="1266" y="1090"/>
                    <a:pt x="1226" y="1090"/>
                  </a:cubicBezTo>
                  <a:lnTo>
                    <a:pt x="1226" y="1090"/>
                  </a:lnTo>
                  <a:cubicBezTo>
                    <a:pt x="1188" y="1090"/>
                    <a:pt x="1153" y="1106"/>
                    <a:pt x="1128" y="1133"/>
                  </a:cubicBezTo>
                  <a:lnTo>
                    <a:pt x="947" y="1033"/>
                  </a:lnTo>
                  <a:lnTo>
                    <a:pt x="947" y="1033"/>
                  </a:lnTo>
                  <a:cubicBezTo>
                    <a:pt x="1009" y="945"/>
                    <a:pt x="1111" y="886"/>
                    <a:pt x="1226" y="886"/>
                  </a:cubicBezTo>
                  <a:lnTo>
                    <a:pt x="1226" y="886"/>
                  </a:lnTo>
                  <a:cubicBezTo>
                    <a:pt x="1304" y="886"/>
                    <a:pt x="1375" y="913"/>
                    <a:pt x="1431" y="956"/>
                  </a:cubicBezTo>
                  <a:lnTo>
                    <a:pt x="1431" y="1074"/>
                  </a:lnTo>
                  <a:close/>
                  <a:moveTo>
                    <a:pt x="1431" y="1363"/>
                  </a:moveTo>
                  <a:lnTo>
                    <a:pt x="1431" y="1363"/>
                  </a:lnTo>
                  <a:cubicBezTo>
                    <a:pt x="1431" y="1400"/>
                    <a:pt x="1401" y="1431"/>
                    <a:pt x="1363" y="1431"/>
                  </a:cubicBezTo>
                  <a:lnTo>
                    <a:pt x="1261" y="1431"/>
                  </a:lnTo>
                  <a:lnTo>
                    <a:pt x="1261" y="1358"/>
                  </a:lnTo>
                  <a:lnTo>
                    <a:pt x="1261" y="1358"/>
                  </a:lnTo>
                  <a:cubicBezTo>
                    <a:pt x="1320" y="1343"/>
                    <a:pt x="1363" y="1290"/>
                    <a:pt x="1363" y="1226"/>
                  </a:cubicBezTo>
                  <a:lnTo>
                    <a:pt x="1363" y="1226"/>
                  </a:lnTo>
                  <a:cubicBezTo>
                    <a:pt x="1363" y="1215"/>
                    <a:pt x="1361" y="1203"/>
                    <a:pt x="1358" y="1192"/>
                  </a:cubicBezTo>
                  <a:lnTo>
                    <a:pt x="1431" y="1152"/>
                  </a:lnTo>
                  <a:lnTo>
                    <a:pt x="1431" y="1363"/>
                  </a:lnTo>
                  <a:close/>
                  <a:moveTo>
                    <a:pt x="1159" y="1226"/>
                  </a:moveTo>
                  <a:lnTo>
                    <a:pt x="1159" y="1226"/>
                  </a:lnTo>
                  <a:cubicBezTo>
                    <a:pt x="1159" y="1189"/>
                    <a:pt x="1189" y="1158"/>
                    <a:pt x="1226" y="1158"/>
                  </a:cubicBezTo>
                  <a:lnTo>
                    <a:pt x="1226" y="1158"/>
                  </a:lnTo>
                  <a:cubicBezTo>
                    <a:pt x="1265" y="1158"/>
                    <a:pt x="1295" y="1189"/>
                    <a:pt x="1295" y="1226"/>
                  </a:cubicBezTo>
                  <a:lnTo>
                    <a:pt x="1295" y="1226"/>
                  </a:lnTo>
                  <a:cubicBezTo>
                    <a:pt x="1295" y="1264"/>
                    <a:pt x="1265" y="1295"/>
                    <a:pt x="1226" y="1295"/>
                  </a:cubicBezTo>
                  <a:lnTo>
                    <a:pt x="1226" y="1295"/>
                  </a:lnTo>
                  <a:cubicBezTo>
                    <a:pt x="1189" y="1295"/>
                    <a:pt x="1159" y="1264"/>
                    <a:pt x="1159" y="1226"/>
                  </a:cubicBezTo>
                  <a:close/>
                  <a:moveTo>
                    <a:pt x="1193" y="1431"/>
                  </a:moveTo>
                  <a:lnTo>
                    <a:pt x="955" y="1431"/>
                  </a:lnTo>
                  <a:lnTo>
                    <a:pt x="955" y="1431"/>
                  </a:lnTo>
                  <a:cubicBezTo>
                    <a:pt x="912" y="1374"/>
                    <a:pt x="886" y="1303"/>
                    <a:pt x="886" y="1226"/>
                  </a:cubicBezTo>
                  <a:lnTo>
                    <a:pt x="886" y="1226"/>
                  </a:lnTo>
                  <a:cubicBezTo>
                    <a:pt x="886" y="1178"/>
                    <a:pt x="896" y="1133"/>
                    <a:pt x="914" y="1091"/>
                  </a:cubicBezTo>
                  <a:lnTo>
                    <a:pt x="1095" y="1192"/>
                  </a:lnTo>
                  <a:lnTo>
                    <a:pt x="1095" y="1192"/>
                  </a:lnTo>
                  <a:cubicBezTo>
                    <a:pt x="1093" y="1203"/>
                    <a:pt x="1090" y="1215"/>
                    <a:pt x="1090" y="1226"/>
                  </a:cubicBezTo>
                  <a:lnTo>
                    <a:pt x="1090" y="1226"/>
                  </a:lnTo>
                  <a:cubicBezTo>
                    <a:pt x="1090" y="1290"/>
                    <a:pt x="1134" y="1343"/>
                    <a:pt x="1193" y="1358"/>
                  </a:cubicBezTo>
                  <a:lnTo>
                    <a:pt x="1193" y="1431"/>
                  </a:lnTo>
                  <a:close/>
                  <a:moveTo>
                    <a:pt x="68" y="373"/>
                  </a:moveTo>
                  <a:lnTo>
                    <a:pt x="68" y="373"/>
                  </a:lnTo>
                  <a:cubicBezTo>
                    <a:pt x="229" y="357"/>
                    <a:pt x="357" y="229"/>
                    <a:pt x="373" y="69"/>
                  </a:cubicBezTo>
                  <a:lnTo>
                    <a:pt x="715" y="69"/>
                  </a:lnTo>
                  <a:lnTo>
                    <a:pt x="715" y="119"/>
                  </a:lnTo>
                  <a:lnTo>
                    <a:pt x="715" y="119"/>
                  </a:lnTo>
                  <a:lnTo>
                    <a:pt x="715" y="119"/>
                  </a:lnTo>
                  <a:lnTo>
                    <a:pt x="645" y="137"/>
                  </a:lnTo>
                  <a:lnTo>
                    <a:pt x="645" y="137"/>
                  </a:lnTo>
                  <a:cubicBezTo>
                    <a:pt x="621" y="142"/>
                    <a:pt x="602" y="161"/>
                    <a:pt x="596" y="185"/>
                  </a:cubicBezTo>
                  <a:lnTo>
                    <a:pt x="596" y="185"/>
                  </a:lnTo>
                  <a:cubicBezTo>
                    <a:pt x="583" y="234"/>
                    <a:pt x="563" y="281"/>
                    <a:pt x="537" y="325"/>
                  </a:cubicBezTo>
                  <a:lnTo>
                    <a:pt x="537" y="325"/>
                  </a:lnTo>
                  <a:cubicBezTo>
                    <a:pt x="525" y="346"/>
                    <a:pt x="525" y="373"/>
                    <a:pt x="538" y="394"/>
                  </a:cubicBezTo>
                  <a:lnTo>
                    <a:pt x="575" y="457"/>
                  </a:lnTo>
                  <a:lnTo>
                    <a:pt x="457" y="576"/>
                  </a:lnTo>
                  <a:lnTo>
                    <a:pt x="457" y="576"/>
                  </a:lnTo>
                  <a:cubicBezTo>
                    <a:pt x="456" y="576"/>
                    <a:pt x="456" y="576"/>
                    <a:pt x="456" y="576"/>
                  </a:cubicBezTo>
                  <a:lnTo>
                    <a:pt x="394" y="538"/>
                  </a:lnTo>
                  <a:lnTo>
                    <a:pt x="394" y="538"/>
                  </a:lnTo>
                  <a:cubicBezTo>
                    <a:pt x="382" y="532"/>
                    <a:pt x="370" y="529"/>
                    <a:pt x="358" y="529"/>
                  </a:cubicBezTo>
                  <a:lnTo>
                    <a:pt x="358" y="529"/>
                  </a:lnTo>
                  <a:cubicBezTo>
                    <a:pt x="347" y="529"/>
                    <a:pt x="335" y="532"/>
                    <a:pt x="324" y="538"/>
                  </a:cubicBezTo>
                  <a:lnTo>
                    <a:pt x="324" y="538"/>
                  </a:lnTo>
                  <a:cubicBezTo>
                    <a:pt x="280" y="563"/>
                    <a:pt x="233" y="583"/>
                    <a:pt x="185" y="596"/>
                  </a:cubicBezTo>
                  <a:lnTo>
                    <a:pt x="185" y="596"/>
                  </a:lnTo>
                  <a:cubicBezTo>
                    <a:pt x="161" y="602"/>
                    <a:pt x="142" y="621"/>
                    <a:pt x="136" y="645"/>
                  </a:cubicBezTo>
                  <a:lnTo>
                    <a:pt x="118" y="715"/>
                  </a:lnTo>
                  <a:lnTo>
                    <a:pt x="118" y="715"/>
                  </a:lnTo>
                  <a:cubicBezTo>
                    <a:pt x="118" y="716"/>
                    <a:pt x="118" y="716"/>
                    <a:pt x="118" y="716"/>
                  </a:cubicBezTo>
                  <a:lnTo>
                    <a:pt x="68" y="716"/>
                  </a:lnTo>
                  <a:lnTo>
                    <a:pt x="68" y="373"/>
                  </a:lnTo>
                  <a:close/>
                  <a:moveTo>
                    <a:pt x="68" y="137"/>
                  </a:moveTo>
                  <a:lnTo>
                    <a:pt x="68" y="137"/>
                  </a:lnTo>
                  <a:cubicBezTo>
                    <a:pt x="68" y="99"/>
                    <a:pt x="99" y="69"/>
                    <a:pt x="136" y="69"/>
                  </a:cubicBezTo>
                  <a:lnTo>
                    <a:pt x="304" y="69"/>
                  </a:lnTo>
                  <a:lnTo>
                    <a:pt x="304" y="69"/>
                  </a:lnTo>
                  <a:cubicBezTo>
                    <a:pt x="289" y="192"/>
                    <a:pt x="191" y="290"/>
                    <a:pt x="68" y="305"/>
                  </a:cubicBezTo>
                  <a:lnTo>
                    <a:pt x="68" y="137"/>
                  </a:lnTo>
                  <a:close/>
                  <a:moveTo>
                    <a:pt x="1363" y="0"/>
                  </a:moveTo>
                  <a:lnTo>
                    <a:pt x="136" y="0"/>
                  </a:lnTo>
                  <a:lnTo>
                    <a:pt x="136" y="0"/>
                  </a:lnTo>
                  <a:cubicBezTo>
                    <a:pt x="61" y="0"/>
                    <a:pt x="0" y="61"/>
                    <a:pt x="0" y="137"/>
                  </a:cubicBezTo>
                  <a:lnTo>
                    <a:pt x="0" y="1363"/>
                  </a:lnTo>
                  <a:lnTo>
                    <a:pt x="0" y="1363"/>
                  </a:lnTo>
                  <a:cubicBezTo>
                    <a:pt x="0" y="1438"/>
                    <a:pt x="61" y="1499"/>
                    <a:pt x="136" y="1499"/>
                  </a:cubicBezTo>
                  <a:lnTo>
                    <a:pt x="1363" y="1499"/>
                  </a:lnTo>
                  <a:lnTo>
                    <a:pt x="1363" y="1499"/>
                  </a:lnTo>
                  <a:cubicBezTo>
                    <a:pt x="1438" y="1499"/>
                    <a:pt x="1499" y="1438"/>
                    <a:pt x="1499" y="1363"/>
                  </a:cubicBezTo>
                  <a:lnTo>
                    <a:pt x="1499" y="137"/>
                  </a:lnTo>
                  <a:lnTo>
                    <a:pt x="1499" y="137"/>
                  </a:lnTo>
                  <a:cubicBezTo>
                    <a:pt x="1499" y="61"/>
                    <a:pt x="1438" y="0"/>
                    <a:pt x="1363" y="0"/>
                  </a:cubicBezTo>
                  <a:close/>
                </a:path>
              </a:pathLst>
            </a:custGeom>
            <a:solidFill>
              <a:srgbClr val="41BB95"/>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5" name="Freeform 119">
              <a:extLst>
                <a:ext uri="{FF2B5EF4-FFF2-40B4-BE49-F238E27FC236}">
                  <a16:creationId xmlns:a16="http://schemas.microsoft.com/office/drawing/2014/main" id="{8D676C14-0AB4-42C6-8509-D35F84586B34}"/>
                </a:ext>
              </a:extLst>
            </p:cNvPr>
            <p:cNvSpPr>
              <a:spLocks noChangeArrowheads="1"/>
            </p:cNvSpPr>
            <p:nvPr/>
          </p:nvSpPr>
          <p:spPr bwMode="auto">
            <a:xfrm>
              <a:off x="1532243" y="5118773"/>
              <a:ext cx="2165106" cy="409391"/>
            </a:xfrm>
            <a:custGeom>
              <a:avLst/>
              <a:gdLst>
                <a:gd name="T0" fmla="*/ 3242 w 3477"/>
                <a:gd name="T1" fmla="*/ 654 h 655"/>
                <a:gd name="T2" fmla="*/ 0 w 3477"/>
                <a:gd name="T3" fmla="*/ 654 h 655"/>
                <a:gd name="T4" fmla="*/ 234 w 3477"/>
                <a:gd name="T5" fmla="*/ 327 h 655"/>
                <a:gd name="T6" fmla="*/ 0 w 3477"/>
                <a:gd name="T7" fmla="*/ 0 h 655"/>
                <a:gd name="T8" fmla="*/ 3242 w 3477"/>
                <a:gd name="T9" fmla="*/ 0 h 655"/>
                <a:gd name="T10" fmla="*/ 3476 w 3477"/>
                <a:gd name="T11" fmla="*/ 327 h 655"/>
                <a:gd name="T12" fmla="*/ 3242 w 3477"/>
                <a:gd name="T13" fmla="*/ 654 h 655"/>
              </a:gdLst>
              <a:ahLst/>
              <a:cxnLst>
                <a:cxn ang="0">
                  <a:pos x="T0" y="T1"/>
                </a:cxn>
                <a:cxn ang="0">
                  <a:pos x="T2" y="T3"/>
                </a:cxn>
                <a:cxn ang="0">
                  <a:pos x="T4" y="T5"/>
                </a:cxn>
                <a:cxn ang="0">
                  <a:pos x="T6" y="T7"/>
                </a:cxn>
                <a:cxn ang="0">
                  <a:pos x="T8" y="T9"/>
                </a:cxn>
                <a:cxn ang="0">
                  <a:pos x="T10" y="T11"/>
                </a:cxn>
                <a:cxn ang="0">
                  <a:pos x="T12" y="T13"/>
                </a:cxn>
              </a:cxnLst>
              <a:rect l="0" t="0" r="r" b="b"/>
              <a:pathLst>
                <a:path w="3477" h="655">
                  <a:moveTo>
                    <a:pt x="3242" y="654"/>
                  </a:moveTo>
                  <a:lnTo>
                    <a:pt x="0" y="654"/>
                  </a:lnTo>
                  <a:lnTo>
                    <a:pt x="234" y="327"/>
                  </a:lnTo>
                  <a:lnTo>
                    <a:pt x="0" y="0"/>
                  </a:lnTo>
                  <a:lnTo>
                    <a:pt x="3242" y="0"/>
                  </a:lnTo>
                  <a:lnTo>
                    <a:pt x="3476" y="327"/>
                  </a:lnTo>
                  <a:lnTo>
                    <a:pt x="3242" y="654"/>
                  </a:lnTo>
                </a:path>
              </a:pathLst>
            </a:custGeom>
            <a:solidFill>
              <a:srgbClr val="89C54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6" name="Freeform 120">
              <a:extLst>
                <a:ext uri="{FF2B5EF4-FFF2-40B4-BE49-F238E27FC236}">
                  <a16:creationId xmlns:a16="http://schemas.microsoft.com/office/drawing/2014/main" id="{5E73681D-677F-D948-289E-FBC23106B432}"/>
                </a:ext>
              </a:extLst>
            </p:cNvPr>
            <p:cNvSpPr>
              <a:spLocks noChangeArrowheads="1"/>
            </p:cNvSpPr>
            <p:nvPr/>
          </p:nvSpPr>
          <p:spPr bwMode="auto">
            <a:xfrm>
              <a:off x="3848468" y="5118773"/>
              <a:ext cx="2165106" cy="409391"/>
            </a:xfrm>
            <a:custGeom>
              <a:avLst/>
              <a:gdLst>
                <a:gd name="T0" fmla="*/ 3242 w 3477"/>
                <a:gd name="T1" fmla="*/ 654 h 655"/>
                <a:gd name="T2" fmla="*/ 0 w 3477"/>
                <a:gd name="T3" fmla="*/ 654 h 655"/>
                <a:gd name="T4" fmla="*/ 235 w 3477"/>
                <a:gd name="T5" fmla="*/ 327 h 655"/>
                <a:gd name="T6" fmla="*/ 0 w 3477"/>
                <a:gd name="T7" fmla="*/ 0 h 655"/>
                <a:gd name="T8" fmla="*/ 3242 w 3477"/>
                <a:gd name="T9" fmla="*/ 0 h 655"/>
                <a:gd name="T10" fmla="*/ 3476 w 3477"/>
                <a:gd name="T11" fmla="*/ 327 h 655"/>
                <a:gd name="T12" fmla="*/ 3242 w 3477"/>
                <a:gd name="T13" fmla="*/ 654 h 655"/>
              </a:gdLst>
              <a:ahLst/>
              <a:cxnLst>
                <a:cxn ang="0">
                  <a:pos x="T0" y="T1"/>
                </a:cxn>
                <a:cxn ang="0">
                  <a:pos x="T2" y="T3"/>
                </a:cxn>
                <a:cxn ang="0">
                  <a:pos x="T4" y="T5"/>
                </a:cxn>
                <a:cxn ang="0">
                  <a:pos x="T6" y="T7"/>
                </a:cxn>
                <a:cxn ang="0">
                  <a:pos x="T8" y="T9"/>
                </a:cxn>
                <a:cxn ang="0">
                  <a:pos x="T10" y="T11"/>
                </a:cxn>
                <a:cxn ang="0">
                  <a:pos x="T12" y="T13"/>
                </a:cxn>
              </a:cxnLst>
              <a:rect l="0" t="0" r="r" b="b"/>
              <a:pathLst>
                <a:path w="3477" h="655">
                  <a:moveTo>
                    <a:pt x="3242" y="654"/>
                  </a:moveTo>
                  <a:lnTo>
                    <a:pt x="0" y="654"/>
                  </a:lnTo>
                  <a:lnTo>
                    <a:pt x="235" y="327"/>
                  </a:lnTo>
                  <a:lnTo>
                    <a:pt x="0" y="0"/>
                  </a:lnTo>
                  <a:lnTo>
                    <a:pt x="3242" y="0"/>
                  </a:lnTo>
                  <a:lnTo>
                    <a:pt x="3476" y="327"/>
                  </a:lnTo>
                  <a:lnTo>
                    <a:pt x="3242" y="654"/>
                  </a:lnTo>
                </a:path>
              </a:pathLst>
            </a:custGeom>
            <a:solidFill>
              <a:srgbClr val="41BB95"/>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7" name="Freeform 121">
              <a:extLst>
                <a:ext uri="{FF2B5EF4-FFF2-40B4-BE49-F238E27FC236}">
                  <a16:creationId xmlns:a16="http://schemas.microsoft.com/office/drawing/2014/main" id="{FEA29B52-D79A-7768-4101-46506967C01E}"/>
                </a:ext>
              </a:extLst>
            </p:cNvPr>
            <p:cNvSpPr>
              <a:spLocks noChangeArrowheads="1"/>
            </p:cNvSpPr>
            <p:nvPr/>
          </p:nvSpPr>
          <p:spPr bwMode="auto">
            <a:xfrm>
              <a:off x="6164691" y="5118773"/>
              <a:ext cx="2165106" cy="409391"/>
            </a:xfrm>
            <a:custGeom>
              <a:avLst/>
              <a:gdLst>
                <a:gd name="T0" fmla="*/ 3241 w 3477"/>
                <a:gd name="T1" fmla="*/ 654 h 655"/>
                <a:gd name="T2" fmla="*/ 0 w 3477"/>
                <a:gd name="T3" fmla="*/ 654 h 655"/>
                <a:gd name="T4" fmla="*/ 234 w 3477"/>
                <a:gd name="T5" fmla="*/ 327 h 655"/>
                <a:gd name="T6" fmla="*/ 0 w 3477"/>
                <a:gd name="T7" fmla="*/ 0 h 655"/>
                <a:gd name="T8" fmla="*/ 3241 w 3477"/>
                <a:gd name="T9" fmla="*/ 0 h 655"/>
                <a:gd name="T10" fmla="*/ 3476 w 3477"/>
                <a:gd name="T11" fmla="*/ 327 h 655"/>
                <a:gd name="T12" fmla="*/ 3241 w 3477"/>
                <a:gd name="T13" fmla="*/ 654 h 655"/>
              </a:gdLst>
              <a:ahLst/>
              <a:cxnLst>
                <a:cxn ang="0">
                  <a:pos x="T0" y="T1"/>
                </a:cxn>
                <a:cxn ang="0">
                  <a:pos x="T2" y="T3"/>
                </a:cxn>
                <a:cxn ang="0">
                  <a:pos x="T4" y="T5"/>
                </a:cxn>
                <a:cxn ang="0">
                  <a:pos x="T6" y="T7"/>
                </a:cxn>
                <a:cxn ang="0">
                  <a:pos x="T8" y="T9"/>
                </a:cxn>
                <a:cxn ang="0">
                  <a:pos x="T10" y="T11"/>
                </a:cxn>
                <a:cxn ang="0">
                  <a:pos x="T12" y="T13"/>
                </a:cxn>
              </a:cxnLst>
              <a:rect l="0" t="0" r="r" b="b"/>
              <a:pathLst>
                <a:path w="3477" h="655">
                  <a:moveTo>
                    <a:pt x="3241" y="654"/>
                  </a:moveTo>
                  <a:lnTo>
                    <a:pt x="0" y="654"/>
                  </a:lnTo>
                  <a:lnTo>
                    <a:pt x="234" y="327"/>
                  </a:lnTo>
                  <a:lnTo>
                    <a:pt x="0" y="0"/>
                  </a:lnTo>
                  <a:lnTo>
                    <a:pt x="3241" y="0"/>
                  </a:lnTo>
                  <a:lnTo>
                    <a:pt x="3476" y="327"/>
                  </a:lnTo>
                  <a:lnTo>
                    <a:pt x="3241" y="654"/>
                  </a:lnTo>
                </a:path>
              </a:pathLst>
            </a:custGeom>
            <a:solidFill>
              <a:srgbClr val="13A0C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8" name="Freeform 122">
              <a:extLst>
                <a:ext uri="{FF2B5EF4-FFF2-40B4-BE49-F238E27FC236}">
                  <a16:creationId xmlns:a16="http://schemas.microsoft.com/office/drawing/2014/main" id="{B2308A4B-80D1-8B3D-9CFA-5921200BA894}"/>
                </a:ext>
              </a:extLst>
            </p:cNvPr>
            <p:cNvSpPr>
              <a:spLocks noChangeArrowheads="1"/>
            </p:cNvSpPr>
            <p:nvPr/>
          </p:nvSpPr>
          <p:spPr bwMode="auto">
            <a:xfrm>
              <a:off x="8480915" y="5118773"/>
              <a:ext cx="2165106" cy="409391"/>
            </a:xfrm>
            <a:custGeom>
              <a:avLst/>
              <a:gdLst>
                <a:gd name="T0" fmla="*/ 3241 w 3477"/>
                <a:gd name="T1" fmla="*/ 654 h 655"/>
                <a:gd name="T2" fmla="*/ 0 w 3477"/>
                <a:gd name="T3" fmla="*/ 654 h 655"/>
                <a:gd name="T4" fmla="*/ 235 w 3477"/>
                <a:gd name="T5" fmla="*/ 327 h 655"/>
                <a:gd name="T6" fmla="*/ 0 w 3477"/>
                <a:gd name="T7" fmla="*/ 0 h 655"/>
                <a:gd name="T8" fmla="*/ 3241 w 3477"/>
                <a:gd name="T9" fmla="*/ 0 h 655"/>
                <a:gd name="T10" fmla="*/ 3476 w 3477"/>
                <a:gd name="T11" fmla="*/ 327 h 655"/>
                <a:gd name="T12" fmla="*/ 3241 w 3477"/>
                <a:gd name="T13" fmla="*/ 654 h 655"/>
              </a:gdLst>
              <a:ahLst/>
              <a:cxnLst>
                <a:cxn ang="0">
                  <a:pos x="T0" y="T1"/>
                </a:cxn>
                <a:cxn ang="0">
                  <a:pos x="T2" y="T3"/>
                </a:cxn>
                <a:cxn ang="0">
                  <a:pos x="T4" y="T5"/>
                </a:cxn>
                <a:cxn ang="0">
                  <a:pos x="T6" y="T7"/>
                </a:cxn>
                <a:cxn ang="0">
                  <a:pos x="T8" y="T9"/>
                </a:cxn>
                <a:cxn ang="0">
                  <a:pos x="T10" y="T11"/>
                </a:cxn>
                <a:cxn ang="0">
                  <a:pos x="T12" y="T13"/>
                </a:cxn>
              </a:cxnLst>
              <a:rect l="0" t="0" r="r" b="b"/>
              <a:pathLst>
                <a:path w="3477" h="655">
                  <a:moveTo>
                    <a:pt x="3241" y="654"/>
                  </a:moveTo>
                  <a:lnTo>
                    <a:pt x="0" y="654"/>
                  </a:lnTo>
                  <a:lnTo>
                    <a:pt x="235" y="327"/>
                  </a:lnTo>
                  <a:lnTo>
                    <a:pt x="0" y="0"/>
                  </a:lnTo>
                  <a:lnTo>
                    <a:pt x="3241" y="0"/>
                  </a:lnTo>
                  <a:lnTo>
                    <a:pt x="3476" y="327"/>
                  </a:lnTo>
                  <a:lnTo>
                    <a:pt x="3241" y="654"/>
                  </a:lnTo>
                </a:path>
              </a:pathLst>
            </a:custGeom>
            <a:solidFill>
              <a:srgbClr val="515AA8"/>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49" name="Freeform 123">
              <a:extLst>
                <a:ext uri="{FF2B5EF4-FFF2-40B4-BE49-F238E27FC236}">
                  <a16:creationId xmlns:a16="http://schemas.microsoft.com/office/drawing/2014/main" id="{041E97EA-EAC7-681D-DEAF-5ABCDFEEE302}"/>
                </a:ext>
              </a:extLst>
            </p:cNvPr>
            <p:cNvSpPr>
              <a:spLocks noChangeArrowheads="1"/>
            </p:cNvSpPr>
            <p:nvPr/>
          </p:nvSpPr>
          <p:spPr bwMode="auto">
            <a:xfrm>
              <a:off x="1447068" y="2077183"/>
              <a:ext cx="2349194" cy="2346447"/>
            </a:xfrm>
            <a:custGeom>
              <a:avLst/>
              <a:gdLst>
                <a:gd name="T0" fmla="*/ 1885 w 3770"/>
                <a:gd name="T1" fmla="*/ 3767 h 3768"/>
                <a:gd name="T2" fmla="*/ 1885 w 3770"/>
                <a:gd name="T3" fmla="*/ 3767 h 3768"/>
                <a:gd name="T4" fmla="*/ 0 w 3770"/>
                <a:gd name="T5" fmla="*/ 1884 h 3768"/>
                <a:gd name="T6" fmla="*/ 0 w 3770"/>
                <a:gd name="T7" fmla="*/ 1884 h 3768"/>
                <a:gd name="T8" fmla="*/ 1885 w 3770"/>
                <a:gd name="T9" fmla="*/ 0 h 3768"/>
                <a:gd name="T10" fmla="*/ 1885 w 3770"/>
                <a:gd name="T11" fmla="*/ 51 h 3768"/>
                <a:gd name="T12" fmla="*/ 1885 w 3770"/>
                <a:gd name="T13" fmla="*/ 51 h 3768"/>
                <a:gd name="T14" fmla="*/ 51 w 3770"/>
                <a:gd name="T15" fmla="*/ 1884 h 3768"/>
                <a:gd name="T16" fmla="*/ 51 w 3770"/>
                <a:gd name="T17" fmla="*/ 1884 h 3768"/>
                <a:gd name="T18" fmla="*/ 1885 w 3770"/>
                <a:gd name="T19" fmla="*/ 3717 h 3768"/>
                <a:gd name="T20" fmla="*/ 1885 w 3770"/>
                <a:gd name="T21" fmla="*/ 3717 h 3768"/>
                <a:gd name="T22" fmla="*/ 3717 w 3770"/>
                <a:gd name="T23" fmla="*/ 1884 h 3768"/>
                <a:gd name="T24" fmla="*/ 3769 w 3770"/>
                <a:gd name="T25" fmla="*/ 1884 h 3768"/>
                <a:gd name="T26" fmla="*/ 3769 w 3770"/>
                <a:gd name="T27" fmla="*/ 1884 h 3768"/>
                <a:gd name="T28" fmla="*/ 1885 w 3770"/>
                <a:gd name="T29" fmla="*/ 3767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70" h="3768">
                  <a:moveTo>
                    <a:pt x="1885" y="3767"/>
                  </a:moveTo>
                  <a:lnTo>
                    <a:pt x="1885" y="3767"/>
                  </a:lnTo>
                  <a:cubicBezTo>
                    <a:pt x="846" y="3767"/>
                    <a:pt x="0" y="2922"/>
                    <a:pt x="0" y="1884"/>
                  </a:cubicBezTo>
                  <a:lnTo>
                    <a:pt x="0" y="1884"/>
                  </a:lnTo>
                  <a:cubicBezTo>
                    <a:pt x="0" y="845"/>
                    <a:pt x="846" y="0"/>
                    <a:pt x="1885" y="0"/>
                  </a:cubicBezTo>
                  <a:lnTo>
                    <a:pt x="1885" y="51"/>
                  </a:lnTo>
                  <a:lnTo>
                    <a:pt x="1885" y="51"/>
                  </a:lnTo>
                  <a:cubicBezTo>
                    <a:pt x="874" y="51"/>
                    <a:pt x="51" y="873"/>
                    <a:pt x="51" y="1884"/>
                  </a:cubicBezTo>
                  <a:lnTo>
                    <a:pt x="51" y="1884"/>
                  </a:lnTo>
                  <a:cubicBezTo>
                    <a:pt x="51" y="2894"/>
                    <a:pt x="874" y="3717"/>
                    <a:pt x="1885" y="3717"/>
                  </a:cubicBezTo>
                  <a:lnTo>
                    <a:pt x="1885" y="3717"/>
                  </a:lnTo>
                  <a:cubicBezTo>
                    <a:pt x="2895" y="3717"/>
                    <a:pt x="3717" y="2894"/>
                    <a:pt x="3717" y="1884"/>
                  </a:cubicBezTo>
                  <a:lnTo>
                    <a:pt x="3769" y="1884"/>
                  </a:lnTo>
                  <a:lnTo>
                    <a:pt x="3769" y="1884"/>
                  </a:lnTo>
                  <a:cubicBezTo>
                    <a:pt x="3769" y="2922"/>
                    <a:pt x="2924" y="3767"/>
                    <a:pt x="1885" y="3767"/>
                  </a:cubicBezTo>
                </a:path>
              </a:pathLst>
            </a:custGeom>
            <a:solidFill>
              <a:srgbClr val="89C54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0" name="Freeform 124">
              <a:extLst>
                <a:ext uri="{FF2B5EF4-FFF2-40B4-BE49-F238E27FC236}">
                  <a16:creationId xmlns:a16="http://schemas.microsoft.com/office/drawing/2014/main" id="{1C23917A-7E1F-BFF8-A622-56244F19DA03}"/>
                </a:ext>
              </a:extLst>
            </p:cNvPr>
            <p:cNvSpPr>
              <a:spLocks noChangeArrowheads="1"/>
            </p:cNvSpPr>
            <p:nvPr/>
          </p:nvSpPr>
          <p:spPr bwMode="auto">
            <a:xfrm>
              <a:off x="3763291" y="2077183"/>
              <a:ext cx="2349196" cy="1173225"/>
            </a:xfrm>
            <a:custGeom>
              <a:avLst/>
              <a:gdLst>
                <a:gd name="T0" fmla="*/ 3768 w 3769"/>
                <a:gd name="T1" fmla="*/ 1884 h 1885"/>
                <a:gd name="T2" fmla="*/ 3718 w 3769"/>
                <a:gd name="T3" fmla="*/ 1884 h 1885"/>
                <a:gd name="T4" fmla="*/ 3718 w 3769"/>
                <a:gd name="T5" fmla="*/ 1884 h 1885"/>
                <a:gd name="T6" fmla="*/ 1884 w 3769"/>
                <a:gd name="T7" fmla="*/ 51 h 1885"/>
                <a:gd name="T8" fmla="*/ 1884 w 3769"/>
                <a:gd name="T9" fmla="*/ 51 h 1885"/>
                <a:gd name="T10" fmla="*/ 52 w 3769"/>
                <a:gd name="T11" fmla="*/ 1884 h 1885"/>
                <a:gd name="T12" fmla="*/ 0 w 3769"/>
                <a:gd name="T13" fmla="*/ 1884 h 1885"/>
                <a:gd name="T14" fmla="*/ 0 w 3769"/>
                <a:gd name="T15" fmla="*/ 1884 h 1885"/>
                <a:gd name="T16" fmla="*/ 1884 w 3769"/>
                <a:gd name="T17" fmla="*/ 0 h 1885"/>
                <a:gd name="T18" fmla="*/ 1884 w 3769"/>
                <a:gd name="T19" fmla="*/ 0 h 1885"/>
                <a:gd name="T20" fmla="*/ 3768 w 3769"/>
                <a:gd name="T21" fmla="*/ 1884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9" h="1885">
                  <a:moveTo>
                    <a:pt x="3768" y="1884"/>
                  </a:moveTo>
                  <a:lnTo>
                    <a:pt x="3718" y="1884"/>
                  </a:lnTo>
                  <a:lnTo>
                    <a:pt x="3718" y="1884"/>
                  </a:lnTo>
                  <a:cubicBezTo>
                    <a:pt x="3718" y="873"/>
                    <a:pt x="2895" y="51"/>
                    <a:pt x="1884" y="51"/>
                  </a:cubicBezTo>
                  <a:lnTo>
                    <a:pt x="1884" y="51"/>
                  </a:lnTo>
                  <a:cubicBezTo>
                    <a:pt x="874" y="51"/>
                    <a:pt x="52" y="873"/>
                    <a:pt x="52" y="1884"/>
                  </a:cubicBezTo>
                  <a:lnTo>
                    <a:pt x="0" y="1884"/>
                  </a:lnTo>
                  <a:lnTo>
                    <a:pt x="0" y="1884"/>
                  </a:lnTo>
                  <a:cubicBezTo>
                    <a:pt x="0" y="845"/>
                    <a:pt x="845" y="0"/>
                    <a:pt x="1884" y="0"/>
                  </a:cubicBezTo>
                  <a:lnTo>
                    <a:pt x="1884" y="0"/>
                  </a:lnTo>
                  <a:cubicBezTo>
                    <a:pt x="2923" y="0"/>
                    <a:pt x="3768" y="845"/>
                    <a:pt x="3768" y="1884"/>
                  </a:cubicBezTo>
                </a:path>
              </a:pathLst>
            </a:custGeom>
            <a:solidFill>
              <a:srgbClr val="41BB95"/>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1" name="Freeform 125">
              <a:extLst>
                <a:ext uri="{FF2B5EF4-FFF2-40B4-BE49-F238E27FC236}">
                  <a16:creationId xmlns:a16="http://schemas.microsoft.com/office/drawing/2014/main" id="{3D8F9AB6-F861-607A-D5C3-960808251DFF}"/>
                </a:ext>
              </a:extLst>
            </p:cNvPr>
            <p:cNvSpPr>
              <a:spLocks noChangeArrowheads="1"/>
            </p:cNvSpPr>
            <p:nvPr/>
          </p:nvSpPr>
          <p:spPr bwMode="auto">
            <a:xfrm>
              <a:off x="6079516" y="3250407"/>
              <a:ext cx="2346448" cy="1173223"/>
            </a:xfrm>
            <a:custGeom>
              <a:avLst/>
              <a:gdLst>
                <a:gd name="T0" fmla="*/ 1883 w 3768"/>
                <a:gd name="T1" fmla="*/ 1883 h 1884"/>
                <a:gd name="T2" fmla="*/ 1883 w 3768"/>
                <a:gd name="T3" fmla="*/ 1883 h 1884"/>
                <a:gd name="T4" fmla="*/ 0 w 3768"/>
                <a:gd name="T5" fmla="*/ 0 h 1884"/>
                <a:gd name="T6" fmla="*/ 50 w 3768"/>
                <a:gd name="T7" fmla="*/ 0 h 1884"/>
                <a:gd name="T8" fmla="*/ 50 w 3768"/>
                <a:gd name="T9" fmla="*/ 0 h 1884"/>
                <a:gd name="T10" fmla="*/ 1883 w 3768"/>
                <a:gd name="T11" fmla="*/ 1833 h 1884"/>
                <a:gd name="T12" fmla="*/ 1883 w 3768"/>
                <a:gd name="T13" fmla="*/ 1833 h 1884"/>
                <a:gd name="T14" fmla="*/ 3716 w 3768"/>
                <a:gd name="T15" fmla="*/ 0 h 1884"/>
                <a:gd name="T16" fmla="*/ 3767 w 3768"/>
                <a:gd name="T17" fmla="*/ 0 h 1884"/>
                <a:gd name="T18" fmla="*/ 3767 w 3768"/>
                <a:gd name="T19" fmla="*/ 0 h 1884"/>
                <a:gd name="T20" fmla="*/ 1883 w 3768"/>
                <a:gd name="T21" fmla="*/ 1883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8" h="1884">
                  <a:moveTo>
                    <a:pt x="1883" y="1883"/>
                  </a:moveTo>
                  <a:lnTo>
                    <a:pt x="1883" y="1883"/>
                  </a:lnTo>
                  <a:cubicBezTo>
                    <a:pt x="844" y="1883"/>
                    <a:pt x="0" y="1038"/>
                    <a:pt x="0" y="0"/>
                  </a:cubicBezTo>
                  <a:lnTo>
                    <a:pt x="50" y="0"/>
                  </a:lnTo>
                  <a:lnTo>
                    <a:pt x="50" y="0"/>
                  </a:lnTo>
                  <a:cubicBezTo>
                    <a:pt x="50" y="1010"/>
                    <a:pt x="872" y="1833"/>
                    <a:pt x="1883" y="1833"/>
                  </a:cubicBezTo>
                  <a:lnTo>
                    <a:pt x="1883" y="1833"/>
                  </a:lnTo>
                  <a:cubicBezTo>
                    <a:pt x="2894" y="1833"/>
                    <a:pt x="3716" y="1010"/>
                    <a:pt x="3716" y="0"/>
                  </a:cubicBezTo>
                  <a:lnTo>
                    <a:pt x="3767" y="0"/>
                  </a:lnTo>
                  <a:lnTo>
                    <a:pt x="3767" y="0"/>
                  </a:lnTo>
                  <a:cubicBezTo>
                    <a:pt x="3767" y="1038"/>
                    <a:pt x="2922" y="1883"/>
                    <a:pt x="1883" y="1883"/>
                  </a:cubicBezTo>
                </a:path>
              </a:pathLst>
            </a:custGeom>
            <a:solidFill>
              <a:srgbClr val="13A0C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2" name="Freeform 126">
              <a:extLst>
                <a:ext uri="{FF2B5EF4-FFF2-40B4-BE49-F238E27FC236}">
                  <a16:creationId xmlns:a16="http://schemas.microsoft.com/office/drawing/2014/main" id="{2958CA31-7BCB-CA8A-2EB6-E2FB418E2834}"/>
                </a:ext>
              </a:extLst>
            </p:cNvPr>
            <p:cNvSpPr>
              <a:spLocks noChangeArrowheads="1"/>
            </p:cNvSpPr>
            <p:nvPr/>
          </p:nvSpPr>
          <p:spPr bwMode="auto">
            <a:xfrm>
              <a:off x="8395739" y="2077183"/>
              <a:ext cx="2349196" cy="2346447"/>
            </a:xfrm>
            <a:custGeom>
              <a:avLst/>
              <a:gdLst>
                <a:gd name="T0" fmla="*/ 1884 w 3770"/>
                <a:gd name="T1" fmla="*/ 3767 h 3768"/>
                <a:gd name="T2" fmla="*/ 1884 w 3770"/>
                <a:gd name="T3" fmla="*/ 3717 h 3768"/>
                <a:gd name="T4" fmla="*/ 1884 w 3770"/>
                <a:gd name="T5" fmla="*/ 3717 h 3768"/>
                <a:gd name="T6" fmla="*/ 3717 w 3770"/>
                <a:gd name="T7" fmla="*/ 1884 h 3768"/>
                <a:gd name="T8" fmla="*/ 3717 w 3770"/>
                <a:gd name="T9" fmla="*/ 1884 h 3768"/>
                <a:gd name="T10" fmla="*/ 1884 w 3770"/>
                <a:gd name="T11" fmla="*/ 51 h 3768"/>
                <a:gd name="T12" fmla="*/ 1884 w 3770"/>
                <a:gd name="T13" fmla="*/ 51 h 3768"/>
                <a:gd name="T14" fmla="*/ 51 w 3770"/>
                <a:gd name="T15" fmla="*/ 1884 h 3768"/>
                <a:gd name="T16" fmla="*/ 0 w 3770"/>
                <a:gd name="T17" fmla="*/ 1884 h 3768"/>
                <a:gd name="T18" fmla="*/ 0 w 3770"/>
                <a:gd name="T19" fmla="*/ 1884 h 3768"/>
                <a:gd name="T20" fmla="*/ 1884 w 3770"/>
                <a:gd name="T21" fmla="*/ 0 h 3768"/>
                <a:gd name="T22" fmla="*/ 1884 w 3770"/>
                <a:gd name="T23" fmla="*/ 0 h 3768"/>
                <a:gd name="T24" fmla="*/ 3769 w 3770"/>
                <a:gd name="T25" fmla="*/ 1884 h 3768"/>
                <a:gd name="T26" fmla="*/ 3769 w 3770"/>
                <a:gd name="T27" fmla="*/ 1884 h 3768"/>
                <a:gd name="T28" fmla="*/ 1884 w 3770"/>
                <a:gd name="T29" fmla="*/ 3767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70" h="3768">
                  <a:moveTo>
                    <a:pt x="1884" y="3767"/>
                  </a:moveTo>
                  <a:lnTo>
                    <a:pt x="1884" y="3717"/>
                  </a:lnTo>
                  <a:lnTo>
                    <a:pt x="1884" y="3717"/>
                  </a:lnTo>
                  <a:cubicBezTo>
                    <a:pt x="2895" y="3717"/>
                    <a:pt x="3717" y="2894"/>
                    <a:pt x="3717" y="1884"/>
                  </a:cubicBezTo>
                  <a:lnTo>
                    <a:pt x="3717" y="1884"/>
                  </a:lnTo>
                  <a:cubicBezTo>
                    <a:pt x="3717" y="873"/>
                    <a:pt x="2895" y="51"/>
                    <a:pt x="1884" y="51"/>
                  </a:cubicBezTo>
                  <a:lnTo>
                    <a:pt x="1884" y="51"/>
                  </a:lnTo>
                  <a:cubicBezTo>
                    <a:pt x="873" y="51"/>
                    <a:pt x="51" y="873"/>
                    <a:pt x="51" y="1884"/>
                  </a:cubicBezTo>
                  <a:lnTo>
                    <a:pt x="0" y="1884"/>
                  </a:lnTo>
                  <a:lnTo>
                    <a:pt x="0" y="1884"/>
                  </a:lnTo>
                  <a:cubicBezTo>
                    <a:pt x="0" y="845"/>
                    <a:pt x="845" y="0"/>
                    <a:pt x="1884" y="0"/>
                  </a:cubicBezTo>
                  <a:lnTo>
                    <a:pt x="1884" y="0"/>
                  </a:lnTo>
                  <a:cubicBezTo>
                    <a:pt x="2923" y="0"/>
                    <a:pt x="3769" y="845"/>
                    <a:pt x="3769" y="1884"/>
                  </a:cubicBezTo>
                  <a:lnTo>
                    <a:pt x="3769" y="1884"/>
                  </a:lnTo>
                  <a:cubicBezTo>
                    <a:pt x="3769" y="2922"/>
                    <a:pt x="2923" y="3767"/>
                    <a:pt x="1884" y="3767"/>
                  </a:cubicBezTo>
                </a:path>
              </a:pathLst>
            </a:custGeom>
            <a:solidFill>
              <a:srgbClr val="515AA8"/>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3" name="Freeform: Shape 52">
              <a:extLst>
                <a:ext uri="{FF2B5EF4-FFF2-40B4-BE49-F238E27FC236}">
                  <a16:creationId xmlns:a16="http://schemas.microsoft.com/office/drawing/2014/main" id="{7269CC1C-C9E8-A0EB-2987-10D43E54BC4E}"/>
                </a:ext>
              </a:extLst>
            </p:cNvPr>
            <p:cNvSpPr>
              <a:spLocks noChangeArrowheads="1"/>
            </p:cNvSpPr>
            <p:nvPr/>
          </p:nvSpPr>
          <p:spPr bwMode="auto">
            <a:xfrm>
              <a:off x="6150954" y="2082678"/>
              <a:ext cx="2194699" cy="787920"/>
            </a:xfrm>
            <a:custGeom>
              <a:avLst/>
              <a:gdLst>
                <a:gd name="connsiteX0" fmla="*/ 22667 w 4389398"/>
                <a:gd name="connsiteY0" fmla="*/ 1500189 h 1575840"/>
                <a:gd name="connsiteX1" fmla="*/ 59186 w 4389398"/>
                <a:gd name="connsiteY1" fmla="*/ 1514294 h 1575840"/>
                <a:gd name="connsiteX2" fmla="*/ 36519 w 4389398"/>
                <a:gd name="connsiteY2" fmla="*/ 1575840 h 1575840"/>
                <a:gd name="connsiteX3" fmla="*/ 0 w 4389398"/>
                <a:gd name="connsiteY3" fmla="*/ 1561736 h 1575840"/>
                <a:gd name="connsiteX4" fmla="*/ 22667 w 4389398"/>
                <a:gd name="connsiteY4" fmla="*/ 1500189 h 1575840"/>
                <a:gd name="connsiteX5" fmla="*/ 4365472 w 4389398"/>
                <a:gd name="connsiteY5" fmla="*/ 1445237 h 1575840"/>
                <a:gd name="connsiteX6" fmla="*/ 4389398 w 4389398"/>
                <a:gd name="connsiteY6" fmla="*/ 1506784 h 1575840"/>
                <a:gd name="connsiteX7" fmla="*/ 4354138 w 4389398"/>
                <a:gd name="connsiteY7" fmla="*/ 1520888 h 1575840"/>
                <a:gd name="connsiteX8" fmla="*/ 4330212 w 4389398"/>
                <a:gd name="connsiteY8" fmla="*/ 1460624 h 1575840"/>
                <a:gd name="connsiteX9" fmla="*/ 127359 w 4389398"/>
                <a:gd name="connsiteY9" fmla="*/ 1269391 h 1575840"/>
                <a:gd name="connsiteX10" fmla="*/ 163562 w 4389398"/>
                <a:gd name="connsiteY10" fmla="*/ 1287048 h 1575840"/>
                <a:gd name="connsiteX11" fmla="*/ 133823 w 4389398"/>
                <a:gd name="connsiteY11" fmla="*/ 1345063 h 1575840"/>
                <a:gd name="connsiteX12" fmla="*/ 98913 w 4389398"/>
                <a:gd name="connsiteY12" fmla="*/ 1328667 h 1575840"/>
                <a:gd name="connsiteX13" fmla="*/ 127359 w 4389398"/>
                <a:gd name="connsiteY13" fmla="*/ 1269391 h 1575840"/>
                <a:gd name="connsiteX14" fmla="*/ 4255218 w 4389398"/>
                <a:gd name="connsiteY14" fmla="*/ 1214439 h 1575840"/>
                <a:gd name="connsiteX15" fmla="*/ 4284957 w 4389398"/>
                <a:gd name="connsiteY15" fmla="*/ 1272139 h 1575840"/>
                <a:gd name="connsiteX16" fmla="*/ 4251340 w 4389398"/>
                <a:gd name="connsiteY16" fmla="*/ 1290090 h 1575840"/>
                <a:gd name="connsiteX17" fmla="*/ 4220308 w 4389398"/>
                <a:gd name="connsiteY17" fmla="*/ 1233672 h 1575840"/>
                <a:gd name="connsiteX18" fmla="*/ 258272 w 4389398"/>
                <a:gd name="connsiteY18" fmla="*/ 1049583 h 1575840"/>
                <a:gd name="connsiteX19" fmla="*/ 290022 w 4389398"/>
                <a:gd name="connsiteY19" fmla="*/ 1070099 h 1575840"/>
                <a:gd name="connsiteX20" fmla="*/ 257051 w 4389398"/>
                <a:gd name="connsiteY20" fmla="*/ 1125234 h 1575840"/>
                <a:gd name="connsiteX21" fmla="*/ 225301 w 4389398"/>
                <a:gd name="connsiteY21" fmla="*/ 1103436 h 1575840"/>
                <a:gd name="connsiteX22" fmla="*/ 258272 w 4389398"/>
                <a:gd name="connsiteY22" fmla="*/ 1049583 h 1575840"/>
                <a:gd name="connsiteX23" fmla="*/ 4118952 w 4389398"/>
                <a:gd name="connsiteY23" fmla="*/ 994631 h 1575840"/>
                <a:gd name="connsiteX24" fmla="*/ 4153144 w 4389398"/>
                <a:gd name="connsiteY24" fmla="*/ 1049767 h 1575840"/>
                <a:gd name="connsiteX25" fmla="*/ 4123836 w 4389398"/>
                <a:gd name="connsiteY25" fmla="*/ 1070282 h 1575840"/>
                <a:gd name="connsiteX26" fmla="*/ 4088423 w 4389398"/>
                <a:gd name="connsiteY26" fmla="*/ 1017711 h 1575840"/>
                <a:gd name="connsiteX27" fmla="*/ 409535 w 4389398"/>
                <a:gd name="connsiteY27" fmla="*/ 840766 h 1575840"/>
                <a:gd name="connsiteX28" fmla="*/ 438362 w 4389398"/>
                <a:gd name="connsiteY28" fmla="*/ 866411 h 1575840"/>
                <a:gd name="connsiteX29" fmla="*/ 398256 w 4389398"/>
                <a:gd name="connsiteY29" fmla="*/ 916417 h 1575840"/>
                <a:gd name="connsiteX30" fmla="*/ 368176 w 4389398"/>
                <a:gd name="connsiteY30" fmla="*/ 892055 h 1575840"/>
                <a:gd name="connsiteX31" fmla="*/ 409535 w 4389398"/>
                <a:gd name="connsiteY31" fmla="*/ 840766 h 1575840"/>
                <a:gd name="connsiteX32" fmla="*/ 3957887 w 4389398"/>
                <a:gd name="connsiteY32" fmla="*/ 796804 h 1575840"/>
                <a:gd name="connsiteX33" fmla="*/ 3999247 w 4389398"/>
                <a:gd name="connsiteY33" fmla="*/ 842814 h 1575840"/>
                <a:gd name="connsiteX34" fmla="*/ 3970420 w 4389398"/>
                <a:gd name="connsiteY34" fmla="*/ 867029 h 1575840"/>
                <a:gd name="connsiteX35" fmla="*/ 3929061 w 4389398"/>
                <a:gd name="connsiteY35" fmla="*/ 821020 h 1575840"/>
                <a:gd name="connsiteX36" fmla="*/ 582868 w 4389398"/>
                <a:gd name="connsiteY36" fmla="*/ 653929 h 1575840"/>
                <a:gd name="connsiteX37" fmla="*/ 608732 w 4389398"/>
                <a:gd name="connsiteY37" fmla="*/ 681026 h 1575840"/>
                <a:gd name="connsiteX38" fmla="*/ 564393 w 4389398"/>
                <a:gd name="connsiteY38" fmla="*/ 724134 h 1575840"/>
                <a:gd name="connsiteX39" fmla="*/ 538528 w 4389398"/>
                <a:gd name="connsiteY39" fmla="*/ 698269 h 1575840"/>
                <a:gd name="connsiteX40" fmla="*/ 582868 w 4389398"/>
                <a:gd name="connsiteY40" fmla="*/ 653929 h 1575840"/>
                <a:gd name="connsiteX41" fmla="*/ 3778642 w 4389398"/>
                <a:gd name="connsiteY41" fmla="*/ 609968 h 1575840"/>
                <a:gd name="connsiteX42" fmla="*/ 3823443 w 4389398"/>
                <a:gd name="connsiteY42" fmla="*/ 653076 h 1575840"/>
                <a:gd name="connsiteX43" fmla="*/ 3798016 w 4389398"/>
                <a:gd name="connsiteY43" fmla="*/ 680173 h 1575840"/>
                <a:gd name="connsiteX44" fmla="*/ 3753215 w 4389398"/>
                <a:gd name="connsiteY44" fmla="*/ 638296 h 1575840"/>
                <a:gd name="connsiteX45" fmla="*/ 776654 w 4389398"/>
                <a:gd name="connsiteY45" fmla="*/ 489074 h 1575840"/>
                <a:gd name="connsiteX46" fmla="*/ 801016 w 4389398"/>
                <a:gd name="connsiteY46" fmla="*/ 520406 h 1575840"/>
                <a:gd name="connsiteX47" fmla="*/ 749727 w 4389398"/>
                <a:gd name="connsiteY47" fmla="*/ 559257 h 1575840"/>
                <a:gd name="connsiteX48" fmla="*/ 725365 w 4389398"/>
                <a:gd name="connsiteY48" fmla="*/ 530432 h 1575840"/>
                <a:gd name="connsiteX49" fmla="*/ 776654 w 4389398"/>
                <a:gd name="connsiteY49" fmla="*/ 489074 h 1575840"/>
                <a:gd name="connsiteX50" fmla="*/ 3583965 w 4389398"/>
                <a:gd name="connsiteY50" fmla="*/ 450606 h 1575840"/>
                <a:gd name="connsiteX51" fmla="*/ 3636536 w 4389398"/>
                <a:gd name="connsiteY51" fmla="*/ 490153 h 1575840"/>
                <a:gd name="connsiteX52" fmla="*/ 3612174 w 4389398"/>
                <a:gd name="connsiteY52" fmla="*/ 520770 h 1575840"/>
                <a:gd name="connsiteX53" fmla="*/ 3560885 w 4389398"/>
                <a:gd name="connsiteY53" fmla="*/ 481223 h 1575840"/>
                <a:gd name="connsiteX54" fmla="*/ 989317 w 4389398"/>
                <a:gd name="connsiteY54" fmla="*/ 340702 h 1575840"/>
                <a:gd name="connsiteX55" fmla="*/ 1009833 w 4389398"/>
                <a:gd name="connsiteY55" fmla="*/ 372452 h 1575840"/>
                <a:gd name="connsiteX56" fmla="*/ 955980 w 4389398"/>
                <a:gd name="connsiteY56" fmla="*/ 405423 h 1575840"/>
                <a:gd name="connsiteX57" fmla="*/ 934182 w 4389398"/>
                <a:gd name="connsiteY57" fmla="*/ 374894 h 1575840"/>
                <a:gd name="connsiteX58" fmla="*/ 989317 w 4389398"/>
                <a:gd name="connsiteY58" fmla="*/ 340702 h 1575840"/>
                <a:gd name="connsiteX59" fmla="*/ 3365803 w 4389398"/>
                <a:gd name="connsiteY59" fmla="*/ 307731 h 1575840"/>
                <a:gd name="connsiteX60" fmla="*/ 3422221 w 4389398"/>
                <a:gd name="connsiteY60" fmla="*/ 339481 h 1575840"/>
                <a:gd name="connsiteX61" fmla="*/ 3401705 w 4389398"/>
                <a:gd name="connsiteY61" fmla="*/ 372452 h 1575840"/>
                <a:gd name="connsiteX62" fmla="*/ 3346570 w 4389398"/>
                <a:gd name="connsiteY62" fmla="*/ 339481 h 1575840"/>
                <a:gd name="connsiteX63" fmla="*/ 1212972 w 4389398"/>
                <a:gd name="connsiteY63" fmla="*/ 219807 h 1575840"/>
                <a:gd name="connsiteX64" fmla="*/ 1229641 w 4389398"/>
                <a:gd name="connsiteY64" fmla="*/ 252450 h 1575840"/>
                <a:gd name="connsiteX65" fmla="*/ 1171941 w 4389398"/>
                <a:gd name="connsiteY65" fmla="*/ 279047 h 1575840"/>
                <a:gd name="connsiteX66" fmla="*/ 1153990 w 4389398"/>
                <a:gd name="connsiteY66" fmla="*/ 246405 h 1575840"/>
                <a:gd name="connsiteX67" fmla="*/ 1212972 w 4389398"/>
                <a:gd name="connsiteY67" fmla="*/ 219807 h 1575840"/>
                <a:gd name="connsiteX68" fmla="*/ 3136656 w 4389398"/>
                <a:gd name="connsiteY68" fmla="*/ 197827 h 1575840"/>
                <a:gd name="connsiteX69" fmla="*/ 3196920 w 4389398"/>
                <a:gd name="connsiteY69" fmla="*/ 222500 h 1575840"/>
                <a:gd name="connsiteX70" fmla="*/ 3180251 w 4389398"/>
                <a:gd name="connsiteY70" fmla="*/ 257043 h 1575840"/>
                <a:gd name="connsiteX71" fmla="*/ 3121269 w 4389398"/>
                <a:gd name="connsiteY71" fmla="*/ 232370 h 1575840"/>
                <a:gd name="connsiteX72" fmla="*/ 1448402 w 4389398"/>
                <a:gd name="connsiteY72" fmla="*/ 126391 h 1575840"/>
                <a:gd name="connsiteX73" fmla="*/ 1460510 w 4389398"/>
                <a:gd name="connsiteY73" fmla="*/ 163687 h 1575840"/>
                <a:gd name="connsiteX74" fmla="*/ 1403601 w 4389398"/>
                <a:gd name="connsiteY74" fmla="*/ 185550 h 1575840"/>
                <a:gd name="connsiteX75" fmla="*/ 1390282 w 4389398"/>
                <a:gd name="connsiteY75" fmla="*/ 148254 h 1575840"/>
                <a:gd name="connsiteX76" fmla="*/ 1448402 w 4389398"/>
                <a:gd name="connsiteY76" fmla="*/ 126391 h 1575840"/>
                <a:gd name="connsiteX77" fmla="*/ 2900324 w 4389398"/>
                <a:gd name="connsiteY77" fmla="*/ 104410 h 1575840"/>
                <a:gd name="connsiteX78" fmla="*/ 2960675 w 4389398"/>
                <a:gd name="connsiteY78" fmla="*/ 123524 h 1575840"/>
                <a:gd name="connsiteX79" fmla="*/ 2948359 w 4389398"/>
                <a:gd name="connsiteY79" fmla="*/ 158168 h 1575840"/>
                <a:gd name="connsiteX80" fmla="*/ 2890471 w 4389398"/>
                <a:gd name="connsiteY80" fmla="*/ 139054 h 1575840"/>
                <a:gd name="connsiteX81" fmla="*/ 1693655 w 4389398"/>
                <a:gd name="connsiteY81" fmla="*/ 54952 h 1575840"/>
                <a:gd name="connsiteX82" fmla="*/ 1702277 w 4389398"/>
                <a:gd name="connsiteY82" fmla="*/ 93291 h 1575840"/>
                <a:gd name="connsiteX83" fmla="*/ 1640692 w 4389398"/>
                <a:gd name="connsiteY83" fmla="*/ 108626 h 1575840"/>
                <a:gd name="connsiteX84" fmla="*/ 1632070 w 4389398"/>
                <a:gd name="connsiteY84" fmla="*/ 70288 h 1575840"/>
                <a:gd name="connsiteX85" fmla="*/ 1693655 w 4389398"/>
                <a:gd name="connsiteY85" fmla="*/ 54952 h 1575840"/>
                <a:gd name="connsiteX86" fmla="*/ 2650576 w 4389398"/>
                <a:gd name="connsiteY86" fmla="*/ 43961 h 1575840"/>
                <a:gd name="connsiteX87" fmla="*/ 2713393 w 4389398"/>
                <a:gd name="connsiteY87" fmla="*/ 56024 h 1575840"/>
                <a:gd name="connsiteX88" fmla="*/ 2704771 w 4389398"/>
                <a:gd name="connsiteY88" fmla="*/ 92213 h 1575840"/>
                <a:gd name="connsiteX89" fmla="*/ 2643186 w 4389398"/>
                <a:gd name="connsiteY89" fmla="*/ 80150 h 1575840"/>
                <a:gd name="connsiteX90" fmla="*/ 1951185 w 4389398"/>
                <a:gd name="connsiteY90" fmla="*/ 16487 h 1575840"/>
                <a:gd name="connsiteX91" fmla="*/ 1955012 w 4389398"/>
                <a:gd name="connsiteY91" fmla="*/ 52132 h 1575840"/>
                <a:gd name="connsiteX92" fmla="*/ 1891227 w 4389398"/>
                <a:gd name="connsiteY92" fmla="*/ 59261 h 1575840"/>
                <a:gd name="connsiteX93" fmla="*/ 1884849 w 4389398"/>
                <a:gd name="connsiteY93" fmla="*/ 23616 h 1575840"/>
                <a:gd name="connsiteX94" fmla="*/ 1951185 w 4389398"/>
                <a:gd name="connsiteY94" fmla="*/ 16487 h 1575840"/>
                <a:gd name="connsiteX95" fmla="*/ 2399567 w 4389398"/>
                <a:gd name="connsiteY95" fmla="*/ 10990 h 1575840"/>
                <a:gd name="connsiteX96" fmla="*/ 2460625 w 4389398"/>
                <a:gd name="connsiteY96" fmla="*/ 17096 h 1575840"/>
                <a:gd name="connsiteX97" fmla="*/ 2458183 w 4389398"/>
                <a:gd name="connsiteY97" fmla="*/ 53731 h 1575840"/>
                <a:gd name="connsiteX98" fmla="*/ 2395904 w 4389398"/>
                <a:gd name="connsiteY98" fmla="*/ 47625 h 1575840"/>
                <a:gd name="connsiteX99" fmla="*/ 2143125 w 4389398"/>
                <a:gd name="connsiteY99" fmla="*/ 0 h 1575840"/>
                <a:gd name="connsiteX100" fmla="*/ 2207823 w 4389398"/>
                <a:gd name="connsiteY100" fmla="*/ 0 h 1575840"/>
                <a:gd name="connsiteX101" fmla="*/ 2207823 w 4389398"/>
                <a:gd name="connsiteY101" fmla="*/ 36064 h 1575840"/>
                <a:gd name="connsiteX102" fmla="*/ 2145613 w 4389398"/>
                <a:gd name="connsiteY102" fmla="*/ 37266 h 157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389398" h="1575840">
                  <a:moveTo>
                    <a:pt x="22667" y="1500189"/>
                  </a:moveTo>
                  <a:lnTo>
                    <a:pt x="59186" y="1514294"/>
                  </a:lnTo>
                  <a:cubicBezTo>
                    <a:pt x="50371" y="1534809"/>
                    <a:pt x="44074" y="1555325"/>
                    <a:pt x="36519" y="1575840"/>
                  </a:cubicBezTo>
                  <a:lnTo>
                    <a:pt x="0" y="1561736"/>
                  </a:lnTo>
                  <a:cubicBezTo>
                    <a:pt x="7556" y="1541220"/>
                    <a:pt x="15111" y="1520705"/>
                    <a:pt x="22667" y="1500189"/>
                  </a:cubicBezTo>
                  <a:close/>
                  <a:moveTo>
                    <a:pt x="4365472" y="1445237"/>
                  </a:moveTo>
                  <a:cubicBezTo>
                    <a:pt x="4374286" y="1465753"/>
                    <a:pt x="4381842" y="1486268"/>
                    <a:pt x="4389398" y="1506784"/>
                  </a:cubicBezTo>
                  <a:lnTo>
                    <a:pt x="4354138" y="1520888"/>
                  </a:lnTo>
                  <a:cubicBezTo>
                    <a:pt x="4345323" y="1500373"/>
                    <a:pt x="4337768" y="1479857"/>
                    <a:pt x="4330212" y="1460624"/>
                  </a:cubicBezTo>
                  <a:close/>
                  <a:moveTo>
                    <a:pt x="127359" y="1269391"/>
                  </a:moveTo>
                  <a:lnTo>
                    <a:pt x="163562" y="1287048"/>
                  </a:lnTo>
                  <a:cubicBezTo>
                    <a:pt x="153218" y="1307227"/>
                    <a:pt x="144167" y="1326145"/>
                    <a:pt x="133823" y="1345063"/>
                  </a:cubicBezTo>
                  <a:lnTo>
                    <a:pt x="98913" y="1328667"/>
                  </a:lnTo>
                  <a:cubicBezTo>
                    <a:pt x="107964" y="1308488"/>
                    <a:pt x="118308" y="1288309"/>
                    <a:pt x="127359" y="1269391"/>
                  </a:cubicBezTo>
                  <a:close/>
                  <a:moveTo>
                    <a:pt x="4255218" y="1214439"/>
                  </a:moveTo>
                  <a:cubicBezTo>
                    <a:pt x="4264269" y="1233672"/>
                    <a:pt x="4275906" y="1254188"/>
                    <a:pt x="4284957" y="1272139"/>
                  </a:cubicBezTo>
                  <a:lnTo>
                    <a:pt x="4251340" y="1290090"/>
                  </a:lnTo>
                  <a:cubicBezTo>
                    <a:pt x="4239703" y="1272139"/>
                    <a:pt x="4230652" y="1251624"/>
                    <a:pt x="4220308" y="1233672"/>
                  </a:cubicBezTo>
                  <a:close/>
                  <a:moveTo>
                    <a:pt x="258272" y="1049583"/>
                  </a:moveTo>
                  <a:lnTo>
                    <a:pt x="290022" y="1070099"/>
                  </a:lnTo>
                  <a:cubicBezTo>
                    <a:pt x="277810" y="1088050"/>
                    <a:pt x="266820" y="1107283"/>
                    <a:pt x="257051" y="1125234"/>
                  </a:cubicBezTo>
                  <a:lnTo>
                    <a:pt x="225301" y="1103436"/>
                  </a:lnTo>
                  <a:cubicBezTo>
                    <a:pt x="235070" y="1085485"/>
                    <a:pt x="247282" y="1067534"/>
                    <a:pt x="258272" y="1049583"/>
                  </a:cubicBezTo>
                  <a:close/>
                  <a:moveTo>
                    <a:pt x="4118952" y="994631"/>
                  </a:moveTo>
                  <a:cubicBezTo>
                    <a:pt x="4131163" y="1012582"/>
                    <a:pt x="4142154" y="1030533"/>
                    <a:pt x="4153144" y="1049767"/>
                  </a:cubicBezTo>
                  <a:lnTo>
                    <a:pt x="4123836" y="1070282"/>
                  </a:lnTo>
                  <a:cubicBezTo>
                    <a:pt x="4111625" y="1053613"/>
                    <a:pt x="4099413" y="1034380"/>
                    <a:pt x="4088423" y="1017711"/>
                  </a:cubicBezTo>
                  <a:close/>
                  <a:moveTo>
                    <a:pt x="409535" y="840766"/>
                  </a:moveTo>
                  <a:lnTo>
                    <a:pt x="438362" y="866411"/>
                  </a:lnTo>
                  <a:cubicBezTo>
                    <a:pt x="424575" y="883079"/>
                    <a:pt x="410789" y="899748"/>
                    <a:pt x="398256" y="916417"/>
                  </a:cubicBezTo>
                  <a:lnTo>
                    <a:pt x="368176" y="892055"/>
                  </a:lnTo>
                  <a:cubicBezTo>
                    <a:pt x="380709" y="875386"/>
                    <a:pt x="394496" y="857435"/>
                    <a:pt x="409535" y="840766"/>
                  </a:cubicBezTo>
                  <a:close/>
                  <a:moveTo>
                    <a:pt x="3957887" y="796804"/>
                  </a:moveTo>
                  <a:cubicBezTo>
                    <a:pt x="3971674" y="812544"/>
                    <a:pt x="3985460" y="828285"/>
                    <a:pt x="3999247" y="842814"/>
                  </a:cubicBezTo>
                  <a:lnTo>
                    <a:pt x="3970420" y="867029"/>
                  </a:lnTo>
                  <a:cubicBezTo>
                    <a:pt x="3956634" y="851289"/>
                    <a:pt x="3942847" y="835549"/>
                    <a:pt x="3929061" y="821020"/>
                  </a:cubicBezTo>
                  <a:close/>
                  <a:moveTo>
                    <a:pt x="582868" y="653929"/>
                  </a:moveTo>
                  <a:lnTo>
                    <a:pt x="608732" y="681026"/>
                  </a:lnTo>
                  <a:cubicBezTo>
                    <a:pt x="593952" y="695806"/>
                    <a:pt x="579173" y="710585"/>
                    <a:pt x="564393" y="724134"/>
                  </a:cubicBezTo>
                  <a:lnTo>
                    <a:pt x="538528" y="698269"/>
                  </a:lnTo>
                  <a:cubicBezTo>
                    <a:pt x="552076" y="683489"/>
                    <a:pt x="568088" y="668709"/>
                    <a:pt x="582868" y="653929"/>
                  </a:cubicBezTo>
                  <a:close/>
                  <a:moveTo>
                    <a:pt x="3778642" y="609968"/>
                  </a:moveTo>
                  <a:cubicBezTo>
                    <a:pt x="3794383" y="624748"/>
                    <a:pt x="3808913" y="638296"/>
                    <a:pt x="3823443" y="653076"/>
                  </a:cubicBezTo>
                  <a:lnTo>
                    <a:pt x="3798016" y="680173"/>
                  </a:lnTo>
                  <a:cubicBezTo>
                    <a:pt x="3783486" y="665393"/>
                    <a:pt x="3768956" y="651845"/>
                    <a:pt x="3753215" y="638296"/>
                  </a:cubicBezTo>
                  <a:close/>
                  <a:moveTo>
                    <a:pt x="776654" y="489074"/>
                  </a:moveTo>
                  <a:lnTo>
                    <a:pt x="801016" y="520406"/>
                  </a:lnTo>
                  <a:cubicBezTo>
                    <a:pt x="784347" y="532938"/>
                    <a:pt x="766396" y="546724"/>
                    <a:pt x="749727" y="559257"/>
                  </a:cubicBezTo>
                  <a:lnTo>
                    <a:pt x="725365" y="530432"/>
                  </a:lnTo>
                  <a:cubicBezTo>
                    <a:pt x="742034" y="516646"/>
                    <a:pt x="759985" y="502860"/>
                    <a:pt x="776654" y="489074"/>
                  </a:cubicBezTo>
                  <a:close/>
                  <a:moveTo>
                    <a:pt x="3583965" y="450606"/>
                  </a:moveTo>
                  <a:cubicBezTo>
                    <a:pt x="3601916" y="463363"/>
                    <a:pt x="3618585" y="476120"/>
                    <a:pt x="3636536" y="490153"/>
                  </a:cubicBezTo>
                  <a:lnTo>
                    <a:pt x="3612174" y="520770"/>
                  </a:lnTo>
                  <a:cubicBezTo>
                    <a:pt x="3595505" y="506737"/>
                    <a:pt x="3577554" y="495256"/>
                    <a:pt x="3560885" y="481223"/>
                  </a:cubicBezTo>
                  <a:close/>
                  <a:moveTo>
                    <a:pt x="989317" y="340702"/>
                  </a:moveTo>
                  <a:lnTo>
                    <a:pt x="1009833" y="372452"/>
                  </a:lnTo>
                  <a:cubicBezTo>
                    <a:pt x="991882" y="383442"/>
                    <a:pt x="973931" y="394433"/>
                    <a:pt x="955980" y="405423"/>
                  </a:cubicBezTo>
                  <a:lnTo>
                    <a:pt x="934182" y="374894"/>
                  </a:lnTo>
                  <a:cubicBezTo>
                    <a:pt x="952133" y="362683"/>
                    <a:pt x="971366" y="351693"/>
                    <a:pt x="989317" y="340702"/>
                  </a:cubicBezTo>
                  <a:close/>
                  <a:moveTo>
                    <a:pt x="3365803" y="307731"/>
                  </a:moveTo>
                  <a:cubicBezTo>
                    <a:pt x="3383754" y="317500"/>
                    <a:pt x="3402988" y="328491"/>
                    <a:pt x="3422221" y="339481"/>
                  </a:cubicBezTo>
                  <a:lnTo>
                    <a:pt x="3401705" y="372452"/>
                  </a:lnTo>
                  <a:cubicBezTo>
                    <a:pt x="3382472" y="360241"/>
                    <a:pt x="3364521" y="350471"/>
                    <a:pt x="3346570" y="339481"/>
                  </a:cubicBezTo>
                  <a:close/>
                  <a:moveTo>
                    <a:pt x="1212972" y="219807"/>
                  </a:moveTo>
                  <a:lnTo>
                    <a:pt x="1229641" y="252450"/>
                  </a:lnTo>
                  <a:cubicBezTo>
                    <a:pt x="1210408" y="260913"/>
                    <a:pt x="1191174" y="270584"/>
                    <a:pt x="1171941" y="279047"/>
                  </a:cubicBezTo>
                  <a:lnTo>
                    <a:pt x="1153990" y="246405"/>
                  </a:lnTo>
                  <a:cubicBezTo>
                    <a:pt x="1174505" y="237942"/>
                    <a:pt x="1193739" y="228270"/>
                    <a:pt x="1212972" y="219807"/>
                  </a:cubicBezTo>
                  <a:close/>
                  <a:moveTo>
                    <a:pt x="3136656" y="197827"/>
                  </a:moveTo>
                  <a:cubicBezTo>
                    <a:pt x="3157171" y="205229"/>
                    <a:pt x="3177687" y="215098"/>
                    <a:pt x="3196920" y="222500"/>
                  </a:cubicBezTo>
                  <a:lnTo>
                    <a:pt x="3180251" y="257043"/>
                  </a:lnTo>
                  <a:cubicBezTo>
                    <a:pt x="3161018" y="248407"/>
                    <a:pt x="3140502" y="239771"/>
                    <a:pt x="3121269" y="232370"/>
                  </a:cubicBezTo>
                  <a:close/>
                  <a:moveTo>
                    <a:pt x="1448402" y="126391"/>
                  </a:moveTo>
                  <a:lnTo>
                    <a:pt x="1460510" y="163687"/>
                  </a:lnTo>
                  <a:cubicBezTo>
                    <a:pt x="1441137" y="170117"/>
                    <a:pt x="1421764" y="177834"/>
                    <a:pt x="1403601" y="185550"/>
                  </a:cubicBezTo>
                  <a:lnTo>
                    <a:pt x="1390282" y="148254"/>
                  </a:lnTo>
                  <a:cubicBezTo>
                    <a:pt x="1409655" y="140538"/>
                    <a:pt x="1429029" y="132822"/>
                    <a:pt x="1448402" y="126391"/>
                  </a:cubicBezTo>
                  <a:close/>
                  <a:moveTo>
                    <a:pt x="2900324" y="104410"/>
                  </a:moveTo>
                  <a:cubicBezTo>
                    <a:pt x="2921262" y="110383"/>
                    <a:pt x="2940969" y="116356"/>
                    <a:pt x="2960675" y="123524"/>
                  </a:cubicBezTo>
                  <a:lnTo>
                    <a:pt x="2948359" y="158168"/>
                  </a:lnTo>
                  <a:cubicBezTo>
                    <a:pt x="2929884" y="151000"/>
                    <a:pt x="2910177" y="145027"/>
                    <a:pt x="2890471" y="139054"/>
                  </a:cubicBezTo>
                  <a:close/>
                  <a:moveTo>
                    <a:pt x="1693655" y="54952"/>
                  </a:moveTo>
                  <a:lnTo>
                    <a:pt x="1702277" y="93291"/>
                  </a:lnTo>
                  <a:cubicBezTo>
                    <a:pt x="1681338" y="98403"/>
                    <a:pt x="1660399" y="103514"/>
                    <a:pt x="1640692" y="108626"/>
                  </a:cubicBezTo>
                  <a:lnTo>
                    <a:pt x="1632070" y="70288"/>
                  </a:lnTo>
                  <a:cubicBezTo>
                    <a:pt x="1653009" y="65176"/>
                    <a:pt x="1672716" y="60064"/>
                    <a:pt x="1693655" y="54952"/>
                  </a:cubicBezTo>
                  <a:close/>
                  <a:moveTo>
                    <a:pt x="2650576" y="43961"/>
                  </a:moveTo>
                  <a:cubicBezTo>
                    <a:pt x="2671515" y="47580"/>
                    <a:pt x="2692454" y="52405"/>
                    <a:pt x="2713393" y="56024"/>
                  </a:cubicBezTo>
                  <a:lnTo>
                    <a:pt x="2704771" y="92213"/>
                  </a:lnTo>
                  <a:cubicBezTo>
                    <a:pt x="2683832" y="88594"/>
                    <a:pt x="2664125" y="83769"/>
                    <a:pt x="2643186" y="80150"/>
                  </a:cubicBezTo>
                  <a:close/>
                  <a:moveTo>
                    <a:pt x="1951185" y="16487"/>
                  </a:moveTo>
                  <a:lnTo>
                    <a:pt x="1955012" y="52132"/>
                  </a:lnTo>
                  <a:cubicBezTo>
                    <a:pt x="1933325" y="54508"/>
                    <a:pt x="1911639" y="56885"/>
                    <a:pt x="1891227" y="59261"/>
                  </a:cubicBezTo>
                  <a:lnTo>
                    <a:pt x="1884849" y="23616"/>
                  </a:lnTo>
                  <a:cubicBezTo>
                    <a:pt x="1907812" y="21240"/>
                    <a:pt x="1929498" y="18863"/>
                    <a:pt x="1951185" y="16487"/>
                  </a:cubicBezTo>
                  <a:close/>
                  <a:moveTo>
                    <a:pt x="2399567" y="10990"/>
                  </a:moveTo>
                  <a:cubicBezTo>
                    <a:pt x="2420327" y="13432"/>
                    <a:pt x="2441086" y="14654"/>
                    <a:pt x="2460625" y="17096"/>
                  </a:cubicBezTo>
                  <a:lnTo>
                    <a:pt x="2458183" y="53731"/>
                  </a:lnTo>
                  <a:cubicBezTo>
                    <a:pt x="2437423" y="51289"/>
                    <a:pt x="2416664" y="48846"/>
                    <a:pt x="2395904" y="47625"/>
                  </a:cubicBezTo>
                  <a:close/>
                  <a:moveTo>
                    <a:pt x="2143125" y="0"/>
                  </a:moveTo>
                  <a:cubicBezTo>
                    <a:pt x="2165520" y="0"/>
                    <a:pt x="2186672" y="0"/>
                    <a:pt x="2207823" y="0"/>
                  </a:cubicBezTo>
                  <a:lnTo>
                    <a:pt x="2207823" y="36064"/>
                  </a:lnTo>
                  <a:cubicBezTo>
                    <a:pt x="2186672" y="36064"/>
                    <a:pt x="2165520" y="37266"/>
                    <a:pt x="2145613" y="37266"/>
                  </a:cubicBezTo>
                  <a:close/>
                </a:path>
              </a:pathLst>
            </a:custGeom>
            <a:solidFill>
              <a:srgbClr val="13A0C0"/>
            </a:solidFill>
            <a:ln>
              <a:noFill/>
            </a:ln>
            <a:effectLst/>
          </p:spPr>
          <p:txBody>
            <a:bodyPr wrap="square"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4" name="Freeform 150">
              <a:extLst>
                <a:ext uri="{FF2B5EF4-FFF2-40B4-BE49-F238E27FC236}">
                  <a16:creationId xmlns:a16="http://schemas.microsoft.com/office/drawing/2014/main" id="{9B234163-5FD3-5138-9043-39C7BE7E8DA7}"/>
                </a:ext>
              </a:extLst>
            </p:cNvPr>
            <p:cNvSpPr>
              <a:spLocks noChangeArrowheads="1"/>
            </p:cNvSpPr>
            <p:nvPr/>
          </p:nvSpPr>
          <p:spPr bwMode="auto">
            <a:xfrm>
              <a:off x="2230133" y="1700763"/>
              <a:ext cx="785813" cy="785813"/>
            </a:xfrm>
            <a:custGeom>
              <a:avLst/>
              <a:gdLst>
                <a:gd name="T0" fmla="*/ 631 w 1262"/>
                <a:gd name="T1" fmla="*/ 0 h 1262"/>
                <a:gd name="T2" fmla="*/ 631 w 1262"/>
                <a:gd name="T3" fmla="*/ 0 h 1262"/>
                <a:gd name="T4" fmla="*/ 0 w 1262"/>
                <a:gd name="T5" fmla="*/ 630 h 1262"/>
                <a:gd name="T6" fmla="*/ 0 w 1262"/>
                <a:gd name="T7" fmla="*/ 630 h 1262"/>
                <a:gd name="T8" fmla="*/ 631 w 1262"/>
                <a:gd name="T9" fmla="*/ 1261 h 1262"/>
                <a:gd name="T10" fmla="*/ 631 w 1262"/>
                <a:gd name="T11" fmla="*/ 1261 h 1262"/>
                <a:gd name="T12" fmla="*/ 1261 w 1262"/>
                <a:gd name="T13" fmla="*/ 630 h 1262"/>
                <a:gd name="T14" fmla="*/ 1261 w 1262"/>
                <a:gd name="T15" fmla="*/ 630 h 1262"/>
                <a:gd name="T16" fmla="*/ 631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1" y="0"/>
                  </a:moveTo>
                  <a:lnTo>
                    <a:pt x="631" y="0"/>
                  </a:lnTo>
                  <a:cubicBezTo>
                    <a:pt x="282" y="0"/>
                    <a:pt x="0" y="283"/>
                    <a:pt x="0" y="630"/>
                  </a:cubicBezTo>
                  <a:lnTo>
                    <a:pt x="0" y="630"/>
                  </a:lnTo>
                  <a:cubicBezTo>
                    <a:pt x="0" y="979"/>
                    <a:pt x="282" y="1261"/>
                    <a:pt x="631" y="1261"/>
                  </a:cubicBezTo>
                  <a:lnTo>
                    <a:pt x="631" y="1261"/>
                  </a:lnTo>
                  <a:cubicBezTo>
                    <a:pt x="978" y="1261"/>
                    <a:pt x="1261" y="979"/>
                    <a:pt x="1261" y="630"/>
                  </a:cubicBezTo>
                  <a:lnTo>
                    <a:pt x="1261" y="630"/>
                  </a:lnTo>
                  <a:cubicBezTo>
                    <a:pt x="1261" y="283"/>
                    <a:pt x="978" y="0"/>
                    <a:pt x="631" y="0"/>
                  </a:cubicBezTo>
                </a:path>
              </a:pathLst>
            </a:custGeom>
            <a:solidFill>
              <a:srgbClr val="89C54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5" name="Freeform 153">
              <a:extLst>
                <a:ext uri="{FF2B5EF4-FFF2-40B4-BE49-F238E27FC236}">
                  <a16:creationId xmlns:a16="http://schemas.microsoft.com/office/drawing/2014/main" id="{76C518BE-551D-A197-C7F9-97770F9FF8F3}"/>
                </a:ext>
              </a:extLst>
            </p:cNvPr>
            <p:cNvSpPr>
              <a:spLocks noChangeArrowheads="1"/>
            </p:cNvSpPr>
            <p:nvPr/>
          </p:nvSpPr>
          <p:spPr bwMode="auto">
            <a:xfrm>
              <a:off x="4546357" y="4014239"/>
              <a:ext cx="785813" cy="785813"/>
            </a:xfrm>
            <a:custGeom>
              <a:avLst/>
              <a:gdLst>
                <a:gd name="T0" fmla="*/ 630 w 1262"/>
                <a:gd name="T1" fmla="*/ 0 h 1262"/>
                <a:gd name="T2" fmla="*/ 630 w 1262"/>
                <a:gd name="T3" fmla="*/ 0 h 1262"/>
                <a:gd name="T4" fmla="*/ 0 w 1262"/>
                <a:gd name="T5" fmla="*/ 630 h 1262"/>
                <a:gd name="T6" fmla="*/ 0 w 1262"/>
                <a:gd name="T7" fmla="*/ 630 h 1262"/>
                <a:gd name="T8" fmla="*/ 630 w 1262"/>
                <a:gd name="T9" fmla="*/ 1261 h 1262"/>
                <a:gd name="T10" fmla="*/ 630 w 1262"/>
                <a:gd name="T11" fmla="*/ 1261 h 1262"/>
                <a:gd name="T12" fmla="*/ 1261 w 1262"/>
                <a:gd name="T13" fmla="*/ 630 h 1262"/>
                <a:gd name="T14" fmla="*/ 1261 w 1262"/>
                <a:gd name="T15" fmla="*/ 630 h 1262"/>
                <a:gd name="T16" fmla="*/ 630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0" y="0"/>
                  </a:moveTo>
                  <a:lnTo>
                    <a:pt x="630" y="0"/>
                  </a:lnTo>
                  <a:cubicBezTo>
                    <a:pt x="283" y="0"/>
                    <a:pt x="0" y="283"/>
                    <a:pt x="0" y="630"/>
                  </a:cubicBezTo>
                  <a:lnTo>
                    <a:pt x="0" y="630"/>
                  </a:lnTo>
                  <a:cubicBezTo>
                    <a:pt x="0" y="979"/>
                    <a:pt x="283" y="1261"/>
                    <a:pt x="630" y="1261"/>
                  </a:cubicBezTo>
                  <a:lnTo>
                    <a:pt x="630" y="1261"/>
                  </a:lnTo>
                  <a:cubicBezTo>
                    <a:pt x="979" y="1261"/>
                    <a:pt x="1261" y="979"/>
                    <a:pt x="1261" y="630"/>
                  </a:cubicBezTo>
                  <a:lnTo>
                    <a:pt x="1261" y="630"/>
                  </a:lnTo>
                  <a:cubicBezTo>
                    <a:pt x="1261" y="283"/>
                    <a:pt x="979" y="0"/>
                    <a:pt x="630" y="0"/>
                  </a:cubicBezTo>
                </a:path>
              </a:pathLst>
            </a:custGeom>
            <a:solidFill>
              <a:srgbClr val="41BB95"/>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6" name="Freeform 156">
              <a:extLst>
                <a:ext uri="{FF2B5EF4-FFF2-40B4-BE49-F238E27FC236}">
                  <a16:creationId xmlns:a16="http://schemas.microsoft.com/office/drawing/2014/main" id="{CA7D8647-C2FA-5F6B-8C26-A391F31422A4}"/>
                </a:ext>
              </a:extLst>
            </p:cNvPr>
            <p:cNvSpPr>
              <a:spLocks noChangeArrowheads="1"/>
            </p:cNvSpPr>
            <p:nvPr/>
          </p:nvSpPr>
          <p:spPr bwMode="auto">
            <a:xfrm>
              <a:off x="6859833" y="1700763"/>
              <a:ext cx="785813" cy="785813"/>
            </a:xfrm>
            <a:custGeom>
              <a:avLst/>
              <a:gdLst>
                <a:gd name="T0" fmla="*/ 630 w 1262"/>
                <a:gd name="T1" fmla="*/ 0 h 1262"/>
                <a:gd name="T2" fmla="*/ 630 w 1262"/>
                <a:gd name="T3" fmla="*/ 0 h 1262"/>
                <a:gd name="T4" fmla="*/ 0 w 1262"/>
                <a:gd name="T5" fmla="*/ 630 h 1262"/>
                <a:gd name="T6" fmla="*/ 0 w 1262"/>
                <a:gd name="T7" fmla="*/ 630 h 1262"/>
                <a:gd name="T8" fmla="*/ 630 w 1262"/>
                <a:gd name="T9" fmla="*/ 1261 h 1262"/>
                <a:gd name="T10" fmla="*/ 630 w 1262"/>
                <a:gd name="T11" fmla="*/ 1261 h 1262"/>
                <a:gd name="T12" fmla="*/ 1261 w 1262"/>
                <a:gd name="T13" fmla="*/ 630 h 1262"/>
                <a:gd name="T14" fmla="*/ 1261 w 1262"/>
                <a:gd name="T15" fmla="*/ 630 h 1262"/>
                <a:gd name="T16" fmla="*/ 630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0" y="0"/>
                  </a:moveTo>
                  <a:lnTo>
                    <a:pt x="630" y="0"/>
                  </a:lnTo>
                  <a:cubicBezTo>
                    <a:pt x="282" y="0"/>
                    <a:pt x="0" y="283"/>
                    <a:pt x="0" y="630"/>
                  </a:cubicBezTo>
                  <a:lnTo>
                    <a:pt x="0" y="630"/>
                  </a:lnTo>
                  <a:cubicBezTo>
                    <a:pt x="0" y="979"/>
                    <a:pt x="282" y="1261"/>
                    <a:pt x="630" y="1261"/>
                  </a:cubicBezTo>
                  <a:lnTo>
                    <a:pt x="630" y="1261"/>
                  </a:lnTo>
                  <a:cubicBezTo>
                    <a:pt x="978" y="1261"/>
                    <a:pt x="1261" y="979"/>
                    <a:pt x="1261" y="630"/>
                  </a:cubicBezTo>
                  <a:lnTo>
                    <a:pt x="1261" y="630"/>
                  </a:lnTo>
                  <a:cubicBezTo>
                    <a:pt x="1261" y="283"/>
                    <a:pt x="978" y="0"/>
                    <a:pt x="630" y="0"/>
                  </a:cubicBezTo>
                </a:path>
              </a:pathLst>
            </a:custGeom>
            <a:solidFill>
              <a:srgbClr val="13A0C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7" name="Freeform 159">
              <a:extLst>
                <a:ext uri="{FF2B5EF4-FFF2-40B4-BE49-F238E27FC236}">
                  <a16:creationId xmlns:a16="http://schemas.microsoft.com/office/drawing/2014/main" id="{ABE77CFC-9AB0-BAD1-4D8F-8F2A1BC3C64E}"/>
                </a:ext>
              </a:extLst>
            </p:cNvPr>
            <p:cNvSpPr>
              <a:spLocks noChangeArrowheads="1"/>
            </p:cNvSpPr>
            <p:nvPr/>
          </p:nvSpPr>
          <p:spPr bwMode="auto">
            <a:xfrm>
              <a:off x="9176056" y="4014239"/>
              <a:ext cx="785813" cy="785813"/>
            </a:xfrm>
            <a:custGeom>
              <a:avLst/>
              <a:gdLst>
                <a:gd name="T0" fmla="*/ 630 w 1262"/>
                <a:gd name="T1" fmla="*/ 0 h 1262"/>
                <a:gd name="T2" fmla="*/ 630 w 1262"/>
                <a:gd name="T3" fmla="*/ 0 h 1262"/>
                <a:gd name="T4" fmla="*/ 0 w 1262"/>
                <a:gd name="T5" fmla="*/ 630 h 1262"/>
                <a:gd name="T6" fmla="*/ 0 w 1262"/>
                <a:gd name="T7" fmla="*/ 630 h 1262"/>
                <a:gd name="T8" fmla="*/ 630 w 1262"/>
                <a:gd name="T9" fmla="*/ 1261 h 1262"/>
                <a:gd name="T10" fmla="*/ 630 w 1262"/>
                <a:gd name="T11" fmla="*/ 1261 h 1262"/>
                <a:gd name="T12" fmla="*/ 1261 w 1262"/>
                <a:gd name="T13" fmla="*/ 630 h 1262"/>
                <a:gd name="T14" fmla="*/ 1261 w 1262"/>
                <a:gd name="T15" fmla="*/ 630 h 1262"/>
                <a:gd name="T16" fmla="*/ 630 w 1262"/>
                <a:gd name="T17" fmla="*/ 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2" h="1262">
                  <a:moveTo>
                    <a:pt x="630" y="0"/>
                  </a:moveTo>
                  <a:lnTo>
                    <a:pt x="630" y="0"/>
                  </a:lnTo>
                  <a:cubicBezTo>
                    <a:pt x="283" y="0"/>
                    <a:pt x="0" y="283"/>
                    <a:pt x="0" y="630"/>
                  </a:cubicBezTo>
                  <a:lnTo>
                    <a:pt x="0" y="630"/>
                  </a:lnTo>
                  <a:cubicBezTo>
                    <a:pt x="0" y="979"/>
                    <a:pt x="283" y="1261"/>
                    <a:pt x="630" y="1261"/>
                  </a:cubicBezTo>
                  <a:lnTo>
                    <a:pt x="630" y="1261"/>
                  </a:lnTo>
                  <a:cubicBezTo>
                    <a:pt x="978" y="1261"/>
                    <a:pt x="1261" y="979"/>
                    <a:pt x="1261" y="630"/>
                  </a:cubicBezTo>
                  <a:lnTo>
                    <a:pt x="1261" y="630"/>
                  </a:lnTo>
                  <a:cubicBezTo>
                    <a:pt x="1261" y="283"/>
                    <a:pt x="978" y="0"/>
                    <a:pt x="630" y="0"/>
                  </a:cubicBezTo>
                </a:path>
              </a:pathLst>
            </a:custGeom>
            <a:solidFill>
              <a:srgbClr val="515AA8"/>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47993"/>
                </a:solidFill>
                <a:effectLst/>
                <a:uLnTx/>
                <a:uFillTx/>
                <a:latin typeface="DM Sans" pitchFamily="2" charset="77"/>
                <a:ea typeface="Calibri"/>
                <a:cs typeface="Arial"/>
                <a:sym typeface="Arial"/>
              </a:endParaRPr>
            </a:p>
          </p:txBody>
        </p:sp>
        <p:sp>
          <p:nvSpPr>
            <p:cNvPr id="59" name="TextBox 58">
              <a:extLst>
                <a:ext uri="{FF2B5EF4-FFF2-40B4-BE49-F238E27FC236}">
                  <a16:creationId xmlns:a16="http://schemas.microsoft.com/office/drawing/2014/main" id="{9B2287E0-BFB4-3ED6-64A7-1C7046C5EC1F}"/>
                </a:ext>
              </a:extLst>
            </p:cNvPr>
            <p:cNvSpPr txBox="1"/>
            <p:nvPr/>
          </p:nvSpPr>
          <p:spPr>
            <a:xfrm>
              <a:off x="2259592" y="1744088"/>
              <a:ext cx="662041" cy="677108"/>
            </a:xfrm>
            <a:prstGeom prst="rect">
              <a:avLst/>
            </a:prstGeom>
            <a:noFill/>
          </p:spPr>
          <p:txBody>
            <a:bodyPr wrap="non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145" normalizeH="0" baseline="0" noProof="0">
                  <a:ln>
                    <a:noFill/>
                  </a:ln>
                  <a:solidFill>
                    <a:srgbClr val="FFFFFF"/>
                  </a:solidFill>
                  <a:effectLst/>
                  <a:uLnTx/>
                  <a:uFillTx/>
                  <a:latin typeface="DM Sans" pitchFamily="2" charset="77"/>
                  <a:ea typeface="Calibri"/>
                  <a:cs typeface="Arial"/>
                  <a:sym typeface="Arial"/>
                </a:rPr>
                <a:t>01</a:t>
              </a:r>
            </a:p>
          </p:txBody>
        </p:sp>
        <p:sp>
          <p:nvSpPr>
            <p:cNvPr id="60" name="TextBox 59">
              <a:extLst>
                <a:ext uri="{FF2B5EF4-FFF2-40B4-BE49-F238E27FC236}">
                  <a16:creationId xmlns:a16="http://schemas.microsoft.com/office/drawing/2014/main" id="{368F2557-BB23-C654-1F4D-725FF0EEEE53}"/>
                </a:ext>
              </a:extLst>
            </p:cNvPr>
            <p:cNvSpPr txBox="1"/>
            <p:nvPr/>
          </p:nvSpPr>
          <p:spPr>
            <a:xfrm>
              <a:off x="6849702" y="1738056"/>
              <a:ext cx="783869" cy="677108"/>
            </a:xfrm>
            <a:prstGeom prst="rect">
              <a:avLst/>
            </a:prstGeom>
            <a:noFill/>
          </p:spPr>
          <p:txBody>
            <a:bodyPr wrap="non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145" normalizeH="0" baseline="0" noProof="0">
                  <a:ln>
                    <a:noFill/>
                  </a:ln>
                  <a:solidFill>
                    <a:srgbClr val="FFFFFF"/>
                  </a:solidFill>
                  <a:effectLst/>
                  <a:uLnTx/>
                  <a:uFillTx/>
                  <a:latin typeface="DM Sans" pitchFamily="2" charset="77"/>
                  <a:ea typeface="Calibri"/>
                  <a:cs typeface="Arial"/>
                  <a:sym typeface="Arial"/>
                </a:rPr>
                <a:t>03</a:t>
              </a:r>
            </a:p>
          </p:txBody>
        </p:sp>
        <p:sp>
          <p:nvSpPr>
            <p:cNvPr id="61" name="TextBox 60">
              <a:extLst>
                <a:ext uri="{FF2B5EF4-FFF2-40B4-BE49-F238E27FC236}">
                  <a16:creationId xmlns:a16="http://schemas.microsoft.com/office/drawing/2014/main" id="{5D776CA8-2CB6-A203-635D-4BED8579C86B}"/>
                </a:ext>
              </a:extLst>
            </p:cNvPr>
            <p:cNvSpPr txBox="1"/>
            <p:nvPr/>
          </p:nvSpPr>
          <p:spPr>
            <a:xfrm>
              <a:off x="4549323" y="4053564"/>
              <a:ext cx="772648" cy="677108"/>
            </a:xfrm>
            <a:prstGeom prst="rect">
              <a:avLst/>
            </a:prstGeom>
            <a:noFill/>
          </p:spPr>
          <p:txBody>
            <a:bodyPr wrap="non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145" normalizeH="0" baseline="0" noProof="0" dirty="0">
                  <a:ln>
                    <a:noFill/>
                  </a:ln>
                  <a:solidFill>
                    <a:srgbClr val="FFFFFF"/>
                  </a:solidFill>
                  <a:effectLst/>
                  <a:uLnTx/>
                  <a:uFillTx/>
                  <a:latin typeface="DM Sans" pitchFamily="2" charset="77"/>
                  <a:ea typeface="Calibri"/>
                  <a:cs typeface="Arial"/>
                  <a:sym typeface="Arial"/>
                </a:rPr>
                <a:t>02</a:t>
              </a:r>
            </a:p>
          </p:txBody>
        </p:sp>
        <p:sp>
          <p:nvSpPr>
            <p:cNvPr id="62" name="TextBox 61">
              <a:extLst>
                <a:ext uri="{FF2B5EF4-FFF2-40B4-BE49-F238E27FC236}">
                  <a16:creationId xmlns:a16="http://schemas.microsoft.com/office/drawing/2014/main" id="{85690F8C-43AE-219A-5EC6-CBC145993B0F}"/>
                </a:ext>
              </a:extLst>
            </p:cNvPr>
            <p:cNvSpPr txBox="1"/>
            <p:nvPr/>
          </p:nvSpPr>
          <p:spPr>
            <a:xfrm>
              <a:off x="9152949" y="4055469"/>
              <a:ext cx="806311" cy="677108"/>
            </a:xfrm>
            <a:prstGeom prst="rect">
              <a:avLst/>
            </a:prstGeom>
            <a:noFill/>
          </p:spPr>
          <p:txBody>
            <a:bodyPr wrap="none" rtlCol="0" anchor="b">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145" normalizeH="0" baseline="0" noProof="0">
                  <a:ln>
                    <a:noFill/>
                  </a:ln>
                  <a:solidFill>
                    <a:srgbClr val="FFFFFF"/>
                  </a:solidFill>
                  <a:effectLst/>
                  <a:uLnTx/>
                  <a:uFillTx/>
                  <a:latin typeface="DM Sans" pitchFamily="2" charset="77"/>
                  <a:ea typeface="Calibri"/>
                  <a:cs typeface="Arial"/>
                  <a:sym typeface="Arial"/>
                </a:rPr>
                <a:t>04</a:t>
              </a:r>
            </a:p>
          </p:txBody>
        </p:sp>
        <p:sp>
          <p:nvSpPr>
            <p:cNvPr id="64" name="TextBox 63">
              <a:extLst>
                <a:ext uri="{FF2B5EF4-FFF2-40B4-BE49-F238E27FC236}">
                  <a16:creationId xmlns:a16="http://schemas.microsoft.com/office/drawing/2014/main" id="{4E9BF287-5C55-7819-732B-ADBE35DF8D3F}"/>
                </a:ext>
              </a:extLst>
            </p:cNvPr>
            <p:cNvSpPr txBox="1"/>
            <p:nvPr/>
          </p:nvSpPr>
          <p:spPr>
            <a:xfrm>
              <a:off x="1946897" y="5146266"/>
              <a:ext cx="1191032" cy="391839"/>
            </a:xfrm>
            <a:prstGeom prst="rect">
              <a:avLst/>
            </a:prstGeom>
            <a:noFill/>
          </p:spPr>
          <p:txBody>
            <a:bodyPr wrap="none" rtlCol="0" anchor="b">
              <a:spAutoFit/>
            </a:bodyPr>
            <a:lstStyle/>
            <a:p>
              <a:pPr marL="0" marR="0" lvl="0" indent="0" algn="ctr" defTabSz="914217" rtl="0" eaLnBrk="1" fontAlgn="auto" latinLnBrk="0" hangingPunct="1">
                <a:lnSpc>
                  <a:spcPts val="2160"/>
                </a:lnSpc>
                <a:spcBef>
                  <a:spcPts val="0"/>
                </a:spcBef>
                <a:spcAft>
                  <a:spcPts val="0"/>
                </a:spcAft>
                <a:buClrTx/>
                <a:buSzTx/>
                <a:buFontTx/>
                <a:buNone/>
                <a:tabLst/>
                <a:defRPr/>
              </a:pPr>
              <a:r>
                <a:rPr kumimoji="0" lang="en-US" sz="2400" b="1" i="0" u="none" strike="noStrike" kern="1200" cap="none" spc="-15" normalizeH="0" baseline="0" noProof="0">
                  <a:ln>
                    <a:noFill/>
                  </a:ln>
                  <a:solidFill>
                    <a:srgbClr val="FFFFFF"/>
                  </a:solidFill>
                  <a:effectLst/>
                  <a:uLnTx/>
                  <a:uFillTx/>
                  <a:latin typeface="DM Sans" pitchFamily="2" charset="77"/>
                  <a:ea typeface="Calibri"/>
                  <a:cs typeface="Arial"/>
                  <a:sym typeface="Arial"/>
                </a:rPr>
                <a:t>Claims</a:t>
              </a:r>
            </a:p>
          </p:txBody>
        </p:sp>
        <p:sp>
          <p:nvSpPr>
            <p:cNvPr id="66" name="TextBox 65">
              <a:extLst>
                <a:ext uri="{FF2B5EF4-FFF2-40B4-BE49-F238E27FC236}">
                  <a16:creationId xmlns:a16="http://schemas.microsoft.com/office/drawing/2014/main" id="{918B9B46-4D66-2FEE-0F7D-1AC9DAD37F0B}"/>
                </a:ext>
              </a:extLst>
            </p:cNvPr>
            <p:cNvSpPr txBox="1"/>
            <p:nvPr/>
          </p:nvSpPr>
          <p:spPr>
            <a:xfrm>
              <a:off x="4109319" y="5146266"/>
              <a:ext cx="1539845" cy="391839"/>
            </a:xfrm>
            <a:prstGeom prst="rect">
              <a:avLst/>
            </a:prstGeom>
            <a:noFill/>
          </p:spPr>
          <p:txBody>
            <a:bodyPr wrap="none" rtlCol="0" anchor="b">
              <a:spAutoFit/>
            </a:bodyPr>
            <a:lstStyle/>
            <a:p>
              <a:pPr marL="0" marR="0" lvl="0" indent="0" algn="ctr" defTabSz="914217" rtl="0" eaLnBrk="1" fontAlgn="auto" latinLnBrk="0" hangingPunct="1">
                <a:lnSpc>
                  <a:spcPts val="2160"/>
                </a:lnSpc>
                <a:spcBef>
                  <a:spcPts val="0"/>
                </a:spcBef>
                <a:spcAft>
                  <a:spcPts val="0"/>
                </a:spcAft>
                <a:buClrTx/>
                <a:buSzTx/>
                <a:buFontTx/>
                <a:buNone/>
                <a:tabLst/>
                <a:defRPr/>
              </a:pPr>
              <a:r>
                <a:rPr kumimoji="0" lang="en-US" sz="2400" b="1" i="0" u="none" strike="noStrike" kern="1200" cap="none" spc="-15" normalizeH="0" baseline="0" noProof="0">
                  <a:ln>
                    <a:noFill/>
                  </a:ln>
                  <a:solidFill>
                    <a:srgbClr val="FFFFFF"/>
                  </a:solidFill>
                  <a:effectLst/>
                  <a:uLnTx/>
                  <a:uFillTx/>
                  <a:latin typeface="DM Sans" pitchFamily="2" charset="77"/>
                  <a:ea typeface="Calibri"/>
                  <a:cs typeface="Arial"/>
                  <a:sym typeface="Arial"/>
                </a:rPr>
                <a:t>Evidence</a:t>
              </a:r>
            </a:p>
          </p:txBody>
        </p:sp>
        <p:sp>
          <p:nvSpPr>
            <p:cNvPr id="68" name="TextBox 67">
              <a:extLst>
                <a:ext uri="{FF2B5EF4-FFF2-40B4-BE49-F238E27FC236}">
                  <a16:creationId xmlns:a16="http://schemas.microsoft.com/office/drawing/2014/main" id="{5174B704-0FD1-426B-29D6-7EF5F8EF69E8}"/>
                </a:ext>
              </a:extLst>
            </p:cNvPr>
            <p:cNvSpPr txBox="1"/>
            <p:nvPr/>
          </p:nvSpPr>
          <p:spPr>
            <a:xfrm>
              <a:off x="6600916" y="5136325"/>
              <a:ext cx="1032655" cy="391839"/>
            </a:xfrm>
            <a:prstGeom prst="rect">
              <a:avLst/>
            </a:prstGeom>
            <a:noFill/>
          </p:spPr>
          <p:txBody>
            <a:bodyPr wrap="none" rtlCol="0" anchor="b">
              <a:spAutoFit/>
            </a:bodyPr>
            <a:lstStyle/>
            <a:p>
              <a:pPr marL="0" marR="0" lvl="0" indent="0" algn="ctr" defTabSz="914217" rtl="0" eaLnBrk="1" fontAlgn="auto" latinLnBrk="0" hangingPunct="1">
                <a:lnSpc>
                  <a:spcPts val="2160"/>
                </a:lnSpc>
                <a:spcBef>
                  <a:spcPts val="0"/>
                </a:spcBef>
                <a:spcAft>
                  <a:spcPts val="0"/>
                </a:spcAft>
                <a:buClrTx/>
                <a:buSzTx/>
                <a:buFontTx/>
                <a:buNone/>
                <a:tabLst/>
                <a:defRPr/>
              </a:pPr>
              <a:r>
                <a:rPr kumimoji="0" lang="en-US" sz="2400" b="1" i="0" u="none" strike="noStrike" kern="1200" cap="none" spc="-15" normalizeH="0" baseline="0" noProof="0">
                  <a:ln>
                    <a:noFill/>
                  </a:ln>
                  <a:solidFill>
                    <a:srgbClr val="FFFFFF"/>
                  </a:solidFill>
                  <a:effectLst/>
                  <a:uLnTx/>
                  <a:uFillTx/>
                  <a:latin typeface="DM Sans" pitchFamily="2" charset="77"/>
                  <a:ea typeface="Calibri"/>
                  <a:cs typeface="Arial"/>
                  <a:sym typeface="Arial"/>
                </a:rPr>
                <a:t>Tasks</a:t>
              </a:r>
            </a:p>
          </p:txBody>
        </p:sp>
        <p:sp>
          <p:nvSpPr>
            <p:cNvPr id="70" name="TextBox 69">
              <a:extLst>
                <a:ext uri="{FF2B5EF4-FFF2-40B4-BE49-F238E27FC236}">
                  <a16:creationId xmlns:a16="http://schemas.microsoft.com/office/drawing/2014/main" id="{60927DAF-46E0-4A5D-9CF2-73E63AEA1058}"/>
                </a:ext>
              </a:extLst>
            </p:cNvPr>
            <p:cNvSpPr txBox="1"/>
            <p:nvPr/>
          </p:nvSpPr>
          <p:spPr>
            <a:xfrm>
              <a:off x="9019125" y="5136325"/>
              <a:ext cx="882293" cy="391839"/>
            </a:xfrm>
            <a:prstGeom prst="rect">
              <a:avLst/>
            </a:prstGeom>
            <a:noFill/>
          </p:spPr>
          <p:txBody>
            <a:bodyPr wrap="none" rtlCol="0" anchor="b">
              <a:spAutoFit/>
            </a:bodyPr>
            <a:lstStyle/>
            <a:p>
              <a:pPr marL="0" marR="0" lvl="0" indent="0" algn="ctr" defTabSz="914217" rtl="0" eaLnBrk="1" fontAlgn="auto" latinLnBrk="0" hangingPunct="1">
                <a:lnSpc>
                  <a:spcPts val="2160"/>
                </a:lnSpc>
                <a:spcBef>
                  <a:spcPts val="0"/>
                </a:spcBef>
                <a:spcAft>
                  <a:spcPts val="0"/>
                </a:spcAft>
                <a:buClrTx/>
                <a:buSzTx/>
                <a:buFontTx/>
                <a:buNone/>
                <a:tabLst/>
                <a:defRPr/>
              </a:pPr>
              <a:r>
                <a:rPr kumimoji="0" lang="en-US" sz="2400" b="1" i="0" u="none" strike="noStrike" kern="1200" cap="none" spc="-15" normalizeH="0" baseline="0" noProof="0">
                  <a:ln>
                    <a:noFill/>
                  </a:ln>
                  <a:solidFill>
                    <a:srgbClr val="FFFFFF"/>
                  </a:solidFill>
                  <a:effectLst/>
                  <a:uLnTx/>
                  <a:uFillTx/>
                  <a:latin typeface="DM Sans" pitchFamily="2" charset="77"/>
                  <a:ea typeface="Calibri"/>
                  <a:cs typeface="Arial"/>
                  <a:sym typeface="Arial"/>
                </a:rPr>
                <a:t>Data</a:t>
              </a:r>
            </a:p>
          </p:txBody>
        </p:sp>
      </p:grpSp>
    </p:spTree>
    <p:extLst>
      <p:ext uri="{BB962C8B-B14F-4D97-AF65-F5344CB8AC3E}">
        <p14:creationId xmlns:p14="http://schemas.microsoft.com/office/powerpoint/2010/main" val="36017957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E9E6-CD4A-FF2A-D21E-D30E83C8AC3D}"/>
              </a:ext>
            </a:extLst>
          </p:cNvPr>
          <p:cNvSpPr>
            <a:spLocks noGrp="1"/>
          </p:cNvSpPr>
          <p:nvPr>
            <p:ph type="title"/>
          </p:nvPr>
        </p:nvSpPr>
        <p:spPr/>
        <p:txBody>
          <a:bodyPr/>
          <a:lstStyle/>
          <a:p>
            <a:r>
              <a:rPr lang="en-US" dirty="0"/>
              <a:t>Claim</a:t>
            </a:r>
          </a:p>
        </p:txBody>
      </p:sp>
      <p:sp>
        <p:nvSpPr>
          <p:cNvPr id="5" name="Text Placeholder 4">
            <a:extLst>
              <a:ext uri="{FF2B5EF4-FFF2-40B4-BE49-F238E27FC236}">
                <a16:creationId xmlns:a16="http://schemas.microsoft.com/office/drawing/2014/main" id="{B11F0AE5-226C-CAB8-1DD8-B2580799663B}"/>
              </a:ext>
            </a:extLst>
          </p:cNvPr>
          <p:cNvSpPr>
            <a:spLocks noGrp="1"/>
          </p:cNvSpPr>
          <p:nvPr>
            <p:ph type="body" sz="quarter" idx="15"/>
          </p:nvPr>
        </p:nvSpPr>
        <p:spPr/>
        <p:txBody>
          <a:bodyPr/>
          <a:lstStyle/>
          <a:p>
            <a:r>
              <a:rPr lang="en-US" dirty="0"/>
              <a:t>	What specifically do you want to say about a learner’s 	skills?</a:t>
            </a:r>
          </a:p>
          <a:p>
            <a:endParaRPr lang="en-US" dirty="0"/>
          </a:p>
          <a:p>
            <a:r>
              <a:rPr lang="en-US" dirty="0"/>
              <a:t>Define the claim</a:t>
            </a:r>
          </a:p>
          <a:p>
            <a:pPr lvl="2"/>
            <a:r>
              <a:rPr lang="en-US" dirty="0"/>
              <a:t>A statement about a learner’s ability on a pre-defined construct</a:t>
            </a:r>
          </a:p>
        </p:txBody>
      </p:sp>
      <p:pic>
        <p:nvPicPr>
          <p:cNvPr id="4" name="Graphic 3" descr="Badge 1 with solid fill">
            <a:extLst>
              <a:ext uri="{FF2B5EF4-FFF2-40B4-BE49-F238E27FC236}">
                <a16:creationId xmlns:a16="http://schemas.microsoft.com/office/drawing/2014/main" id="{508B5B7B-8331-8F3F-E660-7A56A82596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450" y="1171575"/>
            <a:ext cx="914400" cy="914400"/>
          </a:xfrm>
          <a:prstGeom prst="rect">
            <a:avLst/>
          </a:prstGeom>
        </p:spPr>
      </p:pic>
      <p:sp>
        <p:nvSpPr>
          <p:cNvPr id="6" name="TextBox 5">
            <a:extLst>
              <a:ext uri="{FF2B5EF4-FFF2-40B4-BE49-F238E27FC236}">
                <a16:creationId xmlns:a16="http://schemas.microsoft.com/office/drawing/2014/main" id="{51873A4F-95AC-978D-F9B5-96E1DE58B03B}"/>
              </a:ext>
            </a:extLst>
          </p:cNvPr>
          <p:cNvSpPr txBox="1"/>
          <p:nvPr/>
        </p:nvSpPr>
        <p:spPr>
          <a:xfrm>
            <a:off x="614362" y="4303457"/>
            <a:ext cx="10963275"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mn-lt"/>
                <a:ea typeface="Arial"/>
                <a:cs typeface="Arial"/>
                <a:sym typeface="Arial"/>
              </a:rPr>
              <a:t>This learner can gather a hypothesis-driven history,</a:t>
            </a:r>
            <a:r>
              <a:rPr kumimoji="0" lang="en-US" sz="3200" b="0" i="0" u="none" strike="noStrike" cap="none" spc="0" normalizeH="0" dirty="0">
                <a:ln>
                  <a:noFill/>
                </a:ln>
                <a:solidFill>
                  <a:schemeClr val="accent3"/>
                </a:solidFill>
                <a:effectLst/>
                <a:uFillTx/>
                <a:latin typeface="+mn-lt"/>
                <a:ea typeface="Arial"/>
                <a:cs typeface="Arial"/>
                <a:sym typeface="Arial"/>
              </a:rPr>
              <a:t> including prioritizing patient information, generating appropriate hypotheses, using hypotheses to conduct a history, and appropriately adapting to elicited patient information</a:t>
            </a:r>
            <a:r>
              <a:rPr kumimoji="0" lang="en-US" sz="3200" b="0" i="0" u="none" strike="noStrike" cap="none" spc="0" normalizeH="0" baseline="0" dirty="0">
                <a:ln>
                  <a:noFill/>
                </a:ln>
                <a:solidFill>
                  <a:schemeClr val="accent3"/>
                </a:solidFill>
                <a:effectLst/>
                <a:uFillTx/>
                <a:latin typeface="+mn-lt"/>
                <a:ea typeface="Arial"/>
                <a:cs typeface="Arial"/>
                <a:sym typeface="Arial"/>
              </a:rPr>
              <a:t>.</a:t>
            </a:r>
          </a:p>
        </p:txBody>
      </p:sp>
    </p:spTree>
    <p:extLst>
      <p:ext uri="{BB962C8B-B14F-4D97-AF65-F5344CB8AC3E}">
        <p14:creationId xmlns:p14="http://schemas.microsoft.com/office/powerpoint/2010/main" val="62254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0CFE-1182-A315-9A63-BF084B96C103}"/>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793F09BE-9DBB-FDA3-C82D-45EB2B5D8230}"/>
              </a:ext>
            </a:extLst>
          </p:cNvPr>
          <p:cNvSpPr>
            <a:spLocks noGrp="1"/>
          </p:cNvSpPr>
          <p:nvPr>
            <p:ph type="body" sz="quarter" idx="15"/>
          </p:nvPr>
        </p:nvSpPr>
        <p:spPr/>
        <p:txBody>
          <a:bodyPr/>
          <a:lstStyle/>
          <a:p>
            <a:r>
              <a:rPr lang="en-US" dirty="0"/>
              <a:t>	What do you need to observe from the learner to 	confidently make the claim?</a:t>
            </a:r>
          </a:p>
          <a:p>
            <a:endParaRPr lang="en-US" dirty="0"/>
          </a:p>
          <a:p>
            <a:r>
              <a:rPr lang="en-US" dirty="0"/>
              <a:t>Define the evidence</a:t>
            </a:r>
          </a:p>
          <a:p>
            <a:pPr lvl="2"/>
            <a:r>
              <a:rPr lang="en-US" dirty="0"/>
              <a:t>A statement about the observable skills and behavior required to support the claim</a:t>
            </a:r>
          </a:p>
        </p:txBody>
      </p:sp>
      <p:pic>
        <p:nvPicPr>
          <p:cNvPr id="5" name="Graphic 4" descr="Badge with solid fill">
            <a:extLst>
              <a:ext uri="{FF2B5EF4-FFF2-40B4-BE49-F238E27FC236}">
                <a16:creationId xmlns:a16="http://schemas.microsoft.com/office/drawing/2014/main" id="{75F5338D-7620-1ED8-823C-AB5DA3022D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61" y="1179364"/>
            <a:ext cx="914400" cy="914400"/>
          </a:xfrm>
          <a:prstGeom prst="rect">
            <a:avLst/>
          </a:prstGeom>
        </p:spPr>
      </p:pic>
      <p:sp>
        <p:nvSpPr>
          <p:cNvPr id="7" name="TextBox 6">
            <a:extLst>
              <a:ext uri="{FF2B5EF4-FFF2-40B4-BE49-F238E27FC236}">
                <a16:creationId xmlns:a16="http://schemas.microsoft.com/office/drawing/2014/main" id="{A9E2E117-90E5-9A72-B875-8E3FD7D9393F}"/>
              </a:ext>
            </a:extLst>
          </p:cNvPr>
          <p:cNvSpPr txBox="1"/>
          <p:nvPr/>
        </p:nvSpPr>
        <p:spPr>
          <a:xfrm>
            <a:off x="428662" y="4611984"/>
            <a:ext cx="11334676"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mn-lt"/>
                <a:ea typeface="Arial"/>
                <a:cs typeface="Arial"/>
                <a:sym typeface="Arial"/>
              </a:rPr>
              <a:t>This claim is supported</a:t>
            </a:r>
            <a:r>
              <a:rPr kumimoji="0" lang="en-US" sz="3200" b="0" i="0" u="none" strike="noStrike" cap="none" spc="0" normalizeH="0" dirty="0">
                <a:ln>
                  <a:noFill/>
                </a:ln>
                <a:solidFill>
                  <a:schemeClr val="accent3"/>
                </a:solidFill>
                <a:effectLst/>
                <a:uFillTx/>
                <a:latin typeface="+mn-lt"/>
                <a:ea typeface="Arial"/>
                <a:cs typeface="Arial"/>
                <a:sym typeface="Arial"/>
              </a:rPr>
              <a:t> by the learner identifying relevant information prior to the patient encounter, fully characterizing the chief concern, thoroughly exploring pre-encounter information and </a:t>
            </a:r>
            <a:r>
              <a:rPr lang="en-US" sz="3200" dirty="0">
                <a:solidFill>
                  <a:schemeClr val="accent3"/>
                </a:solidFill>
                <a:latin typeface="+mn-lt"/>
              </a:rPr>
              <a:t>critical information elicited during the encounter. </a:t>
            </a:r>
            <a:endParaRPr kumimoji="0" lang="en-US" sz="3200" b="0" i="0" u="none" strike="noStrike" cap="none" spc="0" normalizeH="0" baseline="0" dirty="0">
              <a:ln>
                <a:noFill/>
              </a:ln>
              <a:solidFill>
                <a:schemeClr val="accent3"/>
              </a:solidFill>
              <a:effectLst/>
              <a:uFillTx/>
              <a:latin typeface="+mn-lt"/>
              <a:ea typeface="Arial"/>
              <a:cs typeface="Arial"/>
              <a:sym typeface="Arial"/>
            </a:endParaRPr>
          </a:p>
        </p:txBody>
      </p:sp>
    </p:spTree>
    <p:extLst>
      <p:ext uri="{BB962C8B-B14F-4D97-AF65-F5344CB8AC3E}">
        <p14:creationId xmlns:p14="http://schemas.microsoft.com/office/powerpoint/2010/main" val="1011256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0CFE-1182-A315-9A63-BF084B96C103}"/>
              </a:ext>
            </a:extLst>
          </p:cNvPr>
          <p:cNvSpPr>
            <a:spLocks noGrp="1"/>
          </p:cNvSpPr>
          <p:nvPr>
            <p:ph type="title"/>
          </p:nvPr>
        </p:nvSpPr>
        <p:spPr/>
        <p:txBody>
          <a:bodyPr/>
          <a:lstStyle/>
          <a:p>
            <a:r>
              <a:rPr lang="en-US" dirty="0"/>
              <a:t>Task</a:t>
            </a:r>
          </a:p>
        </p:txBody>
      </p:sp>
      <p:sp>
        <p:nvSpPr>
          <p:cNvPr id="3" name="Text Placeholder 2">
            <a:extLst>
              <a:ext uri="{FF2B5EF4-FFF2-40B4-BE49-F238E27FC236}">
                <a16:creationId xmlns:a16="http://schemas.microsoft.com/office/drawing/2014/main" id="{793F09BE-9DBB-FDA3-C82D-45EB2B5D8230}"/>
              </a:ext>
            </a:extLst>
          </p:cNvPr>
          <p:cNvSpPr>
            <a:spLocks noGrp="1"/>
          </p:cNvSpPr>
          <p:nvPr>
            <p:ph type="body" sz="quarter" idx="15"/>
          </p:nvPr>
        </p:nvSpPr>
        <p:spPr/>
        <p:txBody>
          <a:bodyPr/>
          <a:lstStyle/>
          <a:p>
            <a:r>
              <a:rPr lang="en-US" dirty="0"/>
              <a:t>	What activities will the learner engage to provide 	evidence to support the claims?</a:t>
            </a:r>
          </a:p>
          <a:p>
            <a:endParaRPr lang="en-US" dirty="0"/>
          </a:p>
          <a:p>
            <a:r>
              <a:rPr lang="en-US" dirty="0"/>
              <a:t>Develop the task</a:t>
            </a:r>
          </a:p>
          <a:p>
            <a:pPr lvl="2"/>
            <a:r>
              <a:rPr lang="en-US" dirty="0"/>
              <a:t>A stimulus to obtain the evidence required to support the claim</a:t>
            </a:r>
          </a:p>
        </p:txBody>
      </p:sp>
      <p:sp>
        <p:nvSpPr>
          <p:cNvPr id="7" name="TextBox 6">
            <a:extLst>
              <a:ext uri="{FF2B5EF4-FFF2-40B4-BE49-F238E27FC236}">
                <a16:creationId xmlns:a16="http://schemas.microsoft.com/office/drawing/2014/main" id="{A9E2E117-90E5-9A72-B875-8E3FD7D9393F}"/>
              </a:ext>
            </a:extLst>
          </p:cNvPr>
          <p:cNvSpPr txBox="1"/>
          <p:nvPr/>
        </p:nvSpPr>
        <p:spPr>
          <a:xfrm>
            <a:off x="428662" y="4611984"/>
            <a:ext cx="11334676" cy="2062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en-US" sz="3200" b="0" i="0" u="none" strike="noStrike" cap="none" spc="0" normalizeH="0" baseline="0" dirty="0">
                <a:ln>
                  <a:noFill/>
                </a:ln>
                <a:solidFill>
                  <a:schemeClr val="accent3"/>
                </a:solidFill>
                <a:effectLst/>
                <a:uFillTx/>
                <a:latin typeface="+mn-lt"/>
                <a:ea typeface="Arial"/>
                <a:cs typeface="Arial"/>
                <a:sym typeface="Arial"/>
              </a:rPr>
              <a:t>Evidence is obtained by </a:t>
            </a:r>
            <a:r>
              <a:rPr lang="en-US" sz="3200" dirty="0">
                <a:solidFill>
                  <a:schemeClr val="accent3"/>
                </a:solidFill>
                <a:latin typeface="+mn-lt"/>
              </a:rPr>
              <a:t>encountering a case portrayal which is intentionally designed to end with multiple diagnostic possibilities suggested by information on </a:t>
            </a:r>
            <a:r>
              <a:rPr kumimoji="0" lang="en-US" sz="3200" b="0" i="0" u="none" strike="noStrike" cap="none" spc="0" normalizeH="0" dirty="0">
                <a:ln>
                  <a:noFill/>
                </a:ln>
                <a:solidFill>
                  <a:schemeClr val="accent3"/>
                </a:solidFill>
                <a:effectLst/>
                <a:uFillTx/>
                <a:latin typeface="+mn-lt"/>
                <a:ea typeface="Arial"/>
                <a:cs typeface="Arial"/>
                <a:sym typeface="Arial"/>
              </a:rPr>
              <a:t>a patient intake form and specific elicited history, which provide support for possible diagnoses</a:t>
            </a:r>
            <a:r>
              <a:rPr lang="en-US" sz="3200" dirty="0">
                <a:solidFill>
                  <a:schemeClr val="accent3"/>
                </a:solidFill>
                <a:latin typeface="+mn-lt"/>
              </a:rPr>
              <a:t>. </a:t>
            </a:r>
            <a:endParaRPr kumimoji="0" lang="en-US" sz="3200" b="0" i="0" u="none" strike="noStrike" cap="none" spc="0" normalizeH="0" baseline="0" dirty="0">
              <a:ln>
                <a:noFill/>
              </a:ln>
              <a:solidFill>
                <a:schemeClr val="accent3"/>
              </a:solidFill>
              <a:effectLst/>
              <a:uFillTx/>
              <a:latin typeface="+mn-lt"/>
              <a:ea typeface="Arial"/>
              <a:cs typeface="Arial"/>
              <a:sym typeface="Arial"/>
            </a:endParaRPr>
          </a:p>
        </p:txBody>
      </p:sp>
      <p:pic>
        <p:nvPicPr>
          <p:cNvPr id="6" name="Graphic 5" descr="Badge 3 with solid fill">
            <a:extLst>
              <a:ext uri="{FF2B5EF4-FFF2-40B4-BE49-F238E27FC236}">
                <a16:creationId xmlns:a16="http://schemas.microsoft.com/office/drawing/2014/main" id="{1B113186-A9DE-BCC7-0D78-743CC8C1B8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61" y="1209675"/>
            <a:ext cx="914400" cy="914400"/>
          </a:xfrm>
          <a:prstGeom prst="rect">
            <a:avLst/>
          </a:prstGeom>
        </p:spPr>
      </p:pic>
    </p:spTree>
    <p:extLst>
      <p:ext uri="{BB962C8B-B14F-4D97-AF65-F5344CB8AC3E}">
        <p14:creationId xmlns:p14="http://schemas.microsoft.com/office/powerpoint/2010/main" val="254290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0CFE-1182-A315-9A63-BF084B96C103}"/>
              </a:ext>
            </a:extLst>
          </p:cNvPr>
          <p:cNvSpPr>
            <a:spLocks noGrp="1"/>
          </p:cNvSpPr>
          <p:nvPr>
            <p:ph type="title"/>
          </p:nvPr>
        </p:nvSpPr>
        <p:spPr/>
        <p:txBody>
          <a:bodyPr/>
          <a:lstStyle/>
          <a:p>
            <a:r>
              <a:rPr lang="en-US" dirty="0"/>
              <a:t>Data</a:t>
            </a:r>
          </a:p>
        </p:txBody>
      </p:sp>
      <p:sp>
        <p:nvSpPr>
          <p:cNvPr id="3" name="Text Placeholder 2">
            <a:extLst>
              <a:ext uri="{FF2B5EF4-FFF2-40B4-BE49-F238E27FC236}">
                <a16:creationId xmlns:a16="http://schemas.microsoft.com/office/drawing/2014/main" id="{793F09BE-9DBB-FDA3-C82D-45EB2B5D8230}"/>
              </a:ext>
            </a:extLst>
          </p:cNvPr>
          <p:cNvSpPr>
            <a:spLocks noGrp="1"/>
          </p:cNvSpPr>
          <p:nvPr>
            <p:ph type="body" sz="quarter" idx="15"/>
          </p:nvPr>
        </p:nvSpPr>
        <p:spPr/>
        <p:txBody>
          <a:bodyPr/>
          <a:lstStyle/>
          <a:p>
            <a:r>
              <a:rPr lang="en-US" dirty="0"/>
              <a:t>	What outcomes should be collected to provide the 	evidence for the claim?</a:t>
            </a:r>
          </a:p>
          <a:p>
            <a:endParaRPr lang="en-US" dirty="0"/>
          </a:p>
          <a:p>
            <a:r>
              <a:rPr lang="en-US" dirty="0"/>
              <a:t>Select the data</a:t>
            </a:r>
          </a:p>
          <a:p>
            <a:pPr lvl="2"/>
            <a:r>
              <a:rPr lang="en-US" dirty="0"/>
              <a:t>The data and outcomes from the tasks and assessments that provide the evidence in support of the claim</a:t>
            </a:r>
          </a:p>
        </p:txBody>
      </p:sp>
      <p:sp>
        <p:nvSpPr>
          <p:cNvPr id="7" name="TextBox 6">
            <a:extLst>
              <a:ext uri="{FF2B5EF4-FFF2-40B4-BE49-F238E27FC236}">
                <a16:creationId xmlns:a16="http://schemas.microsoft.com/office/drawing/2014/main" id="{A9E2E117-90E5-9A72-B875-8E3FD7D9393F}"/>
              </a:ext>
            </a:extLst>
          </p:cNvPr>
          <p:cNvSpPr txBox="1"/>
          <p:nvPr/>
        </p:nvSpPr>
        <p:spPr>
          <a:xfrm>
            <a:off x="428662" y="5066327"/>
            <a:ext cx="11334676" cy="1569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en-US" sz="3200" b="0" i="0" u="none" strike="noStrike" cap="none" spc="0" normalizeH="0" baseline="0" dirty="0">
                <a:ln>
                  <a:noFill/>
                </a:ln>
                <a:solidFill>
                  <a:schemeClr val="accent3"/>
                </a:solidFill>
                <a:effectLst/>
                <a:uFillTx/>
                <a:latin typeface="+mn-lt"/>
                <a:ea typeface="Arial"/>
                <a:cs typeface="Arial"/>
                <a:sym typeface="Arial"/>
              </a:rPr>
              <a:t>The task and assessment result in a rating</a:t>
            </a:r>
            <a:r>
              <a:rPr kumimoji="0" lang="en-US" sz="3200" b="0" i="0" u="none" strike="noStrike" cap="none" spc="0" normalizeH="0" dirty="0">
                <a:ln>
                  <a:noFill/>
                </a:ln>
                <a:solidFill>
                  <a:schemeClr val="accent3"/>
                </a:solidFill>
                <a:effectLst/>
                <a:uFillTx/>
                <a:latin typeface="+mn-lt"/>
                <a:ea typeface="Arial"/>
                <a:cs typeface="Arial"/>
                <a:sym typeface="Arial"/>
              </a:rPr>
              <a:t> of student performance </a:t>
            </a:r>
            <a:r>
              <a:rPr lang="en-US" sz="3200" dirty="0">
                <a:solidFill>
                  <a:schemeClr val="accent3"/>
                </a:solidFill>
                <a:latin typeface="+mn-lt"/>
              </a:rPr>
              <a:t>for each piece of evidence</a:t>
            </a:r>
            <a:r>
              <a:rPr kumimoji="0" lang="en-US" sz="3200" b="0" i="0" u="none" strike="noStrike" cap="none" spc="0" normalizeH="0" dirty="0">
                <a:ln>
                  <a:noFill/>
                </a:ln>
                <a:solidFill>
                  <a:schemeClr val="accent3"/>
                </a:solidFill>
                <a:effectLst/>
                <a:uFillTx/>
                <a:latin typeface="+mn-lt"/>
                <a:ea typeface="Arial"/>
                <a:cs typeface="Arial"/>
                <a:sym typeface="Arial"/>
              </a:rPr>
              <a:t> using a 4-point scale with performance anchors</a:t>
            </a:r>
            <a:r>
              <a:rPr lang="en-US" sz="3200" dirty="0">
                <a:solidFill>
                  <a:schemeClr val="accent3"/>
                </a:solidFill>
                <a:latin typeface="+mn-lt"/>
              </a:rPr>
              <a:t>. </a:t>
            </a:r>
            <a:endParaRPr kumimoji="0" lang="en-US" sz="3200" b="0" i="0" u="none" strike="noStrike" cap="none" spc="0" normalizeH="0" baseline="0" dirty="0">
              <a:ln>
                <a:noFill/>
              </a:ln>
              <a:solidFill>
                <a:schemeClr val="accent3"/>
              </a:solidFill>
              <a:effectLst/>
              <a:uFillTx/>
              <a:latin typeface="+mn-lt"/>
              <a:ea typeface="Arial"/>
              <a:cs typeface="Arial"/>
              <a:sym typeface="Arial"/>
            </a:endParaRPr>
          </a:p>
        </p:txBody>
      </p:sp>
      <p:pic>
        <p:nvPicPr>
          <p:cNvPr id="9" name="Graphic 8" descr="Badge 4 with solid fill">
            <a:extLst>
              <a:ext uri="{FF2B5EF4-FFF2-40B4-BE49-F238E27FC236}">
                <a16:creationId xmlns:a16="http://schemas.microsoft.com/office/drawing/2014/main" id="{07665BFA-2117-5C10-3C4D-066125865B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61" y="1158658"/>
            <a:ext cx="914400" cy="914400"/>
          </a:xfrm>
          <a:prstGeom prst="rect">
            <a:avLst/>
          </a:prstGeom>
        </p:spPr>
      </p:pic>
    </p:spTree>
    <p:extLst>
      <p:ext uri="{BB962C8B-B14F-4D97-AF65-F5344CB8AC3E}">
        <p14:creationId xmlns:p14="http://schemas.microsoft.com/office/powerpoint/2010/main" val="2529318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CF46-421E-28AF-DA66-9A8554061B7F}"/>
              </a:ext>
            </a:extLst>
          </p:cNvPr>
          <p:cNvSpPr>
            <a:spLocks noGrp="1"/>
          </p:cNvSpPr>
          <p:nvPr>
            <p:ph type="title"/>
          </p:nvPr>
        </p:nvSpPr>
        <p:spPr/>
        <p:txBody>
          <a:bodyPr/>
          <a:lstStyle/>
          <a:p>
            <a:r>
              <a:rPr lang="en-US"/>
              <a:t>Evidence-Centered Approach</a:t>
            </a:r>
          </a:p>
        </p:txBody>
      </p:sp>
      <p:graphicFrame>
        <p:nvGraphicFramePr>
          <p:cNvPr id="4" name="Diagram 3">
            <a:extLst>
              <a:ext uri="{FF2B5EF4-FFF2-40B4-BE49-F238E27FC236}">
                <a16:creationId xmlns:a16="http://schemas.microsoft.com/office/drawing/2014/main" id="{B029E0FA-C330-90C4-FF9E-0E6C63102B3D}"/>
              </a:ext>
            </a:extLst>
          </p:cNvPr>
          <p:cNvGraphicFramePr/>
          <p:nvPr>
            <p:extLst>
              <p:ext uri="{D42A27DB-BD31-4B8C-83A1-F6EECF244321}">
                <p14:modId xmlns:p14="http://schemas.microsoft.com/office/powerpoint/2010/main" val="4272577284"/>
              </p:ext>
            </p:extLst>
          </p:nvPr>
        </p:nvGraphicFramePr>
        <p:xfrm>
          <a:off x="2746102" y="12488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U-Turn 4">
            <a:extLst>
              <a:ext uri="{FF2B5EF4-FFF2-40B4-BE49-F238E27FC236}">
                <a16:creationId xmlns:a16="http://schemas.microsoft.com/office/drawing/2014/main" id="{0D43CA07-D223-D6C3-0D5F-8C9B0D624F75}"/>
              </a:ext>
            </a:extLst>
          </p:cNvPr>
          <p:cNvSpPr/>
          <p:nvPr/>
        </p:nvSpPr>
        <p:spPr>
          <a:xfrm rot="16200000">
            <a:off x="-289359" y="1874622"/>
            <a:ext cx="5183498" cy="3931920"/>
          </a:xfrm>
          <a:prstGeom prst="uturnArrow">
            <a:avLst>
              <a:gd name="adj1" fmla="val 15475"/>
              <a:gd name="adj2" fmla="val 14869"/>
              <a:gd name="adj3" fmla="val 19036"/>
              <a:gd name="adj4" fmla="val 43750"/>
              <a:gd name="adj5" fmla="val 61047"/>
            </a:avLst>
          </a:prstGeom>
          <a:solidFill>
            <a:srgbClr val="CDD8EF">
              <a:alpha val="89804"/>
            </a:srgbClr>
          </a:solidFill>
          <a:ln>
            <a:noFill/>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Calibri"/>
              <a:sym typeface="Calibri"/>
            </a:endParaRPr>
          </a:p>
        </p:txBody>
      </p:sp>
      <p:sp>
        <p:nvSpPr>
          <p:cNvPr id="6" name="TextBox 5">
            <a:extLst>
              <a:ext uri="{FF2B5EF4-FFF2-40B4-BE49-F238E27FC236}">
                <a16:creationId xmlns:a16="http://schemas.microsoft.com/office/drawing/2014/main" id="{2893F4A7-A25C-93F3-8A6F-6AC847C75A1C}"/>
              </a:ext>
            </a:extLst>
          </p:cNvPr>
          <p:cNvSpPr txBox="1"/>
          <p:nvPr/>
        </p:nvSpPr>
        <p:spPr>
          <a:xfrm>
            <a:off x="966350" y="3610359"/>
            <a:ext cx="2518722"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414141"/>
                </a:solidFill>
                <a:effectLst/>
                <a:uLnTx/>
                <a:uFillTx/>
                <a:latin typeface="Arial"/>
                <a:ea typeface="Arial"/>
                <a:cs typeface="Arial"/>
                <a:sym typeface="Arial"/>
              </a:rPr>
              <a:t>Does the pilot data support the intended inference?</a:t>
            </a:r>
          </a:p>
        </p:txBody>
      </p:sp>
    </p:spTree>
    <p:extLst>
      <p:ext uri="{BB962C8B-B14F-4D97-AF65-F5344CB8AC3E}">
        <p14:creationId xmlns:p14="http://schemas.microsoft.com/office/powerpoint/2010/main" val="10036812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582F2-CFB1-5A6F-3B4E-1CB04AB6DF7C}"/>
              </a:ext>
            </a:extLst>
          </p:cNvPr>
          <p:cNvSpPr>
            <a:spLocks noGrp="1"/>
          </p:cNvSpPr>
          <p:nvPr>
            <p:ph type="title"/>
          </p:nvPr>
        </p:nvSpPr>
        <p:spPr/>
        <p:txBody>
          <a:bodyPr/>
          <a:lstStyle/>
          <a:p>
            <a:r>
              <a:rPr lang="en-US" dirty="0"/>
              <a:t>Large Group Activity</a:t>
            </a:r>
          </a:p>
        </p:txBody>
      </p:sp>
      <p:sp>
        <p:nvSpPr>
          <p:cNvPr id="4" name="Content Placeholder 3">
            <a:extLst>
              <a:ext uri="{FF2B5EF4-FFF2-40B4-BE49-F238E27FC236}">
                <a16:creationId xmlns:a16="http://schemas.microsoft.com/office/drawing/2014/main" id="{E92EE458-ECCB-76BC-58D3-D139BB79C8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313793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31645-A0D8-E281-650F-1C29F078F1BA}"/>
              </a:ext>
            </a:extLst>
          </p:cNvPr>
          <p:cNvSpPr>
            <a:spLocks noGrp="1"/>
          </p:cNvSpPr>
          <p:nvPr>
            <p:ph type="title"/>
          </p:nvPr>
        </p:nvSpPr>
        <p:spPr/>
        <p:txBody>
          <a:bodyPr/>
          <a:lstStyle/>
          <a:p>
            <a:r>
              <a:rPr lang="en-US" dirty="0"/>
              <a:t>Assessment Focus</a:t>
            </a:r>
          </a:p>
        </p:txBody>
      </p:sp>
      <p:sp>
        <p:nvSpPr>
          <p:cNvPr id="5" name="Text Placeholder 4">
            <a:extLst>
              <a:ext uri="{FF2B5EF4-FFF2-40B4-BE49-F238E27FC236}">
                <a16:creationId xmlns:a16="http://schemas.microsoft.com/office/drawing/2014/main" id="{158884FF-083E-5D6E-BD31-863B9CED5717}"/>
              </a:ext>
            </a:extLst>
          </p:cNvPr>
          <p:cNvSpPr>
            <a:spLocks noGrp="1"/>
          </p:cNvSpPr>
          <p:nvPr>
            <p:ph type="body" sz="quarter" idx="15"/>
          </p:nvPr>
        </p:nvSpPr>
        <p:spPr/>
        <p:txBody>
          <a:bodyPr/>
          <a:lstStyle/>
          <a:p>
            <a:r>
              <a:rPr lang="en-US" dirty="0"/>
              <a:t>Interprofessional Communication</a:t>
            </a:r>
          </a:p>
          <a:p>
            <a:endParaRPr lang="en-US" dirty="0"/>
          </a:p>
          <a:p>
            <a:r>
              <a:rPr lang="en-US" dirty="0"/>
              <a:t>Team Building</a:t>
            </a:r>
          </a:p>
        </p:txBody>
      </p:sp>
    </p:spTree>
    <p:extLst>
      <p:ext uri="{BB962C8B-B14F-4D97-AF65-F5344CB8AC3E}">
        <p14:creationId xmlns:p14="http://schemas.microsoft.com/office/powerpoint/2010/main" val="426985078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38A7-FC71-675E-B28A-69EEAB6F5983}"/>
              </a:ext>
            </a:extLst>
          </p:cNvPr>
          <p:cNvSpPr>
            <a:spLocks noGrp="1"/>
          </p:cNvSpPr>
          <p:nvPr>
            <p:ph type="title"/>
          </p:nvPr>
        </p:nvSpPr>
        <p:spPr/>
        <p:txBody>
          <a:bodyPr/>
          <a:lstStyle/>
          <a:p>
            <a:r>
              <a:rPr lang="en-US" dirty="0"/>
              <a:t>Alchemy</a:t>
            </a:r>
          </a:p>
        </p:txBody>
      </p:sp>
      <p:sp>
        <p:nvSpPr>
          <p:cNvPr id="3" name="Text Placeholder 2">
            <a:extLst>
              <a:ext uri="{FF2B5EF4-FFF2-40B4-BE49-F238E27FC236}">
                <a16:creationId xmlns:a16="http://schemas.microsoft.com/office/drawing/2014/main" id="{1F088283-1095-0844-F0B5-1AD238B6BE89}"/>
              </a:ext>
            </a:extLst>
          </p:cNvPr>
          <p:cNvSpPr>
            <a:spLocks noGrp="1"/>
          </p:cNvSpPr>
          <p:nvPr>
            <p:ph type="body" sz="quarter" idx="15"/>
          </p:nvPr>
        </p:nvSpPr>
        <p:spPr>
          <a:xfrm>
            <a:off x="336430" y="1354087"/>
            <a:ext cx="6850109" cy="5086469"/>
          </a:xfrm>
        </p:spPr>
        <p:txBody>
          <a:bodyPr/>
          <a:lstStyle/>
          <a:p>
            <a:r>
              <a:rPr lang="en-US" dirty="0"/>
              <a:t>Natural philosophy </a:t>
            </a:r>
          </a:p>
          <a:p>
            <a:pPr marL="514350" lvl="1" indent="-514350">
              <a:buFont typeface="+mj-lt"/>
              <a:buAutoNum type="arabicPeriod"/>
            </a:pPr>
            <a:endParaRPr lang="en-US" dirty="0"/>
          </a:p>
          <a:p>
            <a:pPr marL="514350" lvl="1" indent="-514350">
              <a:buFont typeface="+mj-lt"/>
              <a:buAutoNum type="arabicPeriod"/>
            </a:pPr>
            <a:r>
              <a:rPr lang="en-US" dirty="0"/>
              <a:t>How do things come into being? </a:t>
            </a:r>
          </a:p>
          <a:p>
            <a:pPr marL="514350" lvl="1" indent="-514350">
              <a:buFont typeface="+mj-lt"/>
              <a:buAutoNum type="arabicPeriod"/>
            </a:pPr>
            <a:endParaRPr lang="en-US" dirty="0"/>
          </a:p>
          <a:p>
            <a:pPr marL="514350" lvl="1" indent="-514350">
              <a:buFont typeface="+mj-lt"/>
              <a:buAutoNum type="arabicPeriod"/>
            </a:pPr>
            <a:r>
              <a:rPr lang="en-US" dirty="0"/>
              <a:t>What are things made of?</a:t>
            </a:r>
          </a:p>
          <a:p>
            <a:pPr marL="514350" lvl="1" indent="-514350">
              <a:buFont typeface="+mj-lt"/>
              <a:buAutoNum type="arabicPeriod"/>
            </a:pPr>
            <a:endParaRPr lang="en-US" dirty="0"/>
          </a:p>
          <a:p>
            <a:pPr marL="514350" lvl="1" indent="-514350">
              <a:buFont typeface="+mj-lt"/>
              <a:buAutoNum type="arabicPeriod"/>
            </a:pPr>
            <a:r>
              <a:rPr lang="en-US" dirty="0"/>
              <a:t>Can some things be transformed into other things?</a:t>
            </a:r>
          </a:p>
        </p:txBody>
      </p:sp>
      <p:pic>
        <p:nvPicPr>
          <p:cNvPr id="4" name="Picture 3">
            <a:extLst>
              <a:ext uri="{FF2B5EF4-FFF2-40B4-BE49-F238E27FC236}">
                <a16:creationId xmlns:a16="http://schemas.microsoft.com/office/drawing/2014/main" id="{9C776072-E5F6-0C0C-A57E-E5C8ACC0D8A2}"/>
              </a:ext>
            </a:extLst>
          </p:cNvPr>
          <p:cNvPicPr>
            <a:picLocks noChangeAspect="1"/>
          </p:cNvPicPr>
          <p:nvPr/>
        </p:nvPicPr>
        <p:blipFill>
          <a:blip r:embed="rId2"/>
          <a:stretch>
            <a:fillRect/>
          </a:stretch>
        </p:blipFill>
        <p:spPr>
          <a:xfrm>
            <a:off x="7186539" y="1354087"/>
            <a:ext cx="4762500" cy="4562475"/>
          </a:xfrm>
          <a:prstGeom prst="rect">
            <a:avLst/>
          </a:prstGeom>
        </p:spPr>
      </p:pic>
      <p:sp>
        <p:nvSpPr>
          <p:cNvPr id="6" name="TextBox 5">
            <a:extLst>
              <a:ext uri="{FF2B5EF4-FFF2-40B4-BE49-F238E27FC236}">
                <a16:creationId xmlns:a16="http://schemas.microsoft.com/office/drawing/2014/main" id="{B067976F-F41D-C03C-1C6F-7F11198764CB}"/>
              </a:ext>
            </a:extLst>
          </p:cNvPr>
          <p:cNvSpPr txBox="1"/>
          <p:nvPr/>
        </p:nvSpPr>
        <p:spPr>
          <a:xfrm>
            <a:off x="7186539" y="5916562"/>
            <a:ext cx="47625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t>The Alchemist by Joseph Wright of Derby. Oil-on-canvas painted in 1771. (Public Domain)</a:t>
            </a:r>
          </a:p>
        </p:txBody>
      </p:sp>
      <p:sp>
        <p:nvSpPr>
          <p:cNvPr id="7" name="Rectangle 6">
            <a:extLst>
              <a:ext uri="{FF2B5EF4-FFF2-40B4-BE49-F238E27FC236}">
                <a16:creationId xmlns:a16="http://schemas.microsoft.com/office/drawing/2014/main" id="{F67E7D96-EAC4-B5C8-7296-B4826DA0EB18}"/>
              </a:ext>
            </a:extLst>
          </p:cNvPr>
          <p:cNvSpPr/>
          <p:nvPr/>
        </p:nvSpPr>
        <p:spPr>
          <a:xfrm>
            <a:off x="336429" y="2279585"/>
            <a:ext cx="6850109" cy="46166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How does assessment help students come into being?</a:t>
            </a:r>
          </a:p>
        </p:txBody>
      </p:sp>
      <p:sp>
        <p:nvSpPr>
          <p:cNvPr id="8" name="Rectangle 7">
            <a:extLst>
              <a:ext uri="{FF2B5EF4-FFF2-40B4-BE49-F238E27FC236}">
                <a16:creationId xmlns:a16="http://schemas.microsoft.com/office/drawing/2014/main" id="{1B471428-8AA8-0AA4-4169-15A5B7F5E983}"/>
              </a:ext>
            </a:extLst>
          </p:cNvPr>
          <p:cNvSpPr/>
          <p:nvPr/>
        </p:nvSpPr>
        <p:spPr>
          <a:xfrm>
            <a:off x="336429" y="3230071"/>
            <a:ext cx="6850109" cy="46166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What composes an assessment system?</a:t>
            </a:r>
          </a:p>
        </p:txBody>
      </p:sp>
    </p:spTree>
    <p:extLst>
      <p:ext uri="{BB962C8B-B14F-4D97-AF65-F5344CB8AC3E}">
        <p14:creationId xmlns:p14="http://schemas.microsoft.com/office/powerpoint/2010/main" val="4109171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0E9641-B1E4-3EA0-679D-6D6D35EC6D44}"/>
              </a:ext>
            </a:extLst>
          </p:cNvPr>
          <p:cNvPicPr>
            <a:picLocks noChangeAspect="1"/>
          </p:cNvPicPr>
          <p:nvPr/>
        </p:nvPicPr>
        <p:blipFill rotWithShape="1">
          <a:blip r:embed="rId3"/>
          <a:srcRect l="301" t="17936" b="6508"/>
          <a:stretch/>
        </p:blipFill>
        <p:spPr>
          <a:xfrm>
            <a:off x="108857" y="0"/>
            <a:ext cx="12010544" cy="6834796"/>
          </a:xfrm>
          <a:prstGeom prst="rect">
            <a:avLst/>
          </a:prstGeom>
        </p:spPr>
      </p:pic>
    </p:spTree>
    <p:extLst>
      <p:ext uri="{BB962C8B-B14F-4D97-AF65-F5344CB8AC3E}">
        <p14:creationId xmlns:p14="http://schemas.microsoft.com/office/powerpoint/2010/main" val="196367744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FA1A-36AA-E93D-CC06-C09790ECDE8A}"/>
              </a:ext>
            </a:extLst>
          </p:cNvPr>
          <p:cNvSpPr>
            <a:spLocks noGrp="1"/>
          </p:cNvSpPr>
          <p:nvPr>
            <p:ph type="title"/>
          </p:nvPr>
        </p:nvSpPr>
        <p:spPr/>
        <p:txBody>
          <a:bodyPr/>
          <a:lstStyle/>
          <a:p>
            <a:r>
              <a:rPr lang="en-US" dirty="0"/>
              <a:t>Interprofessional Communication</a:t>
            </a:r>
          </a:p>
        </p:txBody>
      </p:sp>
      <p:sp>
        <p:nvSpPr>
          <p:cNvPr id="3" name="Text Placeholder 2">
            <a:extLst>
              <a:ext uri="{FF2B5EF4-FFF2-40B4-BE49-F238E27FC236}">
                <a16:creationId xmlns:a16="http://schemas.microsoft.com/office/drawing/2014/main" id="{3693A656-1817-193E-10A3-7C6ABD4931F2}"/>
              </a:ext>
            </a:extLst>
          </p:cNvPr>
          <p:cNvSpPr>
            <a:spLocks noGrp="1"/>
          </p:cNvSpPr>
          <p:nvPr>
            <p:ph type="body" sz="quarter" idx="15"/>
          </p:nvPr>
        </p:nvSpPr>
        <p:spPr/>
        <p:txBody>
          <a:bodyPr>
            <a:normAutofit fontScale="85000" lnSpcReduction="20000"/>
          </a:bodyPr>
          <a:lstStyle/>
          <a:p>
            <a:r>
              <a:rPr lang="en-US" dirty="0"/>
              <a:t>Communicate in a responsive, responsible, respectful, and compassionate manner with team members.</a:t>
            </a:r>
          </a:p>
          <a:p>
            <a:pPr lvl="2"/>
            <a:r>
              <a:rPr lang="en-US" dirty="0"/>
              <a:t>Communicate one’s roles and responsibilities clearly. </a:t>
            </a:r>
          </a:p>
          <a:p>
            <a:pPr lvl="2"/>
            <a:r>
              <a:rPr lang="en-US" dirty="0"/>
              <a:t>Use communication tools, techniques, and technologies to enhance team function, well-being, and health outcomes. </a:t>
            </a:r>
          </a:p>
          <a:p>
            <a:pPr lvl="2"/>
            <a:r>
              <a:rPr lang="en-US" dirty="0"/>
              <a:t>Communicate clearly with authenticity and cultural humility, avoiding discipline-specific terminology. </a:t>
            </a:r>
          </a:p>
          <a:p>
            <a:pPr lvl="2"/>
            <a:r>
              <a:rPr lang="en-US" dirty="0"/>
              <a:t>Promote common understanding of shared goals. </a:t>
            </a:r>
          </a:p>
          <a:p>
            <a:pPr lvl="2"/>
            <a:r>
              <a:rPr lang="en-US" dirty="0"/>
              <a:t>Practice active listening that encourages ideas and opinions of other team members. </a:t>
            </a:r>
          </a:p>
          <a:p>
            <a:pPr lvl="2"/>
            <a:r>
              <a:rPr lang="en-US" dirty="0"/>
              <a:t>Use constructive feedback to connect, align, and accomplish team goals.</a:t>
            </a:r>
          </a:p>
          <a:p>
            <a:pPr lvl="2"/>
            <a:r>
              <a:rPr lang="en-US" dirty="0"/>
              <a:t>Examine one’s position, power, role, unique experience, expertise, and culture towards improving communication and managing conflicts</a:t>
            </a:r>
          </a:p>
        </p:txBody>
      </p:sp>
      <p:sp>
        <p:nvSpPr>
          <p:cNvPr id="5" name="TextBox 4">
            <a:extLst>
              <a:ext uri="{FF2B5EF4-FFF2-40B4-BE49-F238E27FC236}">
                <a16:creationId xmlns:a16="http://schemas.microsoft.com/office/drawing/2014/main" id="{F904BC84-4083-A909-FDA5-9BC6A11006E8}"/>
              </a:ext>
            </a:extLst>
          </p:cNvPr>
          <p:cNvSpPr txBox="1"/>
          <p:nvPr/>
        </p:nvSpPr>
        <p:spPr>
          <a:xfrm>
            <a:off x="3690257" y="6581001"/>
            <a:ext cx="850174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200" dirty="0"/>
              <a:t>https://www.ipecollaborative.org/assets/core-competencies/IPEC_Core_Competencies_Version_3_2023.pdf</a:t>
            </a:r>
          </a:p>
        </p:txBody>
      </p:sp>
    </p:spTree>
    <p:extLst>
      <p:ext uri="{BB962C8B-B14F-4D97-AF65-F5344CB8AC3E}">
        <p14:creationId xmlns:p14="http://schemas.microsoft.com/office/powerpoint/2010/main" val="2679418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9359-EC02-D291-E1F6-0B7440FC775D}"/>
              </a:ext>
            </a:extLst>
          </p:cNvPr>
          <p:cNvSpPr>
            <a:spLocks noGrp="1"/>
          </p:cNvSpPr>
          <p:nvPr>
            <p:ph type="title"/>
          </p:nvPr>
        </p:nvSpPr>
        <p:spPr/>
        <p:txBody>
          <a:bodyPr/>
          <a:lstStyle/>
          <a:p>
            <a:r>
              <a:rPr lang="en-US" dirty="0"/>
              <a:t>Team Building</a:t>
            </a:r>
          </a:p>
        </p:txBody>
      </p:sp>
      <p:sp>
        <p:nvSpPr>
          <p:cNvPr id="3" name="Text Placeholder 2">
            <a:extLst>
              <a:ext uri="{FF2B5EF4-FFF2-40B4-BE49-F238E27FC236}">
                <a16:creationId xmlns:a16="http://schemas.microsoft.com/office/drawing/2014/main" id="{63799DFF-BC65-ABBA-1A5E-3FE648631C51}"/>
              </a:ext>
            </a:extLst>
          </p:cNvPr>
          <p:cNvSpPr>
            <a:spLocks noGrp="1"/>
          </p:cNvSpPr>
          <p:nvPr>
            <p:ph type="body" sz="quarter" idx="15"/>
          </p:nvPr>
        </p:nvSpPr>
        <p:spPr/>
        <p:txBody>
          <a:bodyPr/>
          <a:lstStyle/>
          <a:p>
            <a:r>
              <a:rPr lang="en-US" dirty="0"/>
              <a:t>An ongoing process that helps a work group evolve into a cohesive unit. The team members not only share expectations for accomplishing group tasks, but trust and support one another and respect one another's individual differences. </a:t>
            </a:r>
          </a:p>
        </p:txBody>
      </p:sp>
      <p:pic>
        <p:nvPicPr>
          <p:cNvPr id="4" name="Picture 3">
            <a:extLst>
              <a:ext uri="{FF2B5EF4-FFF2-40B4-BE49-F238E27FC236}">
                <a16:creationId xmlns:a16="http://schemas.microsoft.com/office/drawing/2014/main" id="{A2328611-CCA6-EBFA-2F0E-DCCF59A40BBF}"/>
              </a:ext>
            </a:extLst>
          </p:cNvPr>
          <p:cNvPicPr>
            <a:picLocks noChangeAspect="1"/>
          </p:cNvPicPr>
          <p:nvPr/>
        </p:nvPicPr>
        <p:blipFill>
          <a:blip r:embed="rId2"/>
          <a:stretch>
            <a:fillRect/>
          </a:stretch>
        </p:blipFill>
        <p:spPr>
          <a:xfrm>
            <a:off x="3823247" y="3429000"/>
            <a:ext cx="4545506" cy="3429000"/>
          </a:xfrm>
          <a:prstGeom prst="rect">
            <a:avLst/>
          </a:prstGeom>
        </p:spPr>
      </p:pic>
    </p:spTree>
    <p:extLst>
      <p:ext uri="{BB962C8B-B14F-4D97-AF65-F5344CB8AC3E}">
        <p14:creationId xmlns:p14="http://schemas.microsoft.com/office/powerpoint/2010/main" val="34052938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3E136-C273-2042-B45B-6DB6706A8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A9D11-5130-C5E3-E3B0-BC9454C2E302}"/>
              </a:ext>
            </a:extLst>
          </p:cNvPr>
          <p:cNvSpPr>
            <a:spLocks noGrp="1"/>
          </p:cNvSpPr>
          <p:nvPr>
            <p:ph type="title"/>
          </p:nvPr>
        </p:nvSpPr>
        <p:spPr/>
        <p:txBody>
          <a:bodyPr/>
          <a:lstStyle/>
          <a:p>
            <a:r>
              <a:rPr lang="en-US"/>
              <a:t>Before </a:t>
            </a:r>
            <a:r>
              <a:rPr lang="en-US" err="1"/>
              <a:t>ecd</a:t>
            </a:r>
            <a:r>
              <a:rPr lang="en-US"/>
              <a:t> process begins…</a:t>
            </a:r>
          </a:p>
        </p:txBody>
      </p:sp>
      <p:grpSp>
        <p:nvGrpSpPr>
          <p:cNvPr id="82" name="Group 81">
            <a:extLst>
              <a:ext uri="{FF2B5EF4-FFF2-40B4-BE49-F238E27FC236}">
                <a16:creationId xmlns:a16="http://schemas.microsoft.com/office/drawing/2014/main" id="{1654BB35-EC09-260D-3762-ACB9DD8E8580}"/>
              </a:ext>
            </a:extLst>
          </p:cNvPr>
          <p:cNvGrpSpPr/>
          <p:nvPr/>
        </p:nvGrpSpPr>
        <p:grpSpPr>
          <a:xfrm>
            <a:off x="360357" y="1281842"/>
            <a:ext cx="11831643" cy="5385658"/>
            <a:chOff x="4172464" y="1398333"/>
            <a:chExt cx="9372047" cy="5083151"/>
          </a:xfrm>
        </p:grpSpPr>
        <p:sp>
          <p:nvSpPr>
            <p:cNvPr id="54" name="Shape 13249">
              <a:extLst>
                <a:ext uri="{FF2B5EF4-FFF2-40B4-BE49-F238E27FC236}">
                  <a16:creationId xmlns:a16="http://schemas.microsoft.com/office/drawing/2014/main" id="{2037A087-D3B0-B52D-1E72-470F76593C6D}"/>
                </a:ext>
              </a:extLst>
            </p:cNvPr>
            <p:cNvSpPr/>
            <p:nvPr/>
          </p:nvSpPr>
          <p:spPr>
            <a:xfrm>
              <a:off x="5528686" y="5578251"/>
              <a:ext cx="1117683" cy="903233"/>
            </a:xfrm>
            <a:custGeom>
              <a:avLst/>
              <a:gdLst/>
              <a:ahLst/>
              <a:cxnLst>
                <a:cxn ang="0">
                  <a:pos x="wd2" y="hd2"/>
                </a:cxn>
                <a:cxn ang="5400000">
                  <a:pos x="wd2" y="hd2"/>
                </a:cxn>
                <a:cxn ang="10800000">
                  <a:pos x="wd2" y="hd2"/>
                </a:cxn>
                <a:cxn ang="16200000">
                  <a:pos x="wd2" y="hd2"/>
                </a:cxn>
              </a:cxnLst>
              <a:rect l="0" t="0" r="r" b="b"/>
              <a:pathLst>
                <a:path w="21600" h="21600" extrusionOk="0">
                  <a:moveTo>
                    <a:pt x="1762" y="0"/>
                  </a:moveTo>
                  <a:cubicBezTo>
                    <a:pt x="789" y="0"/>
                    <a:pt x="0" y="971"/>
                    <a:pt x="0" y="2173"/>
                  </a:cubicBezTo>
                  <a:cubicBezTo>
                    <a:pt x="0" y="3375"/>
                    <a:pt x="789" y="4346"/>
                    <a:pt x="1762" y="4346"/>
                  </a:cubicBezTo>
                  <a:lnTo>
                    <a:pt x="19844" y="4346"/>
                  </a:lnTo>
                  <a:cubicBezTo>
                    <a:pt x="20816" y="4346"/>
                    <a:pt x="21600" y="3375"/>
                    <a:pt x="21600" y="2173"/>
                  </a:cubicBezTo>
                  <a:cubicBezTo>
                    <a:pt x="21600" y="971"/>
                    <a:pt x="20816" y="0"/>
                    <a:pt x="19844" y="0"/>
                  </a:cubicBezTo>
                  <a:lnTo>
                    <a:pt x="1762" y="0"/>
                  </a:lnTo>
                  <a:close/>
                  <a:moveTo>
                    <a:pt x="1762" y="5941"/>
                  </a:moveTo>
                  <a:cubicBezTo>
                    <a:pt x="789" y="5941"/>
                    <a:pt x="0" y="6911"/>
                    <a:pt x="0" y="8114"/>
                  </a:cubicBezTo>
                  <a:cubicBezTo>
                    <a:pt x="0" y="9316"/>
                    <a:pt x="789" y="10295"/>
                    <a:pt x="1762" y="10295"/>
                  </a:cubicBezTo>
                  <a:lnTo>
                    <a:pt x="19844" y="10295"/>
                  </a:lnTo>
                  <a:cubicBezTo>
                    <a:pt x="20816" y="10295"/>
                    <a:pt x="21600" y="9316"/>
                    <a:pt x="21600" y="8114"/>
                  </a:cubicBezTo>
                  <a:cubicBezTo>
                    <a:pt x="21600" y="6911"/>
                    <a:pt x="20816" y="5941"/>
                    <a:pt x="19844" y="5941"/>
                  </a:cubicBezTo>
                  <a:lnTo>
                    <a:pt x="1762" y="5941"/>
                  </a:lnTo>
                  <a:close/>
                  <a:moveTo>
                    <a:pt x="2935" y="11890"/>
                  </a:moveTo>
                  <a:cubicBezTo>
                    <a:pt x="2935" y="17257"/>
                    <a:pt x="6463" y="21600"/>
                    <a:pt x="10806" y="21600"/>
                  </a:cubicBezTo>
                  <a:cubicBezTo>
                    <a:pt x="15149" y="21600"/>
                    <a:pt x="18665" y="17257"/>
                    <a:pt x="18665" y="11890"/>
                  </a:cubicBezTo>
                  <a:lnTo>
                    <a:pt x="2935" y="11890"/>
                  </a:ln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5" name="Freeform 40">
              <a:extLst>
                <a:ext uri="{FF2B5EF4-FFF2-40B4-BE49-F238E27FC236}">
                  <a16:creationId xmlns:a16="http://schemas.microsoft.com/office/drawing/2014/main" id="{CDAC76D8-FE09-998E-472E-7227A7FA06C2}"/>
                </a:ext>
              </a:extLst>
            </p:cNvPr>
            <p:cNvSpPr/>
            <p:nvPr/>
          </p:nvSpPr>
          <p:spPr>
            <a:xfrm>
              <a:off x="4172464" y="1398333"/>
              <a:ext cx="3843268" cy="1536497"/>
            </a:xfrm>
            <a:custGeom>
              <a:avLst/>
              <a:gdLst>
                <a:gd name="connsiteX0" fmla="*/ 356451 w 7686536"/>
                <a:gd name="connsiteY0" fmla="*/ 2026955 h 3072993"/>
                <a:gd name="connsiteX1" fmla="*/ 476398 w 7686536"/>
                <a:gd name="connsiteY1" fmla="*/ 2067489 h 3072993"/>
                <a:gd name="connsiteX2" fmla="*/ 1267482 w 7686536"/>
                <a:gd name="connsiteY2" fmla="*/ 2523393 h 3072993"/>
                <a:gd name="connsiteX3" fmla="*/ 948958 w 7686536"/>
                <a:gd name="connsiteY3" fmla="*/ 3072993 h 3072993"/>
                <a:gd name="connsiteX4" fmla="*/ 158664 w 7686536"/>
                <a:gd name="connsiteY4" fmla="*/ 2617089 h 3072993"/>
                <a:gd name="connsiteX5" fmla="*/ 42727 w 7686536"/>
                <a:gd name="connsiteY5" fmla="*/ 2183443 h 3072993"/>
                <a:gd name="connsiteX6" fmla="*/ 356451 w 7686536"/>
                <a:gd name="connsiteY6" fmla="*/ 2026955 h 3072993"/>
                <a:gd name="connsiteX7" fmla="*/ 7330084 w 7686536"/>
                <a:gd name="connsiteY7" fmla="*/ 2023006 h 3072993"/>
                <a:gd name="connsiteX8" fmla="*/ 7643808 w 7686536"/>
                <a:gd name="connsiteY8" fmla="*/ 2179495 h 3072993"/>
                <a:gd name="connsiteX9" fmla="*/ 7527871 w 7686536"/>
                <a:gd name="connsiteY9" fmla="*/ 2613143 h 3072993"/>
                <a:gd name="connsiteX10" fmla="*/ 6737576 w 7686536"/>
                <a:gd name="connsiteY10" fmla="*/ 3069047 h 3072993"/>
                <a:gd name="connsiteX11" fmla="*/ 6419052 w 7686536"/>
                <a:gd name="connsiteY11" fmla="*/ 2519446 h 3072993"/>
                <a:gd name="connsiteX12" fmla="*/ 7210136 w 7686536"/>
                <a:gd name="connsiteY12" fmla="*/ 2063541 h 3072993"/>
                <a:gd name="connsiteX13" fmla="*/ 7330084 w 7686536"/>
                <a:gd name="connsiteY13" fmla="*/ 2023006 h 3072993"/>
                <a:gd name="connsiteX14" fmla="*/ 1763069 w 7686536"/>
                <a:gd name="connsiteY14" fmla="*/ 540864 h 3072993"/>
                <a:gd name="connsiteX15" fmla="*/ 2077619 w 7686536"/>
                <a:gd name="connsiteY15" fmla="*/ 697362 h 3072993"/>
                <a:gd name="connsiteX16" fmla="*/ 2548622 w 7686536"/>
                <a:gd name="connsiteY16" fmla="*/ 1513055 h 3072993"/>
                <a:gd name="connsiteX17" fmla="*/ 1986281 w 7686536"/>
                <a:gd name="connsiteY17" fmla="*/ 1808531 h 3072993"/>
                <a:gd name="connsiteX18" fmla="*/ 1528003 w 7686536"/>
                <a:gd name="connsiteY18" fmla="*/ 1015051 h 3072993"/>
                <a:gd name="connsiteX19" fmla="*/ 1643971 w 7686536"/>
                <a:gd name="connsiteY19" fmla="*/ 581428 h 3072993"/>
                <a:gd name="connsiteX20" fmla="*/ 1763069 w 7686536"/>
                <a:gd name="connsiteY20" fmla="*/ 540864 h 3072993"/>
                <a:gd name="connsiteX21" fmla="*/ 5923464 w 7686536"/>
                <a:gd name="connsiteY21" fmla="*/ 536916 h 3072993"/>
                <a:gd name="connsiteX22" fmla="*/ 6042562 w 7686536"/>
                <a:gd name="connsiteY22" fmla="*/ 577480 h 3072993"/>
                <a:gd name="connsiteX23" fmla="*/ 6158530 w 7686536"/>
                <a:gd name="connsiteY23" fmla="*/ 1011103 h 3072993"/>
                <a:gd name="connsiteX24" fmla="*/ 5700252 w 7686536"/>
                <a:gd name="connsiteY24" fmla="*/ 1804583 h 3072993"/>
                <a:gd name="connsiteX25" fmla="*/ 5137911 w 7686536"/>
                <a:gd name="connsiteY25" fmla="*/ 1509107 h 3072993"/>
                <a:gd name="connsiteX26" fmla="*/ 5608915 w 7686536"/>
                <a:gd name="connsiteY26" fmla="*/ 693414 h 3072993"/>
                <a:gd name="connsiteX27" fmla="*/ 5923464 w 7686536"/>
                <a:gd name="connsiteY27" fmla="*/ 536916 h 3072993"/>
                <a:gd name="connsiteX28" fmla="*/ 3843267 w 7686536"/>
                <a:gd name="connsiteY28" fmla="*/ 0 h 3072993"/>
                <a:gd name="connsiteX29" fmla="*/ 4160972 w 7686536"/>
                <a:gd name="connsiteY29" fmla="*/ 316885 h 3072993"/>
                <a:gd name="connsiteX30" fmla="*/ 4160972 w 7686536"/>
                <a:gd name="connsiteY30" fmla="*/ 1297823 h 3072993"/>
                <a:gd name="connsiteX31" fmla="*/ 3525562 w 7686536"/>
                <a:gd name="connsiteY31" fmla="*/ 1295419 h 3072993"/>
                <a:gd name="connsiteX32" fmla="*/ 3525562 w 7686536"/>
                <a:gd name="connsiteY32" fmla="*/ 316885 h 3072993"/>
                <a:gd name="connsiteX33" fmla="*/ 3843267 w 7686536"/>
                <a:gd name="connsiteY33" fmla="*/ 0 h 307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86536" h="3072993">
                  <a:moveTo>
                    <a:pt x="356451" y="2026955"/>
                  </a:moveTo>
                  <a:cubicBezTo>
                    <a:pt x="397406" y="2032065"/>
                    <a:pt x="438360" y="2045576"/>
                    <a:pt x="476398" y="2067489"/>
                  </a:cubicBezTo>
                  <a:cubicBezTo>
                    <a:pt x="476398" y="2067489"/>
                    <a:pt x="1267482" y="2523393"/>
                    <a:pt x="1267482" y="2523393"/>
                  </a:cubicBezTo>
                  <a:cubicBezTo>
                    <a:pt x="1135686" y="2706560"/>
                    <a:pt x="1031111" y="2892577"/>
                    <a:pt x="948958" y="3072993"/>
                  </a:cubicBezTo>
                  <a:lnTo>
                    <a:pt x="158664" y="2617089"/>
                  </a:lnTo>
                  <a:cubicBezTo>
                    <a:pt x="6634" y="2529486"/>
                    <a:pt x="-45016" y="2335313"/>
                    <a:pt x="42727" y="2183443"/>
                  </a:cubicBezTo>
                  <a:cubicBezTo>
                    <a:pt x="108534" y="2069553"/>
                    <a:pt x="233587" y="2011723"/>
                    <a:pt x="356451" y="2026955"/>
                  </a:cubicBezTo>
                  <a:close/>
                  <a:moveTo>
                    <a:pt x="7330084" y="2023006"/>
                  </a:moveTo>
                  <a:cubicBezTo>
                    <a:pt x="7452949" y="2007775"/>
                    <a:pt x="7578001" y="2065605"/>
                    <a:pt x="7643808" y="2179495"/>
                  </a:cubicBezTo>
                  <a:cubicBezTo>
                    <a:pt x="7731551" y="2331365"/>
                    <a:pt x="7679902" y="2525539"/>
                    <a:pt x="7527871" y="2613143"/>
                  </a:cubicBezTo>
                  <a:lnTo>
                    <a:pt x="6737576" y="3069047"/>
                  </a:lnTo>
                  <a:cubicBezTo>
                    <a:pt x="6655423" y="2888631"/>
                    <a:pt x="6550849" y="2702614"/>
                    <a:pt x="6419052" y="2519446"/>
                  </a:cubicBezTo>
                  <a:cubicBezTo>
                    <a:pt x="6419052" y="2519446"/>
                    <a:pt x="7210136" y="2063541"/>
                    <a:pt x="7210136" y="2063541"/>
                  </a:cubicBezTo>
                  <a:cubicBezTo>
                    <a:pt x="7248175" y="2041628"/>
                    <a:pt x="7289129" y="2028117"/>
                    <a:pt x="7330084" y="2023006"/>
                  </a:cubicBezTo>
                  <a:close/>
                  <a:moveTo>
                    <a:pt x="1763069" y="540864"/>
                  </a:moveTo>
                  <a:cubicBezTo>
                    <a:pt x="1885964" y="525659"/>
                    <a:pt x="2011835" y="583448"/>
                    <a:pt x="2077619" y="697362"/>
                  </a:cubicBezTo>
                  <a:cubicBezTo>
                    <a:pt x="2077619" y="697362"/>
                    <a:pt x="2548622" y="1513055"/>
                    <a:pt x="2548622" y="1513055"/>
                  </a:cubicBezTo>
                  <a:cubicBezTo>
                    <a:pt x="2336237" y="1596322"/>
                    <a:pt x="2149457" y="1697527"/>
                    <a:pt x="1986281" y="1808531"/>
                  </a:cubicBezTo>
                  <a:lnTo>
                    <a:pt x="1528003" y="1015051"/>
                  </a:lnTo>
                  <a:cubicBezTo>
                    <a:pt x="1440258" y="863185"/>
                    <a:pt x="1492290" y="669032"/>
                    <a:pt x="1643971" y="581428"/>
                  </a:cubicBezTo>
                  <a:cubicBezTo>
                    <a:pt x="1681943" y="559513"/>
                    <a:pt x="1722121" y="545971"/>
                    <a:pt x="1763069" y="540864"/>
                  </a:cubicBezTo>
                  <a:close/>
                  <a:moveTo>
                    <a:pt x="5923464" y="536916"/>
                  </a:moveTo>
                  <a:cubicBezTo>
                    <a:pt x="5964412" y="542023"/>
                    <a:pt x="6004590" y="555565"/>
                    <a:pt x="6042562" y="577480"/>
                  </a:cubicBezTo>
                  <a:cubicBezTo>
                    <a:pt x="6194244" y="665084"/>
                    <a:pt x="6246275" y="859237"/>
                    <a:pt x="6158530" y="1011103"/>
                  </a:cubicBezTo>
                  <a:lnTo>
                    <a:pt x="5700252" y="1804583"/>
                  </a:lnTo>
                  <a:cubicBezTo>
                    <a:pt x="5537076" y="1693579"/>
                    <a:pt x="5350296" y="1592374"/>
                    <a:pt x="5137911" y="1509107"/>
                  </a:cubicBezTo>
                  <a:cubicBezTo>
                    <a:pt x="5137911" y="1509107"/>
                    <a:pt x="5608915" y="693414"/>
                    <a:pt x="5608915" y="693414"/>
                  </a:cubicBezTo>
                  <a:cubicBezTo>
                    <a:pt x="5674698" y="579500"/>
                    <a:pt x="5800569" y="521711"/>
                    <a:pt x="5923464" y="536916"/>
                  </a:cubicBezTo>
                  <a:close/>
                  <a:moveTo>
                    <a:pt x="3843267" y="0"/>
                  </a:moveTo>
                  <a:cubicBezTo>
                    <a:pt x="4018740" y="0"/>
                    <a:pt x="4160972" y="141679"/>
                    <a:pt x="4160972" y="316885"/>
                  </a:cubicBezTo>
                  <a:lnTo>
                    <a:pt x="4160972" y="1297823"/>
                  </a:lnTo>
                  <a:cubicBezTo>
                    <a:pt x="4079575" y="1291093"/>
                    <a:pt x="3602547" y="1289471"/>
                    <a:pt x="3525562" y="1295419"/>
                  </a:cubicBezTo>
                  <a:lnTo>
                    <a:pt x="3525562" y="316885"/>
                  </a:lnTo>
                  <a:cubicBezTo>
                    <a:pt x="3525562" y="141679"/>
                    <a:pt x="3668206" y="0"/>
                    <a:pt x="3843267" y="0"/>
                  </a:cubicBezTo>
                  <a:close/>
                </a:path>
              </a:pathLst>
            </a:custGeom>
            <a:solidFill>
              <a:srgbClr val="FFFFFF">
                <a:lumMod val="8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6" name="Shape 13256">
              <a:extLst>
                <a:ext uri="{FF2B5EF4-FFF2-40B4-BE49-F238E27FC236}">
                  <a16:creationId xmlns:a16="http://schemas.microsoft.com/office/drawing/2014/main" id="{AD19139A-A611-5936-270C-19D18DF3F2A1}"/>
                </a:ext>
              </a:extLst>
            </p:cNvPr>
            <p:cNvSpPr/>
            <p:nvPr/>
          </p:nvSpPr>
          <p:spPr>
            <a:xfrm>
              <a:off x="6755341" y="2652227"/>
              <a:ext cx="725678" cy="1222497"/>
            </a:xfrm>
            <a:custGeom>
              <a:avLst/>
              <a:gdLst/>
              <a:ahLst/>
              <a:cxnLst>
                <a:cxn ang="0">
                  <a:pos x="wd2" y="hd2"/>
                </a:cxn>
                <a:cxn ang="5400000">
                  <a:pos x="wd2" y="hd2"/>
                </a:cxn>
                <a:cxn ang="10800000">
                  <a:pos x="wd2" y="hd2"/>
                </a:cxn>
                <a:cxn ang="16200000">
                  <a:pos x="wd2" y="hd2"/>
                </a:cxn>
              </a:cxnLst>
              <a:rect l="0" t="0" r="r" b="b"/>
              <a:pathLst>
                <a:path w="21401" h="21600" extrusionOk="0">
                  <a:moveTo>
                    <a:pt x="10125" y="0"/>
                  </a:moveTo>
                  <a:lnTo>
                    <a:pt x="0" y="6090"/>
                  </a:lnTo>
                  <a:cubicBezTo>
                    <a:pt x="4008" y="9017"/>
                    <a:pt x="5986" y="12572"/>
                    <a:pt x="6559" y="15375"/>
                  </a:cubicBezTo>
                  <a:cubicBezTo>
                    <a:pt x="7006" y="17563"/>
                    <a:pt x="6336" y="19728"/>
                    <a:pt x="5359" y="21600"/>
                  </a:cubicBezTo>
                  <a:lnTo>
                    <a:pt x="20163" y="21600"/>
                  </a:lnTo>
                  <a:cubicBezTo>
                    <a:pt x="21045" y="19698"/>
                    <a:pt x="21600" y="17654"/>
                    <a:pt x="21334" y="15549"/>
                  </a:cubicBezTo>
                  <a:cubicBezTo>
                    <a:pt x="20771" y="11089"/>
                    <a:pt x="17630" y="4829"/>
                    <a:pt x="10125" y="0"/>
                  </a:cubicBezTo>
                  <a:close/>
                </a:path>
              </a:pathLst>
            </a:custGeom>
            <a:solidFill>
              <a:srgbClr val="2DADE0"/>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7" name="Shape 13259">
              <a:extLst>
                <a:ext uri="{FF2B5EF4-FFF2-40B4-BE49-F238E27FC236}">
                  <a16:creationId xmlns:a16="http://schemas.microsoft.com/office/drawing/2014/main" id="{6318062B-D236-0B2F-C1AF-E00F88A0C87E}"/>
                </a:ext>
              </a:extLst>
            </p:cNvPr>
            <p:cNvSpPr/>
            <p:nvPr/>
          </p:nvSpPr>
          <p:spPr>
            <a:xfrm flipH="1">
              <a:off x="5068651" y="2238865"/>
              <a:ext cx="1016019" cy="7580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rgbClr val="1388C1"/>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8" name="Shape 13262">
              <a:extLst>
                <a:ext uri="{FF2B5EF4-FFF2-40B4-BE49-F238E27FC236}">
                  <a16:creationId xmlns:a16="http://schemas.microsoft.com/office/drawing/2014/main" id="{E189B12D-DCF9-9932-54DD-8A9CE53C403A}"/>
                </a:ext>
              </a:extLst>
            </p:cNvPr>
            <p:cNvSpPr/>
            <p:nvPr/>
          </p:nvSpPr>
          <p:spPr>
            <a:xfrm flipH="1">
              <a:off x="4688413" y="2248396"/>
              <a:ext cx="1219614" cy="1626329"/>
            </a:xfrm>
            <a:custGeom>
              <a:avLst/>
              <a:gdLst/>
              <a:ahLst/>
              <a:cxnLst>
                <a:cxn ang="0">
                  <a:pos x="wd2" y="hd2"/>
                </a:cxn>
                <a:cxn ang="5400000">
                  <a:pos x="wd2" y="hd2"/>
                </a:cxn>
                <a:cxn ang="10800000">
                  <a:pos x="wd2" y="hd2"/>
                </a:cxn>
                <a:cxn ang="16200000">
                  <a:pos x="wd2" y="hd2"/>
                </a:cxn>
              </a:cxnLst>
              <a:rect l="0" t="0" r="r" b="b"/>
              <a:pathLst>
                <a:path w="21484" h="21600" extrusionOk="0">
                  <a:moveTo>
                    <a:pt x="0" y="0"/>
                  </a:moveTo>
                  <a:cubicBezTo>
                    <a:pt x="426" y="33"/>
                    <a:pt x="821" y="89"/>
                    <a:pt x="1231" y="135"/>
                  </a:cubicBezTo>
                  <a:cubicBezTo>
                    <a:pt x="820" y="89"/>
                    <a:pt x="426" y="33"/>
                    <a:pt x="0" y="0"/>
                  </a:cubicBezTo>
                  <a:close/>
                  <a:moveTo>
                    <a:pt x="2899" y="342"/>
                  </a:moveTo>
                  <a:cubicBezTo>
                    <a:pt x="3354" y="415"/>
                    <a:pt x="3779" y="511"/>
                    <a:pt x="4214" y="599"/>
                  </a:cubicBezTo>
                  <a:cubicBezTo>
                    <a:pt x="3779" y="511"/>
                    <a:pt x="3355" y="414"/>
                    <a:pt x="2899" y="342"/>
                  </a:cubicBezTo>
                  <a:close/>
                  <a:moveTo>
                    <a:pt x="5473" y="865"/>
                  </a:moveTo>
                  <a:cubicBezTo>
                    <a:pt x="5975" y="989"/>
                    <a:pt x="6450" y="1134"/>
                    <a:pt x="6923" y="1279"/>
                  </a:cubicBezTo>
                  <a:cubicBezTo>
                    <a:pt x="6449" y="1134"/>
                    <a:pt x="5976" y="989"/>
                    <a:pt x="5473" y="865"/>
                  </a:cubicBezTo>
                  <a:close/>
                  <a:moveTo>
                    <a:pt x="7779" y="1544"/>
                  </a:moveTo>
                  <a:cubicBezTo>
                    <a:pt x="8296" y="1721"/>
                    <a:pt x="8792" y="1910"/>
                    <a:pt x="9273" y="2110"/>
                  </a:cubicBezTo>
                  <a:cubicBezTo>
                    <a:pt x="8791" y="1911"/>
                    <a:pt x="8297" y="1721"/>
                    <a:pt x="7779" y="1544"/>
                  </a:cubicBezTo>
                  <a:close/>
                  <a:moveTo>
                    <a:pt x="9889" y="2367"/>
                  </a:moveTo>
                  <a:cubicBezTo>
                    <a:pt x="10382" y="2588"/>
                    <a:pt x="10855" y="2821"/>
                    <a:pt x="11311" y="3063"/>
                  </a:cubicBezTo>
                  <a:cubicBezTo>
                    <a:pt x="10854" y="2821"/>
                    <a:pt x="10383" y="2587"/>
                    <a:pt x="9889" y="2367"/>
                  </a:cubicBezTo>
                  <a:close/>
                  <a:moveTo>
                    <a:pt x="11781" y="3317"/>
                  </a:moveTo>
                  <a:cubicBezTo>
                    <a:pt x="12254" y="3583"/>
                    <a:pt x="12708" y="3860"/>
                    <a:pt x="13141" y="4148"/>
                  </a:cubicBezTo>
                  <a:cubicBezTo>
                    <a:pt x="12707" y="3860"/>
                    <a:pt x="12256" y="3583"/>
                    <a:pt x="11781" y="3317"/>
                  </a:cubicBezTo>
                  <a:close/>
                  <a:moveTo>
                    <a:pt x="13404" y="4325"/>
                  </a:moveTo>
                  <a:cubicBezTo>
                    <a:pt x="13888" y="4657"/>
                    <a:pt x="14352" y="5000"/>
                    <a:pt x="14786" y="5355"/>
                  </a:cubicBezTo>
                  <a:cubicBezTo>
                    <a:pt x="14352" y="5000"/>
                    <a:pt x="13889" y="4658"/>
                    <a:pt x="13404" y="4325"/>
                  </a:cubicBezTo>
                  <a:close/>
                  <a:moveTo>
                    <a:pt x="14786" y="5355"/>
                  </a:moveTo>
                  <a:lnTo>
                    <a:pt x="8703" y="9941"/>
                  </a:lnTo>
                  <a:cubicBezTo>
                    <a:pt x="11097" y="12141"/>
                    <a:pt x="12278" y="14814"/>
                    <a:pt x="12620" y="16920"/>
                  </a:cubicBezTo>
                  <a:cubicBezTo>
                    <a:pt x="12887" y="18565"/>
                    <a:pt x="12487" y="20192"/>
                    <a:pt x="11904" y="21600"/>
                  </a:cubicBezTo>
                  <a:lnTo>
                    <a:pt x="20746" y="21600"/>
                  </a:lnTo>
                  <a:cubicBezTo>
                    <a:pt x="21272" y="20170"/>
                    <a:pt x="21600" y="18634"/>
                    <a:pt x="21446" y="17051"/>
                  </a:cubicBezTo>
                  <a:cubicBezTo>
                    <a:pt x="21104" y="13723"/>
                    <a:pt x="19254" y="9007"/>
                    <a:pt x="14786" y="5355"/>
                  </a:cubicBezTo>
                  <a:close/>
                  <a:moveTo>
                    <a:pt x="2373" y="6536"/>
                  </a:moveTo>
                  <a:cubicBezTo>
                    <a:pt x="2513" y="6575"/>
                    <a:pt x="2639" y="6626"/>
                    <a:pt x="2776" y="6667"/>
                  </a:cubicBezTo>
                  <a:cubicBezTo>
                    <a:pt x="2639" y="6626"/>
                    <a:pt x="2513" y="6575"/>
                    <a:pt x="2373" y="6536"/>
                  </a:cubicBezTo>
                  <a:close/>
                  <a:moveTo>
                    <a:pt x="5294" y="7633"/>
                  </a:moveTo>
                  <a:cubicBezTo>
                    <a:pt x="5407" y="7688"/>
                    <a:pt x="5509" y="7749"/>
                    <a:pt x="5619" y="7806"/>
                  </a:cubicBezTo>
                  <a:cubicBezTo>
                    <a:pt x="5509" y="7749"/>
                    <a:pt x="5407" y="7688"/>
                    <a:pt x="5294" y="7633"/>
                  </a:cubicBezTo>
                  <a:close/>
                </a:path>
              </a:pathLst>
            </a:custGeom>
            <a:solidFill>
              <a:srgbClr val="1073A3"/>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9" name="Shape 13265">
              <a:extLst>
                <a:ext uri="{FF2B5EF4-FFF2-40B4-BE49-F238E27FC236}">
                  <a16:creationId xmlns:a16="http://schemas.microsoft.com/office/drawing/2014/main" id="{8DA0FC38-5CBD-4078-10DA-79178AE9D913}"/>
                </a:ext>
              </a:extLst>
            </p:cNvPr>
            <p:cNvSpPr/>
            <p:nvPr/>
          </p:nvSpPr>
          <p:spPr>
            <a:xfrm>
              <a:off x="6084668" y="2238865"/>
              <a:ext cx="1016019" cy="7580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2710"/>
                  </a:lnTo>
                  <a:cubicBezTo>
                    <a:pt x="6685" y="12898"/>
                    <a:pt x="11260" y="16703"/>
                    <a:pt x="14258" y="21600"/>
                  </a:cubicBezTo>
                  <a:lnTo>
                    <a:pt x="21600" y="11760"/>
                  </a:lnTo>
                  <a:cubicBezTo>
                    <a:pt x="17001" y="5077"/>
                    <a:pt x="10114" y="46"/>
                    <a:pt x="0" y="0"/>
                  </a:cubicBezTo>
                  <a:close/>
                </a:path>
              </a:pathLst>
            </a:custGeom>
            <a:solidFill>
              <a:srgbClr val="2DADE0">
                <a:lumMod val="7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0" name="Shape 13268">
              <a:extLst>
                <a:ext uri="{FF2B5EF4-FFF2-40B4-BE49-F238E27FC236}">
                  <a16:creationId xmlns:a16="http://schemas.microsoft.com/office/drawing/2014/main" id="{E01B3894-200C-02C1-5E56-32D79585C5F4}"/>
                </a:ext>
              </a:extLst>
            </p:cNvPr>
            <p:cNvSpPr/>
            <p:nvPr/>
          </p:nvSpPr>
          <p:spPr>
            <a:xfrm>
              <a:off x="4688411" y="3522389"/>
              <a:ext cx="838617" cy="1226658"/>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rgbClr val="2AC482"/>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1" name="Shape 13271">
              <a:extLst>
                <a:ext uri="{FF2B5EF4-FFF2-40B4-BE49-F238E27FC236}">
                  <a16:creationId xmlns:a16="http://schemas.microsoft.com/office/drawing/2014/main" id="{2A876B60-BF2D-EB10-B667-499D6330A837}"/>
                </a:ext>
              </a:extLst>
            </p:cNvPr>
            <p:cNvSpPr/>
            <p:nvPr/>
          </p:nvSpPr>
          <p:spPr>
            <a:xfrm>
              <a:off x="5225843" y="4141912"/>
              <a:ext cx="873371" cy="1369306"/>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rgbClr val="61DDA8"/>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2" name="Shape 13274">
              <a:extLst>
                <a:ext uri="{FF2B5EF4-FFF2-40B4-BE49-F238E27FC236}">
                  <a16:creationId xmlns:a16="http://schemas.microsoft.com/office/drawing/2014/main" id="{1565A140-DBDC-8C76-29A7-6F9BFC7F71A0}"/>
                </a:ext>
              </a:extLst>
            </p:cNvPr>
            <p:cNvSpPr/>
            <p:nvPr/>
          </p:nvSpPr>
          <p:spPr>
            <a:xfrm flipH="1">
              <a:off x="6070125" y="4141912"/>
              <a:ext cx="873371" cy="1369306"/>
            </a:xfrm>
            <a:custGeom>
              <a:avLst/>
              <a:gdLst/>
              <a:ahLst/>
              <a:cxnLst>
                <a:cxn ang="0">
                  <a:pos x="wd2" y="hd2"/>
                </a:cxn>
                <a:cxn ang="5400000">
                  <a:pos x="wd2" y="hd2"/>
                </a:cxn>
                <a:cxn ang="10800000">
                  <a:pos x="wd2" y="hd2"/>
                </a:cxn>
                <a:cxn ang="16200000">
                  <a:pos x="wd2" y="hd2"/>
                </a:cxn>
              </a:cxnLst>
              <a:rect l="0" t="0" r="r" b="b"/>
              <a:pathLst>
                <a:path w="21600" h="21600" extrusionOk="0">
                  <a:moveTo>
                    <a:pt x="2954" y="0"/>
                  </a:moveTo>
                  <a:cubicBezTo>
                    <a:pt x="3585" y="797"/>
                    <a:pt x="4390" y="1659"/>
                    <a:pt x="5249" y="2551"/>
                  </a:cubicBezTo>
                  <a:cubicBezTo>
                    <a:pt x="4387" y="1657"/>
                    <a:pt x="3588" y="800"/>
                    <a:pt x="2954" y="0"/>
                  </a:cubicBezTo>
                  <a:close/>
                  <a:moveTo>
                    <a:pt x="7449" y="4826"/>
                  </a:moveTo>
                  <a:lnTo>
                    <a:pt x="0" y="9577"/>
                  </a:lnTo>
                  <a:cubicBezTo>
                    <a:pt x="2069" y="11584"/>
                    <a:pt x="3909" y="13737"/>
                    <a:pt x="4047" y="15401"/>
                  </a:cubicBezTo>
                  <a:cubicBezTo>
                    <a:pt x="4460" y="20420"/>
                    <a:pt x="5428" y="20548"/>
                    <a:pt x="9264" y="21144"/>
                  </a:cubicBezTo>
                  <a:cubicBezTo>
                    <a:pt x="11218" y="21448"/>
                    <a:pt x="16324" y="21600"/>
                    <a:pt x="21427" y="21600"/>
                  </a:cubicBezTo>
                  <a:cubicBezTo>
                    <a:pt x="21488" y="21600"/>
                    <a:pt x="21539" y="21595"/>
                    <a:pt x="21600" y="21595"/>
                  </a:cubicBezTo>
                  <a:lnTo>
                    <a:pt x="21600" y="15992"/>
                  </a:lnTo>
                  <a:cubicBezTo>
                    <a:pt x="21541" y="15992"/>
                    <a:pt x="21478" y="15992"/>
                    <a:pt x="21419" y="15992"/>
                  </a:cubicBezTo>
                  <a:cubicBezTo>
                    <a:pt x="19281" y="15992"/>
                    <a:pt x="16806" y="15976"/>
                    <a:pt x="14976" y="15215"/>
                  </a:cubicBezTo>
                  <a:cubicBezTo>
                    <a:pt x="12954" y="14374"/>
                    <a:pt x="12591" y="12708"/>
                    <a:pt x="12053" y="11206"/>
                  </a:cubicBezTo>
                  <a:cubicBezTo>
                    <a:pt x="11287" y="9063"/>
                    <a:pt x="9412" y="6889"/>
                    <a:pt x="7449" y="4826"/>
                  </a:cubicBezTo>
                  <a:close/>
                </a:path>
              </a:pathLst>
            </a:custGeom>
            <a:solidFill>
              <a:srgbClr val="6ACEE3">
                <a:lumMod val="75000"/>
              </a:srgbClr>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3" name="Shape 13277">
              <a:extLst>
                <a:ext uri="{FF2B5EF4-FFF2-40B4-BE49-F238E27FC236}">
                  <a16:creationId xmlns:a16="http://schemas.microsoft.com/office/drawing/2014/main" id="{07994684-D406-6967-5A13-48DA2F9984CA}"/>
                </a:ext>
              </a:extLst>
            </p:cNvPr>
            <p:cNvSpPr/>
            <p:nvPr/>
          </p:nvSpPr>
          <p:spPr>
            <a:xfrm flipH="1">
              <a:off x="6642310" y="3522389"/>
              <a:ext cx="838616" cy="1226658"/>
            </a:xfrm>
            <a:custGeom>
              <a:avLst/>
              <a:gdLst/>
              <a:ahLst/>
              <a:cxnLst>
                <a:cxn ang="0">
                  <a:pos x="wd2" y="hd2"/>
                </a:cxn>
                <a:cxn ang="5400000">
                  <a:pos x="wd2" y="hd2"/>
                </a:cxn>
                <a:cxn ang="10800000">
                  <a:pos x="wd2" y="hd2"/>
                </a:cxn>
                <a:cxn ang="16200000">
                  <a:pos x="wd2" y="hd2"/>
                </a:cxn>
              </a:cxnLst>
              <a:rect l="0" t="0" r="r" b="b"/>
              <a:pathLst>
                <a:path w="21588" h="21600" extrusionOk="0">
                  <a:moveTo>
                    <a:pt x="12952" y="0"/>
                  </a:moveTo>
                  <a:cubicBezTo>
                    <a:pt x="12857" y="554"/>
                    <a:pt x="12828" y="1108"/>
                    <a:pt x="12845" y="1656"/>
                  </a:cubicBezTo>
                  <a:cubicBezTo>
                    <a:pt x="12827" y="1109"/>
                    <a:pt x="12857" y="555"/>
                    <a:pt x="12952" y="0"/>
                  </a:cubicBezTo>
                  <a:close/>
                  <a:moveTo>
                    <a:pt x="54" y="173"/>
                  </a:moveTo>
                  <a:cubicBezTo>
                    <a:pt x="-2" y="698"/>
                    <a:pt x="-12" y="1219"/>
                    <a:pt x="13" y="1734"/>
                  </a:cubicBezTo>
                  <a:cubicBezTo>
                    <a:pt x="-9" y="1217"/>
                    <a:pt x="-2" y="698"/>
                    <a:pt x="54" y="173"/>
                  </a:cubicBezTo>
                  <a:close/>
                  <a:moveTo>
                    <a:pt x="12968" y="2719"/>
                  </a:moveTo>
                  <a:cubicBezTo>
                    <a:pt x="12994" y="2898"/>
                    <a:pt x="12998" y="3079"/>
                    <a:pt x="13033" y="3256"/>
                  </a:cubicBezTo>
                  <a:cubicBezTo>
                    <a:pt x="12998" y="3080"/>
                    <a:pt x="12994" y="2897"/>
                    <a:pt x="12968" y="2719"/>
                  </a:cubicBezTo>
                  <a:close/>
                  <a:moveTo>
                    <a:pt x="13336" y="4397"/>
                  </a:moveTo>
                  <a:cubicBezTo>
                    <a:pt x="13378" y="4535"/>
                    <a:pt x="13413" y="4676"/>
                    <a:pt x="13459" y="4811"/>
                  </a:cubicBezTo>
                  <a:cubicBezTo>
                    <a:pt x="13412" y="4676"/>
                    <a:pt x="13378" y="4535"/>
                    <a:pt x="13336" y="4397"/>
                  </a:cubicBezTo>
                  <a:close/>
                  <a:moveTo>
                    <a:pt x="1076" y="6204"/>
                  </a:moveTo>
                  <a:cubicBezTo>
                    <a:pt x="3015" y="10987"/>
                    <a:pt x="6992" y="14760"/>
                    <a:pt x="7603" y="15536"/>
                  </a:cubicBezTo>
                  <a:cubicBezTo>
                    <a:pt x="8358" y="16494"/>
                    <a:pt x="11269" y="18930"/>
                    <a:pt x="13835" y="21600"/>
                  </a:cubicBezTo>
                  <a:lnTo>
                    <a:pt x="21588" y="16297"/>
                  </a:lnTo>
                  <a:cubicBezTo>
                    <a:pt x="19882" y="14374"/>
                    <a:pt x="18110" y="12535"/>
                    <a:pt x="16910" y="10909"/>
                  </a:cubicBezTo>
                  <a:cubicBezTo>
                    <a:pt x="16211" y="9963"/>
                    <a:pt x="14951" y="8260"/>
                    <a:pt x="14015" y="6204"/>
                  </a:cubicBezTo>
                  <a:lnTo>
                    <a:pt x="1076" y="6204"/>
                  </a:lnTo>
                  <a:close/>
                </a:path>
              </a:pathLst>
            </a:custGeom>
            <a:solidFill>
              <a:srgbClr val="6ACEE3"/>
            </a:solidFill>
            <a:ln w="12700" cap="flat">
              <a:noFill/>
              <a:miter lim="400000"/>
            </a:ln>
            <a:effectLst/>
          </p:spPr>
          <p:txBody>
            <a:bodyPr wrap="square" lIns="0" tIns="0" rIns="0" bIns="0" numCol="1" anchor="ctr">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4" name="Freeform 761">
              <a:extLst>
                <a:ext uri="{FF2B5EF4-FFF2-40B4-BE49-F238E27FC236}">
                  <a16:creationId xmlns:a16="http://schemas.microsoft.com/office/drawing/2014/main" id="{4C689800-D563-7C70-F814-6A8D8A6C7A4F}"/>
                </a:ext>
              </a:extLst>
            </p:cNvPr>
            <p:cNvSpPr>
              <a:spLocks noChangeArrowheads="1"/>
            </p:cNvSpPr>
            <p:nvPr/>
          </p:nvSpPr>
          <p:spPr bwMode="auto">
            <a:xfrm>
              <a:off x="4899575" y="3164181"/>
              <a:ext cx="225637" cy="280955"/>
            </a:xfrm>
            <a:custGeom>
              <a:avLst/>
              <a:gdLst>
                <a:gd name="T0" fmla="*/ 196687 w 246439"/>
                <a:gd name="T1" fmla="*/ 300703 h 305466"/>
                <a:gd name="T2" fmla="*/ 14484 w 246439"/>
                <a:gd name="T3" fmla="*/ 300703 h 305466"/>
                <a:gd name="T4" fmla="*/ 83706 w 246439"/>
                <a:gd name="T5" fmla="*/ 181409 h 305466"/>
                <a:gd name="T6" fmla="*/ 124681 w 246439"/>
                <a:gd name="T7" fmla="*/ 199800 h 305466"/>
                <a:gd name="T8" fmla="*/ 142653 w 246439"/>
                <a:gd name="T9" fmla="*/ 111089 h 305466"/>
                <a:gd name="T10" fmla="*/ 164578 w 246439"/>
                <a:gd name="T11" fmla="*/ 152920 h 305466"/>
                <a:gd name="T12" fmla="*/ 144810 w 246439"/>
                <a:gd name="T13" fmla="*/ 152920 h 305466"/>
                <a:gd name="T14" fmla="*/ 173205 w 246439"/>
                <a:gd name="T15" fmla="*/ 173475 h 305466"/>
                <a:gd name="T16" fmla="*/ 156311 w 246439"/>
                <a:gd name="T17" fmla="*/ 111089 h 305466"/>
                <a:gd name="T18" fmla="*/ 182910 w 246439"/>
                <a:gd name="T19" fmla="*/ 34279 h 305466"/>
                <a:gd name="T20" fmla="*/ 185426 w 246439"/>
                <a:gd name="T21" fmla="*/ 173475 h 305466"/>
                <a:gd name="T22" fmla="*/ 163500 w 246439"/>
                <a:gd name="T23" fmla="*/ 193309 h 305466"/>
                <a:gd name="T24" fmla="*/ 98083 w 246439"/>
                <a:gd name="T25" fmla="*/ 210619 h 305466"/>
                <a:gd name="T26" fmla="*/ 34104 w 246439"/>
                <a:gd name="T27" fmla="*/ 183573 h 305466"/>
                <a:gd name="T28" fmla="*/ 198365 w 246439"/>
                <a:gd name="T29" fmla="*/ 199079 h 305466"/>
                <a:gd name="T30" fmla="*/ 66812 w 246439"/>
                <a:gd name="T31" fmla="*/ 16969 h 305466"/>
                <a:gd name="T32" fmla="*/ 25477 w 246439"/>
                <a:gd name="T33" fmla="*/ 51949 h 305466"/>
                <a:gd name="T34" fmla="*/ 85862 w 246439"/>
                <a:gd name="T35" fmla="*/ 134169 h 305466"/>
                <a:gd name="T36" fmla="*/ 40574 w 246439"/>
                <a:gd name="T37" fmla="*/ 75028 h 305466"/>
                <a:gd name="T38" fmla="*/ 60702 w 246439"/>
                <a:gd name="T39" fmla="*/ 68537 h 305466"/>
                <a:gd name="T40" fmla="*/ 67172 w 246439"/>
                <a:gd name="T41" fmla="*/ 48343 h 305466"/>
                <a:gd name="T42" fmla="*/ 109585 w 246439"/>
                <a:gd name="T43" fmla="*/ 77552 h 305466"/>
                <a:gd name="T44" fmla="*/ 94848 w 246439"/>
                <a:gd name="T45" fmla="*/ 49785 h 305466"/>
                <a:gd name="T46" fmla="*/ 101677 w 246439"/>
                <a:gd name="T47" fmla="*/ 43294 h 305466"/>
                <a:gd name="T48" fmla="*/ 95208 w 246439"/>
                <a:gd name="T49" fmla="*/ 9757 h 305466"/>
                <a:gd name="T50" fmla="*/ 121806 w 246439"/>
                <a:gd name="T51" fmla="*/ 49785 h 305466"/>
                <a:gd name="T52" fmla="*/ 121806 w 246439"/>
                <a:gd name="T53" fmla="*/ 71061 h 305466"/>
                <a:gd name="T54" fmla="*/ 71844 w 246439"/>
                <a:gd name="T55" fmla="*/ 66373 h 305466"/>
                <a:gd name="T56" fmla="*/ 92692 w 246439"/>
                <a:gd name="T57" fmla="*/ 114335 h 305466"/>
                <a:gd name="T58" fmla="*/ 79033 w 246439"/>
                <a:gd name="T59" fmla="*/ 146429 h 305466"/>
                <a:gd name="T60" fmla="*/ 37339 w 246439"/>
                <a:gd name="T61" fmla="*/ 173475 h 305466"/>
                <a:gd name="T62" fmla="*/ 74360 w 246439"/>
                <a:gd name="T63" fmla="*/ 181409 h 305466"/>
                <a:gd name="T64" fmla="*/ 135105 w 246439"/>
                <a:gd name="T65" fmla="*/ 196915 h 305466"/>
                <a:gd name="T66" fmla="*/ 137980 w 246439"/>
                <a:gd name="T67" fmla="*/ 146429 h 305466"/>
                <a:gd name="T68" fmla="*/ 130792 w 246439"/>
                <a:gd name="T69" fmla="*/ 117941 h 305466"/>
                <a:gd name="T70" fmla="*/ 162781 w 246439"/>
                <a:gd name="T71" fmla="*/ 104598 h 305466"/>
                <a:gd name="T72" fmla="*/ 107788 w 246439"/>
                <a:gd name="T73" fmla="*/ 9036 h 305466"/>
                <a:gd name="T74" fmla="*/ 176440 w 246439"/>
                <a:gd name="T75" fmla="*/ 27788 h 305466"/>
                <a:gd name="T76" fmla="*/ 205194 w 246439"/>
                <a:gd name="T77" fmla="*/ 205570 h 305466"/>
                <a:gd name="T78" fmla="*/ 158109 w 246439"/>
                <a:gd name="T79" fmla="*/ 272283 h 305466"/>
                <a:gd name="T80" fmla="*/ 52435 w 246439"/>
                <a:gd name="T81" fmla="*/ 281659 h 305466"/>
                <a:gd name="T82" fmla="*/ 100599 w 246439"/>
                <a:gd name="T83" fmla="*/ 272283 h 305466"/>
                <a:gd name="T84" fmla="*/ 5349 w 246439"/>
                <a:gd name="T85" fmla="*/ 199079 h 305466"/>
                <a:gd name="T86" fmla="*/ 17570 w 246439"/>
                <a:gd name="T87" fmla="*/ 46900 h 305466"/>
                <a:gd name="T88" fmla="*/ 63218 w 246439"/>
                <a:gd name="T89" fmla="*/ 8675 h 305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6439" h="305466">
                  <a:moveTo>
                    <a:pt x="19165" y="296307"/>
                  </a:moveTo>
                  <a:lnTo>
                    <a:pt x="192006" y="296307"/>
                  </a:lnTo>
                  <a:cubicBezTo>
                    <a:pt x="194527" y="296307"/>
                    <a:pt x="196687" y="298139"/>
                    <a:pt x="196687" y="300703"/>
                  </a:cubicBezTo>
                  <a:cubicBezTo>
                    <a:pt x="196687" y="303634"/>
                    <a:pt x="194527" y="305466"/>
                    <a:pt x="192006" y="305466"/>
                  </a:cubicBezTo>
                  <a:lnTo>
                    <a:pt x="19165" y="305466"/>
                  </a:lnTo>
                  <a:cubicBezTo>
                    <a:pt x="16645" y="305466"/>
                    <a:pt x="14484" y="303634"/>
                    <a:pt x="14484" y="300703"/>
                  </a:cubicBezTo>
                  <a:cubicBezTo>
                    <a:pt x="14484" y="298139"/>
                    <a:pt x="16645" y="296307"/>
                    <a:pt x="19165" y="296307"/>
                  </a:cubicBezTo>
                  <a:close/>
                  <a:moveTo>
                    <a:pt x="86222" y="174918"/>
                  </a:moveTo>
                  <a:cubicBezTo>
                    <a:pt x="84784" y="176721"/>
                    <a:pt x="83706" y="178885"/>
                    <a:pt x="83706" y="181409"/>
                  </a:cubicBezTo>
                  <a:cubicBezTo>
                    <a:pt x="83706" y="184294"/>
                    <a:pt x="84784" y="186457"/>
                    <a:pt x="86222" y="188261"/>
                  </a:cubicBezTo>
                  <a:lnTo>
                    <a:pt x="99521" y="201603"/>
                  </a:lnTo>
                  <a:cubicBezTo>
                    <a:pt x="108147" y="201964"/>
                    <a:pt x="116414" y="201603"/>
                    <a:pt x="124681" y="199800"/>
                  </a:cubicBezTo>
                  <a:lnTo>
                    <a:pt x="99880" y="174918"/>
                  </a:lnTo>
                  <a:cubicBezTo>
                    <a:pt x="96286" y="171312"/>
                    <a:pt x="89816" y="171312"/>
                    <a:pt x="86222" y="174918"/>
                  </a:cubicBezTo>
                  <a:close/>
                  <a:moveTo>
                    <a:pt x="142653" y="111089"/>
                  </a:moveTo>
                  <a:cubicBezTo>
                    <a:pt x="139059" y="114696"/>
                    <a:pt x="139059" y="120826"/>
                    <a:pt x="142653" y="124432"/>
                  </a:cubicBezTo>
                  <a:lnTo>
                    <a:pt x="164578" y="146429"/>
                  </a:lnTo>
                  <a:cubicBezTo>
                    <a:pt x="166376" y="148233"/>
                    <a:pt x="166376" y="151117"/>
                    <a:pt x="164578" y="152920"/>
                  </a:cubicBezTo>
                  <a:cubicBezTo>
                    <a:pt x="162781" y="154724"/>
                    <a:pt x="159906" y="154724"/>
                    <a:pt x="158109" y="152920"/>
                  </a:cubicBezTo>
                  <a:cubicBezTo>
                    <a:pt x="156311" y="151117"/>
                    <a:pt x="153795" y="150036"/>
                    <a:pt x="151279" y="150036"/>
                  </a:cubicBezTo>
                  <a:cubicBezTo>
                    <a:pt x="148763" y="150036"/>
                    <a:pt x="146247" y="151117"/>
                    <a:pt x="144810" y="152920"/>
                  </a:cubicBezTo>
                  <a:cubicBezTo>
                    <a:pt x="140856" y="156527"/>
                    <a:pt x="140856" y="162657"/>
                    <a:pt x="144810" y="166263"/>
                  </a:cubicBezTo>
                  <a:lnTo>
                    <a:pt x="161703" y="183573"/>
                  </a:lnTo>
                  <a:cubicBezTo>
                    <a:pt x="165657" y="180327"/>
                    <a:pt x="169610" y="177082"/>
                    <a:pt x="173205" y="173475"/>
                  </a:cubicBezTo>
                  <a:cubicBezTo>
                    <a:pt x="175002" y="171672"/>
                    <a:pt x="176799" y="169509"/>
                    <a:pt x="178596" y="167345"/>
                  </a:cubicBezTo>
                  <a:cubicBezTo>
                    <a:pt x="183988" y="161575"/>
                    <a:pt x="188301" y="154363"/>
                    <a:pt x="191895" y="146790"/>
                  </a:cubicBezTo>
                  <a:lnTo>
                    <a:pt x="156311" y="111089"/>
                  </a:lnTo>
                  <a:cubicBezTo>
                    <a:pt x="152717" y="107483"/>
                    <a:pt x="146247" y="107483"/>
                    <a:pt x="142653" y="111089"/>
                  </a:cubicBezTo>
                  <a:close/>
                  <a:moveTo>
                    <a:pt x="201960" y="15166"/>
                  </a:moveTo>
                  <a:lnTo>
                    <a:pt x="182910" y="34279"/>
                  </a:lnTo>
                  <a:cubicBezTo>
                    <a:pt x="210945" y="64931"/>
                    <a:pt x="218493" y="108926"/>
                    <a:pt x="201600" y="147872"/>
                  </a:cubicBezTo>
                  <a:cubicBezTo>
                    <a:pt x="201600" y="147872"/>
                    <a:pt x="201600" y="148233"/>
                    <a:pt x="201241" y="148233"/>
                  </a:cubicBezTo>
                  <a:cubicBezTo>
                    <a:pt x="197287" y="157608"/>
                    <a:pt x="191895" y="165903"/>
                    <a:pt x="185426" y="173475"/>
                  </a:cubicBezTo>
                  <a:cubicBezTo>
                    <a:pt x="183988" y="175639"/>
                    <a:pt x="181831" y="177803"/>
                    <a:pt x="179675" y="180327"/>
                  </a:cubicBezTo>
                  <a:cubicBezTo>
                    <a:pt x="174643" y="185015"/>
                    <a:pt x="169610" y="189342"/>
                    <a:pt x="163860" y="192949"/>
                  </a:cubicBezTo>
                  <a:cubicBezTo>
                    <a:pt x="163500" y="193309"/>
                    <a:pt x="163500" y="193309"/>
                    <a:pt x="163500" y="193309"/>
                  </a:cubicBezTo>
                  <a:cubicBezTo>
                    <a:pt x="154874" y="199079"/>
                    <a:pt x="145169" y="203767"/>
                    <a:pt x="135105" y="206652"/>
                  </a:cubicBezTo>
                  <a:cubicBezTo>
                    <a:pt x="125400" y="209537"/>
                    <a:pt x="115336" y="210979"/>
                    <a:pt x="105631" y="210979"/>
                  </a:cubicBezTo>
                  <a:cubicBezTo>
                    <a:pt x="103115" y="210979"/>
                    <a:pt x="100599" y="210979"/>
                    <a:pt x="98083" y="210619"/>
                  </a:cubicBezTo>
                  <a:lnTo>
                    <a:pt x="97724" y="210979"/>
                  </a:lnTo>
                  <a:cubicBezTo>
                    <a:pt x="97724" y="210979"/>
                    <a:pt x="97364" y="210979"/>
                    <a:pt x="97364" y="210619"/>
                  </a:cubicBezTo>
                  <a:cubicBezTo>
                    <a:pt x="73642" y="209176"/>
                    <a:pt x="51357" y="199079"/>
                    <a:pt x="34104" y="183573"/>
                  </a:cubicBezTo>
                  <a:lnTo>
                    <a:pt x="15054" y="202324"/>
                  </a:lnTo>
                  <a:cubicBezTo>
                    <a:pt x="39855" y="225404"/>
                    <a:pt x="71485" y="238025"/>
                    <a:pt x="105272" y="238025"/>
                  </a:cubicBezTo>
                  <a:cubicBezTo>
                    <a:pt x="140496" y="238025"/>
                    <a:pt x="173564" y="223961"/>
                    <a:pt x="198365" y="199079"/>
                  </a:cubicBezTo>
                  <a:cubicBezTo>
                    <a:pt x="249045" y="148593"/>
                    <a:pt x="250124" y="67095"/>
                    <a:pt x="201960" y="15166"/>
                  </a:cubicBezTo>
                  <a:close/>
                  <a:moveTo>
                    <a:pt x="95208" y="9757"/>
                  </a:moveTo>
                  <a:cubicBezTo>
                    <a:pt x="85503" y="10839"/>
                    <a:pt x="76158" y="13363"/>
                    <a:pt x="66812" y="16969"/>
                  </a:cubicBezTo>
                  <a:cubicBezTo>
                    <a:pt x="58186" y="20936"/>
                    <a:pt x="50638" y="25985"/>
                    <a:pt x="43449" y="31755"/>
                  </a:cubicBezTo>
                  <a:cubicBezTo>
                    <a:pt x="41652" y="33558"/>
                    <a:pt x="39136" y="35361"/>
                    <a:pt x="37339" y="37524"/>
                  </a:cubicBezTo>
                  <a:cubicBezTo>
                    <a:pt x="33026" y="41852"/>
                    <a:pt x="29072" y="46900"/>
                    <a:pt x="25477" y="51949"/>
                  </a:cubicBezTo>
                  <a:cubicBezTo>
                    <a:pt x="20445" y="59161"/>
                    <a:pt x="16851" y="67455"/>
                    <a:pt x="13975" y="75389"/>
                  </a:cubicBezTo>
                  <a:lnTo>
                    <a:pt x="72563" y="134169"/>
                  </a:lnTo>
                  <a:cubicBezTo>
                    <a:pt x="76158" y="138135"/>
                    <a:pt x="82268" y="138135"/>
                    <a:pt x="85862" y="134169"/>
                  </a:cubicBezTo>
                  <a:cubicBezTo>
                    <a:pt x="87660" y="132726"/>
                    <a:pt x="88738" y="129841"/>
                    <a:pt x="88738" y="127317"/>
                  </a:cubicBezTo>
                  <a:cubicBezTo>
                    <a:pt x="88738" y="124793"/>
                    <a:pt x="87660" y="122629"/>
                    <a:pt x="85862" y="120826"/>
                  </a:cubicBezTo>
                  <a:lnTo>
                    <a:pt x="40574" y="75028"/>
                  </a:lnTo>
                  <a:cubicBezTo>
                    <a:pt x="38776" y="73225"/>
                    <a:pt x="38776" y="70340"/>
                    <a:pt x="40574" y="68537"/>
                  </a:cubicBezTo>
                  <a:cubicBezTo>
                    <a:pt x="42371" y="66734"/>
                    <a:pt x="45606" y="66734"/>
                    <a:pt x="47043" y="68537"/>
                  </a:cubicBezTo>
                  <a:cubicBezTo>
                    <a:pt x="50638" y="72143"/>
                    <a:pt x="57108" y="72143"/>
                    <a:pt x="60702" y="68537"/>
                  </a:cubicBezTo>
                  <a:cubicBezTo>
                    <a:pt x="64296" y="64570"/>
                    <a:pt x="64296" y="58801"/>
                    <a:pt x="60702" y="55194"/>
                  </a:cubicBezTo>
                  <a:cubicBezTo>
                    <a:pt x="58545" y="53391"/>
                    <a:pt x="58545" y="50506"/>
                    <a:pt x="60702" y="48343"/>
                  </a:cubicBezTo>
                  <a:cubicBezTo>
                    <a:pt x="62140" y="46900"/>
                    <a:pt x="65375" y="46900"/>
                    <a:pt x="67172" y="48343"/>
                  </a:cubicBezTo>
                  <a:lnTo>
                    <a:pt x="67172" y="48703"/>
                  </a:lnTo>
                  <a:lnTo>
                    <a:pt x="95926" y="77552"/>
                  </a:lnTo>
                  <a:cubicBezTo>
                    <a:pt x="99521" y="81159"/>
                    <a:pt x="105991" y="81159"/>
                    <a:pt x="109585" y="77552"/>
                  </a:cubicBezTo>
                  <a:cubicBezTo>
                    <a:pt x="111382" y="76110"/>
                    <a:pt x="112460" y="73586"/>
                    <a:pt x="112460" y="71061"/>
                  </a:cubicBezTo>
                  <a:cubicBezTo>
                    <a:pt x="112460" y="68176"/>
                    <a:pt x="111382" y="66013"/>
                    <a:pt x="109585" y="64210"/>
                  </a:cubicBezTo>
                  <a:lnTo>
                    <a:pt x="94848" y="49785"/>
                  </a:lnTo>
                  <a:cubicBezTo>
                    <a:pt x="94129" y="48703"/>
                    <a:pt x="93770" y="47622"/>
                    <a:pt x="93770" y="46179"/>
                  </a:cubicBezTo>
                  <a:cubicBezTo>
                    <a:pt x="93770" y="45458"/>
                    <a:pt x="94129" y="44015"/>
                    <a:pt x="94848" y="43294"/>
                  </a:cubicBezTo>
                  <a:cubicBezTo>
                    <a:pt x="97005" y="41130"/>
                    <a:pt x="99880" y="41130"/>
                    <a:pt x="101677" y="43294"/>
                  </a:cubicBezTo>
                  <a:cubicBezTo>
                    <a:pt x="105272" y="46900"/>
                    <a:pt x="111382" y="46900"/>
                    <a:pt x="114976" y="43294"/>
                  </a:cubicBezTo>
                  <a:cubicBezTo>
                    <a:pt x="118571" y="39327"/>
                    <a:pt x="118571" y="33197"/>
                    <a:pt x="114976" y="29591"/>
                  </a:cubicBezTo>
                  <a:lnTo>
                    <a:pt x="95208" y="9757"/>
                  </a:lnTo>
                  <a:close/>
                  <a:moveTo>
                    <a:pt x="107788" y="9036"/>
                  </a:moveTo>
                  <a:lnTo>
                    <a:pt x="121806" y="23100"/>
                  </a:lnTo>
                  <a:cubicBezTo>
                    <a:pt x="128994" y="30312"/>
                    <a:pt x="128994" y="42212"/>
                    <a:pt x="121806" y="49785"/>
                  </a:cubicBezTo>
                  <a:cubicBezTo>
                    <a:pt x="118930" y="51949"/>
                    <a:pt x="116055" y="53752"/>
                    <a:pt x="112820" y="54473"/>
                  </a:cubicBezTo>
                  <a:lnTo>
                    <a:pt x="116055" y="57719"/>
                  </a:lnTo>
                  <a:cubicBezTo>
                    <a:pt x="119649" y="60964"/>
                    <a:pt x="121806" y="66013"/>
                    <a:pt x="121806" y="71061"/>
                  </a:cubicBezTo>
                  <a:cubicBezTo>
                    <a:pt x="121806" y="76110"/>
                    <a:pt x="119649" y="80798"/>
                    <a:pt x="116055" y="84404"/>
                  </a:cubicBezTo>
                  <a:cubicBezTo>
                    <a:pt x="108866" y="91616"/>
                    <a:pt x="97005" y="91616"/>
                    <a:pt x="89816" y="84404"/>
                  </a:cubicBezTo>
                  <a:lnTo>
                    <a:pt x="71844" y="66373"/>
                  </a:lnTo>
                  <a:cubicBezTo>
                    <a:pt x="71126" y="69619"/>
                    <a:pt x="69328" y="72504"/>
                    <a:pt x="67172" y="75028"/>
                  </a:cubicBezTo>
                  <a:cubicBezTo>
                    <a:pt x="64656" y="77552"/>
                    <a:pt x="61780" y="78995"/>
                    <a:pt x="58545" y="80077"/>
                  </a:cubicBezTo>
                  <a:lnTo>
                    <a:pt x="92692" y="114335"/>
                  </a:lnTo>
                  <a:cubicBezTo>
                    <a:pt x="95926" y="117941"/>
                    <a:pt x="98083" y="122629"/>
                    <a:pt x="98083" y="127317"/>
                  </a:cubicBezTo>
                  <a:cubicBezTo>
                    <a:pt x="98083" y="132726"/>
                    <a:pt x="95926" y="137054"/>
                    <a:pt x="92692" y="140660"/>
                  </a:cubicBezTo>
                  <a:cubicBezTo>
                    <a:pt x="89097" y="144626"/>
                    <a:pt x="84065" y="146429"/>
                    <a:pt x="79033" y="146429"/>
                  </a:cubicBezTo>
                  <a:cubicBezTo>
                    <a:pt x="74720" y="146429"/>
                    <a:pt x="69688" y="144626"/>
                    <a:pt x="66093" y="140660"/>
                  </a:cubicBezTo>
                  <a:lnTo>
                    <a:pt x="11100" y="85846"/>
                  </a:lnTo>
                  <a:cubicBezTo>
                    <a:pt x="4630" y="117580"/>
                    <a:pt x="13975" y="150757"/>
                    <a:pt x="37339" y="173475"/>
                  </a:cubicBezTo>
                  <a:cubicBezTo>
                    <a:pt x="50278" y="186818"/>
                    <a:pt x="66812" y="195473"/>
                    <a:pt x="84425" y="199440"/>
                  </a:cubicBezTo>
                  <a:lnTo>
                    <a:pt x="79752" y="194752"/>
                  </a:lnTo>
                  <a:cubicBezTo>
                    <a:pt x="76517" y="191145"/>
                    <a:pt x="74360" y="186457"/>
                    <a:pt x="74360" y="181409"/>
                  </a:cubicBezTo>
                  <a:cubicBezTo>
                    <a:pt x="74360" y="176721"/>
                    <a:pt x="76517" y="171672"/>
                    <a:pt x="79752" y="168427"/>
                  </a:cubicBezTo>
                  <a:cubicBezTo>
                    <a:pt x="87300" y="160854"/>
                    <a:pt x="99161" y="160854"/>
                    <a:pt x="106350" y="168427"/>
                  </a:cubicBezTo>
                  <a:lnTo>
                    <a:pt x="135105" y="196915"/>
                  </a:lnTo>
                  <a:cubicBezTo>
                    <a:pt x="141575" y="194752"/>
                    <a:pt x="147685" y="191867"/>
                    <a:pt x="153795" y="188621"/>
                  </a:cubicBezTo>
                  <a:lnTo>
                    <a:pt x="137980" y="173115"/>
                  </a:lnTo>
                  <a:cubicBezTo>
                    <a:pt x="130792" y="165542"/>
                    <a:pt x="130792" y="153642"/>
                    <a:pt x="137980" y="146429"/>
                  </a:cubicBezTo>
                  <a:cubicBezTo>
                    <a:pt x="140496" y="143905"/>
                    <a:pt x="143731" y="142463"/>
                    <a:pt x="146607" y="141381"/>
                  </a:cubicBezTo>
                  <a:lnTo>
                    <a:pt x="136183" y="130923"/>
                  </a:lnTo>
                  <a:cubicBezTo>
                    <a:pt x="132948" y="127317"/>
                    <a:pt x="130792" y="122629"/>
                    <a:pt x="130792" y="117941"/>
                  </a:cubicBezTo>
                  <a:cubicBezTo>
                    <a:pt x="130792" y="112892"/>
                    <a:pt x="132948" y="107844"/>
                    <a:pt x="136183" y="104598"/>
                  </a:cubicBezTo>
                  <a:cubicBezTo>
                    <a:pt x="139777" y="100992"/>
                    <a:pt x="144450" y="99189"/>
                    <a:pt x="149482" y="99189"/>
                  </a:cubicBezTo>
                  <a:cubicBezTo>
                    <a:pt x="154514" y="99189"/>
                    <a:pt x="159187" y="100992"/>
                    <a:pt x="162781" y="104598"/>
                  </a:cubicBezTo>
                  <a:lnTo>
                    <a:pt x="195849" y="137414"/>
                  </a:lnTo>
                  <a:cubicBezTo>
                    <a:pt x="208070" y="102795"/>
                    <a:pt x="199443" y="63849"/>
                    <a:pt x="173205" y="37524"/>
                  </a:cubicBezTo>
                  <a:cubicBezTo>
                    <a:pt x="155593" y="19854"/>
                    <a:pt x="132229" y="9757"/>
                    <a:pt x="107788" y="9036"/>
                  </a:cubicBezTo>
                  <a:close/>
                  <a:moveTo>
                    <a:pt x="96286" y="381"/>
                  </a:moveTo>
                  <a:lnTo>
                    <a:pt x="96645" y="381"/>
                  </a:lnTo>
                  <a:cubicBezTo>
                    <a:pt x="125760" y="-2143"/>
                    <a:pt x="154874" y="7954"/>
                    <a:pt x="176440" y="27788"/>
                  </a:cubicBezTo>
                  <a:lnTo>
                    <a:pt x="198365" y="5430"/>
                  </a:lnTo>
                  <a:cubicBezTo>
                    <a:pt x="200162" y="3627"/>
                    <a:pt x="203397" y="3627"/>
                    <a:pt x="205194" y="5430"/>
                  </a:cubicBezTo>
                  <a:cubicBezTo>
                    <a:pt x="260188" y="60604"/>
                    <a:pt x="260188" y="150396"/>
                    <a:pt x="205194" y="205570"/>
                  </a:cubicBezTo>
                  <a:cubicBezTo>
                    <a:pt x="179315" y="231174"/>
                    <a:pt x="145888" y="245959"/>
                    <a:pt x="109944" y="247040"/>
                  </a:cubicBezTo>
                  <a:lnTo>
                    <a:pt x="109944" y="272283"/>
                  </a:lnTo>
                  <a:lnTo>
                    <a:pt x="158109" y="272283"/>
                  </a:lnTo>
                  <a:cubicBezTo>
                    <a:pt x="160265" y="272283"/>
                    <a:pt x="162422" y="274447"/>
                    <a:pt x="162422" y="276971"/>
                  </a:cubicBezTo>
                  <a:cubicBezTo>
                    <a:pt x="162422" y="279496"/>
                    <a:pt x="160265" y="281659"/>
                    <a:pt x="158109" y="281659"/>
                  </a:cubicBezTo>
                  <a:lnTo>
                    <a:pt x="52435" y="281659"/>
                  </a:lnTo>
                  <a:cubicBezTo>
                    <a:pt x="49919" y="281659"/>
                    <a:pt x="47762" y="279496"/>
                    <a:pt x="47762" y="276971"/>
                  </a:cubicBezTo>
                  <a:cubicBezTo>
                    <a:pt x="47762" y="274447"/>
                    <a:pt x="49919" y="272283"/>
                    <a:pt x="52435" y="272283"/>
                  </a:cubicBezTo>
                  <a:lnTo>
                    <a:pt x="100599" y="272283"/>
                  </a:lnTo>
                  <a:lnTo>
                    <a:pt x="100599" y="247040"/>
                  </a:lnTo>
                  <a:cubicBezTo>
                    <a:pt x="64656" y="245959"/>
                    <a:pt x="30869" y="231174"/>
                    <a:pt x="5349" y="205570"/>
                  </a:cubicBezTo>
                  <a:cubicBezTo>
                    <a:pt x="3551" y="203767"/>
                    <a:pt x="3551" y="200882"/>
                    <a:pt x="5349" y="199079"/>
                  </a:cubicBezTo>
                  <a:lnTo>
                    <a:pt x="27634" y="176721"/>
                  </a:lnTo>
                  <a:cubicBezTo>
                    <a:pt x="2833" y="149675"/>
                    <a:pt x="-6153" y="111089"/>
                    <a:pt x="4270" y="75389"/>
                  </a:cubicBezTo>
                  <a:cubicBezTo>
                    <a:pt x="7146" y="65292"/>
                    <a:pt x="11459" y="55555"/>
                    <a:pt x="17570" y="46900"/>
                  </a:cubicBezTo>
                  <a:cubicBezTo>
                    <a:pt x="21524" y="41130"/>
                    <a:pt x="25837" y="35361"/>
                    <a:pt x="30869" y="31033"/>
                  </a:cubicBezTo>
                  <a:cubicBezTo>
                    <a:pt x="33026" y="28509"/>
                    <a:pt x="35542" y="26345"/>
                    <a:pt x="37339" y="24542"/>
                  </a:cubicBezTo>
                  <a:cubicBezTo>
                    <a:pt x="45246" y="18051"/>
                    <a:pt x="53873" y="13003"/>
                    <a:pt x="63218" y="8675"/>
                  </a:cubicBezTo>
                  <a:cubicBezTo>
                    <a:pt x="73642" y="3987"/>
                    <a:pt x="84784" y="1102"/>
                    <a:pt x="96286" y="381"/>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5" name="Freeform 760">
              <a:extLst>
                <a:ext uri="{FF2B5EF4-FFF2-40B4-BE49-F238E27FC236}">
                  <a16:creationId xmlns:a16="http://schemas.microsoft.com/office/drawing/2014/main" id="{66175661-6132-9096-487F-D63F4BB047C5}"/>
                </a:ext>
              </a:extLst>
            </p:cNvPr>
            <p:cNvSpPr>
              <a:spLocks noChangeArrowheads="1"/>
            </p:cNvSpPr>
            <p:nvPr/>
          </p:nvSpPr>
          <p:spPr bwMode="auto">
            <a:xfrm>
              <a:off x="5477422" y="2429037"/>
              <a:ext cx="280955" cy="246018"/>
            </a:xfrm>
            <a:custGeom>
              <a:avLst/>
              <a:gdLst>
                <a:gd name="T0" fmla="*/ 29805 w 306027"/>
                <a:gd name="T1" fmla="*/ 186710 h 267856"/>
                <a:gd name="T2" fmla="*/ 19050 w 306027"/>
                <a:gd name="T3" fmla="*/ 186710 h 267856"/>
                <a:gd name="T4" fmla="*/ 276074 w 306027"/>
                <a:gd name="T5" fmla="*/ 180535 h 267856"/>
                <a:gd name="T6" fmla="*/ 215807 w 306027"/>
                <a:gd name="T7" fmla="*/ 201649 h 267856"/>
                <a:gd name="T8" fmla="*/ 215085 w 306027"/>
                <a:gd name="T9" fmla="*/ 213101 h 267856"/>
                <a:gd name="T10" fmla="*/ 273187 w 306027"/>
                <a:gd name="T11" fmla="*/ 193060 h 267856"/>
                <a:gd name="T12" fmla="*/ 276074 w 306027"/>
                <a:gd name="T13" fmla="*/ 180535 h 267856"/>
                <a:gd name="T14" fmla="*/ 48358 w 306027"/>
                <a:gd name="T15" fmla="*/ 246026 h 267856"/>
                <a:gd name="T16" fmla="*/ 296644 w 306027"/>
                <a:gd name="T17" fmla="*/ 200934 h 267856"/>
                <a:gd name="T18" fmla="*/ 273909 w 306027"/>
                <a:gd name="T19" fmla="*/ 202723 h 267856"/>
                <a:gd name="T20" fmla="*/ 168532 w 306027"/>
                <a:gd name="T21" fmla="*/ 230279 h 267856"/>
                <a:gd name="T22" fmla="*/ 123422 w 306027"/>
                <a:gd name="T23" fmla="*/ 222048 h 267856"/>
                <a:gd name="T24" fmla="*/ 198124 w 306027"/>
                <a:gd name="T25" fmla="*/ 217038 h 267856"/>
                <a:gd name="T26" fmla="*/ 206785 w 306027"/>
                <a:gd name="T27" fmla="*/ 208449 h 267856"/>
                <a:gd name="T28" fmla="*/ 194876 w 306027"/>
                <a:gd name="T29" fmla="*/ 192702 h 267856"/>
                <a:gd name="T30" fmla="*/ 48358 w 306027"/>
                <a:gd name="T31" fmla="*/ 171230 h 267856"/>
                <a:gd name="T32" fmla="*/ 9383 w 306027"/>
                <a:gd name="T33" fmla="*/ 244952 h 267856"/>
                <a:gd name="T34" fmla="*/ 38975 w 306027"/>
                <a:gd name="T35" fmla="*/ 171230 h 267856"/>
                <a:gd name="T36" fmla="*/ 4692 w 306027"/>
                <a:gd name="T37" fmla="*/ 161925 h 267856"/>
                <a:gd name="T38" fmla="*/ 136413 w 306027"/>
                <a:gd name="T39" fmla="*/ 175166 h 267856"/>
                <a:gd name="T40" fmla="*/ 210033 w 306027"/>
                <a:gd name="T41" fmla="*/ 189481 h 267856"/>
                <a:gd name="T42" fmla="*/ 249730 w 306027"/>
                <a:gd name="T43" fmla="*/ 179461 h 267856"/>
                <a:gd name="T44" fmla="*/ 287622 w 306027"/>
                <a:gd name="T45" fmla="*/ 184829 h 267856"/>
                <a:gd name="T46" fmla="*/ 300253 w 306027"/>
                <a:gd name="T47" fmla="*/ 189481 h 267856"/>
                <a:gd name="T48" fmla="*/ 294840 w 306027"/>
                <a:gd name="T49" fmla="*/ 218112 h 267856"/>
                <a:gd name="T50" fmla="*/ 42945 w 306027"/>
                <a:gd name="T51" fmla="*/ 253899 h 267856"/>
                <a:gd name="T52" fmla="*/ 0 w 306027"/>
                <a:gd name="T53" fmla="*/ 249247 h 267856"/>
                <a:gd name="T54" fmla="*/ 4692 w 306027"/>
                <a:gd name="T55" fmla="*/ 161925 h 267856"/>
                <a:gd name="T56" fmla="*/ 178636 w 306027"/>
                <a:gd name="T57" fmla="*/ 143471 h 267856"/>
                <a:gd name="T58" fmla="*/ 202455 w 306027"/>
                <a:gd name="T59" fmla="*/ 143471 h 267856"/>
                <a:gd name="T60" fmla="*/ 232769 w 306027"/>
                <a:gd name="T61" fmla="*/ 97330 h 267856"/>
                <a:gd name="T62" fmla="*/ 195237 w 306027"/>
                <a:gd name="T63" fmla="*/ 122563 h 267856"/>
                <a:gd name="T64" fmla="*/ 232769 w 306027"/>
                <a:gd name="T65" fmla="*/ 109586 h 267856"/>
                <a:gd name="T66" fmla="*/ 73259 w 306027"/>
                <a:gd name="T67" fmla="*/ 97330 h 267856"/>
                <a:gd name="T68" fmla="*/ 153014 w 306027"/>
                <a:gd name="T69" fmla="*/ 134099 h 267856"/>
                <a:gd name="T70" fmla="*/ 185854 w 306027"/>
                <a:gd name="T71" fmla="*/ 122563 h 267856"/>
                <a:gd name="T72" fmla="*/ 153014 w 306027"/>
                <a:gd name="T73" fmla="*/ 115354 h 267856"/>
                <a:gd name="T74" fmla="*/ 232769 w 306027"/>
                <a:gd name="T75" fmla="*/ 63805 h 267856"/>
                <a:gd name="T76" fmla="*/ 195237 w 306027"/>
                <a:gd name="T77" fmla="*/ 102376 h 267856"/>
                <a:gd name="T78" fmla="*/ 232769 w 306027"/>
                <a:gd name="T79" fmla="*/ 63805 h 267856"/>
                <a:gd name="T80" fmla="*/ 73259 w 306027"/>
                <a:gd name="T81" fmla="*/ 81829 h 267856"/>
                <a:gd name="T82" fmla="*/ 185854 w 306027"/>
                <a:gd name="T83" fmla="*/ 103818 h 267856"/>
                <a:gd name="T84" fmla="*/ 154096 w 306027"/>
                <a:gd name="T85" fmla="*/ 83271 h 267856"/>
                <a:gd name="T86" fmla="*/ 151931 w 306027"/>
                <a:gd name="T87" fmla="*/ 83271 h 267856"/>
                <a:gd name="T88" fmla="*/ 153014 w 306027"/>
                <a:gd name="T89" fmla="*/ 9373 h 267856"/>
                <a:gd name="T90" fmla="*/ 153014 w 306027"/>
                <a:gd name="T91" fmla="*/ 74259 h 267856"/>
                <a:gd name="T92" fmla="*/ 150127 w 306027"/>
                <a:gd name="T93" fmla="*/ 41455 h 267856"/>
                <a:gd name="T94" fmla="*/ 155901 w 306027"/>
                <a:gd name="T95" fmla="*/ 34246 h 267856"/>
                <a:gd name="T96" fmla="*/ 282209 w 306027"/>
                <a:gd name="T97" fmla="*/ 41816 h 267856"/>
                <a:gd name="T98" fmla="*/ 151931 w 306027"/>
                <a:gd name="T99" fmla="*/ 0 h 267856"/>
                <a:gd name="T100" fmla="*/ 302419 w 306027"/>
                <a:gd name="T101" fmla="*/ 37130 h 267856"/>
                <a:gd name="T102" fmla="*/ 302419 w 306027"/>
                <a:gd name="T103" fmla="*/ 46142 h 267856"/>
                <a:gd name="T104" fmla="*/ 242151 w 306027"/>
                <a:gd name="T105" fmla="*/ 109586 h 267856"/>
                <a:gd name="T106" fmla="*/ 211477 w 306027"/>
                <a:gd name="T107" fmla="*/ 143471 h 267856"/>
                <a:gd name="T108" fmla="*/ 169253 w 306027"/>
                <a:gd name="T109" fmla="*/ 143471 h 267856"/>
                <a:gd name="T110" fmla="*/ 153014 w 306027"/>
                <a:gd name="T111" fmla="*/ 143471 h 267856"/>
                <a:gd name="T112" fmla="*/ 64237 w 306027"/>
                <a:gd name="T113" fmla="*/ 61282 h 267856"/>
                <a:gd name="T114" fmla="*/ 0 w 306027"/>
                <a:gd name="T115" fmla="*/ 41816 h 267856"/>
                <a:gd name="T116" fmla="*/ 151931 w 306027"/>
                <a:gd name="T117" fmla="*/ 0 h 267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027" h="267856">
                  <a:moveTo>
                    <a:pt x="24428" y="180975"/>
                  </a:moveTo>
                  <a:cubicBezTo>
                    <a:pt x="27295" y="180975"/>
                    <a:pt x="29805" y="183484"/>
                    <a:pt x="29805" y="186710"/>
                  </a:cubicBezTo>
                  <a:cubicBezTo>
                    <a:pt x="29805" y="189578"/>
                    <a:pt x="27295" y="191729"/>
                    <a:pt x="24428" y="191729"/>
                  </a:cubicBezTo>
                  <a:cubicBezTo>
                    <a:pt x="21201" y="191729"/>
                    <a:pt x="19050" y="189578"/>
                    <a:pt x="19050" y="186710"/>
                  </a:cubicBezTo>
                  <a:cubicBezTo>
                    <a:pt x="19050" y="183484"/>
                    <a:pt x="21201" y="180975"/>
                    <a:pt x="24428" y="180975"/>
                  </a:cubicBezTo>
                  <a:close/>
                  <a:moveTo>
                    <a:pt x="276074" y="180535"/>
                  </a:moveTo>
                  <a:cubicBezTo>
                    <a:pt x="273548" y="179461"/>
                    <a:pt x="262000" y="184113"/>
                    <a:pt x="253700" y="187692"/>
                  </a:cubicBezTo>
                  <a:cubicBezTo>
                    <a:pt x="243234" y="192344"/>
                    <a:pt x="230242" y="197713"/>
                    <a:pt x="215807" y="201649"/>
                  </a:cubicBezTo>
                  <a:cubicBezTo>
                    <a:pt x="216168" y="203797"/>
                    <a:pt x="216529" y="206302"/>
                    <a:pt x="216168" y="208807"/>
                  </a:cubicBezTo>
                  <a:cubicBezTo>
                    <a:pt x="215807" y="210238"/>
                    <a:pt x="215807" y="211670"/>
                    <a:pt x="215085" y="213101"/>
                  </a:cubicBezTo>
                  <a:cubicBezTo>
                    <a:pt x="239986" y="207017"/>
                    <a:pt x="257669" y="199502"/>
                    <a:pt x="270300" y="194492"/>
                  </a:cubicBezTo>
                  <a:cubicBezTo>
                    <a:pt x="271383" y="193776"/>
                    <a:pt x="272465" y="193418"/>
                    <a:pt x="273187" y="193060"/>
                  </a:cubicBezTo>
                  <a:cubicBezTo>
                    <a:pt x="275713" y="190913"/>
                    <a:pt x="278600" y="187334"/>
                    <a:pt x="278600" y="184829"/>
                  </a:cubicBezTo>
                  <a:cubicBezTo>
                    <a:pt x="278600" y="183755"/>
                    <a:pt x="278240" y="182324"/>
                    <a:pt x="276074" y="180535"/>
                  </a:cubicBezTo>
                  <a:close/>
                  <a:moveTo>
                    <a:pt x="48358" y="171230"/>
                  </a:moveTo>
                  <a:lnTo>
                    <a:pt x="48358" y="246026"/>
                  </a:lnTo>
                  <a:cubicBezTo>
                    <a:pt x="69289" y="252468"/>
                    <a:pt x="194154" y="285392"/>
                    <a:pt x="289427" y="210596"/>
                  </a:cubicBezTo>
                  <a:cubicBezTo>
                    <a:pt x="291231" y="209165"/>
                    <a:pt x="296284" y="204870"/>
                    <a:pt x="296644" y="200934"/>
                  </a:cubicBezTo>
                  <a:cubicBezTo>
                    <a:pt x="296644" y="200218"/>
                    <a:pt x="296284" y="198428"/>
                    <a:pt x="294479" y="196639"/>
                  </a:cubicBezTo>
                  <a:cubicBezTo>
                    <a:pt x="292314" y="194850"/>
                    <a:pt x="283292" y="198786"/>
                    <a:pt x="273909" y="202723"/>
                  </a:cubicBezTo>
                  <a:cubicBezTo>
                    <a:pt x="258391" y="209165"/>
                    <a:pt x="235295" y="219185"/>
                    <a:pt x="201011" y="225627"/>
                  </a:cubicBezTo>
                  <a:cubicBezTo>
                    <a:pt x="193072" y="228490"/>
                    <a:pt x="182245" y="230279"/>
                    <a:pt x="168532" y="230279"/>
                  </a:cubicBezTo>
                  <a:cubicBezTo>
                    <a:pt x="156983" y="230279"/>
                    <a:pt x="143270" y="229206"/>
                    <a:pt x="127391" y="227058"/>
                  </a:cubicBezTo>
                  <a:cubicBezTo>
                    <a:pt x="124865" y="226701"/>
                    <a:pt x="122700" y="224553"/>
                    <a:pt x="123422" y="222048"/>
                  </a:cubicBezTo>
                  <a:cubicBezTo>
                    <a:pt x="123422" y="219543"/>
                    <a:pt x="125948" y="217396"/>
                    <a:pt x="128474" y="217754"/>
                  </a:cubicBezTo>
                  <a:cubicBezTo>
                    <a:pt x="170336" y="223122"/>
                    <a:pt x="189463" y="220259"/>
                    <a:pt x="198124" y="217038"/>
                  </a:cubicBezTo>
                  <a:lnTo>
                    <a:pt x="198485" y="216680"/>
                  </a:lnTo>
                  <a:cubicBezTo>
                    <a:pt x="206785" y="213817"/>
                    <a:pt x="206785" y="209523"/>
                    <a:pt x="206785" y="208449"/>
                  </a:cubicBezTo>
                  <a:cubicBezTo>
                    <a:pt x="207146" y="202723"/>
                    <a:pt x="206063" y="198428"/>
                    <a:pt x="203537" y="195923"/>
                  </a:cubicBezTo>
                  <a:cubicBezTo>
                    <a:pt x="199928" y="192344"/>
                    <a:pt x="194876" y="192702"/>
                    <a:pt x="194876" y="192702"/>
                  </a:cubicBezTo>
                  <a:cubicBezTo>
                    <a:pt x="149405" y="193418"/>
                    <a:pt x="140744" y="188766"/>
                    <a:pt x="131361" y="183040"/>
                  </a:cubicBezTo>
                  <a:cubicBezTo>
                    <a:pt x="121978" y="177672"/>
                    <a:pt x="111512" y="171588"/>
                    <a:pt x="48358" y="171230"/>
                  </a:cubicBezTo>
                  <a:close/>
                  <a:moveTo>
                    <a:pt x="9383" y="171230"/>
                  </a:moveTo>
                  <a:lnTo>
                    <a:pt x="9383" y="244952"/>
                  </a:lnTo>
                  <a:lnTo>
                    <a:pt x="38975" y="244952"/>
                  </a:lnTo>
                  <a:lnTo>
                    <a:pt x="38975" y="171230"/>
                  </a:lnTo>
                  <a:lnTo>
                    <a:pt x="9383" y="171230"/>
                  </a:lnTo>
                  <a:close/>
                  <a:moveTo>
                    <a:pt x="4692" y="161925"/>
                  </a:moveTo>
                  <a:lnTo>
                    <a:pt x="43667" y="161925"/>
                  </a:lnTo>
                  <a:cubicBezTo>
                    <a:pt x="113678" y="161925"/>
                    <a:pt x="125587" y="169083"/>
                    <a:pt x="136413" y="175166"/>
                  </a:cubicBezTo>
                  <a:cubicBezTo>
                    <a:pt x="144353" y="180177"/>
                    <a:pt x="151570" y="184113"/>
                    <a:pt x="194154" y="183398"/>
                  </a:cubicBezTo>
                  <a:cubicBezTo>
                    <a:pt x="194515" y="183398"/>
                    <a:pt x="203537" y="183040"/>
                    <a:pt x="210033" y="189481"/>
                  </a:cubicBezTo>
                  <a:cubicBezTo>
                    <a:pt x="211116" y="190555"/>
                    <a:pt x="211837" y="191629"/>
                    <a:pt x="212920" y="193060"/>
                  </a:cubicBezTo>
                  <a:cubicBezTo>
                    <a:pt x="226994" y="188766"/>
                    <a:pt x="239625" y="183755"/>
                    <a:pt x="249730" y="179461"/>
                  </a:cubicBezTo>
                  <a:cubicBezTo>
                    <a:pt x="265609" y="172661"/>
                    <a:pt x="275352" y="168725"/>
                    <a:pt x="281487" y="173377"/>
                  </a:cubicBezTo>
                  <a:cubicBezTo>
                    <a:pt x="286901" y="177314"/>
                    <a:pt x="287622" y="181608"/>
                    <a:pt x="287622" y="184829"/>
                  </a:cubicBezTo>
                  <a:cubicBezTo>
                    <a:pt x="287622" y="185903"/>
                    <a:pt x="287622" y="186976"/>
                    <a:pt x="287262" y="187692"/>
                  </a:cubicBezTo>
                  <a:cubicBezTo>
                    <a:pt x="292675" y="186618"/>
                    <a:pt x="297005" y="186976"/>
                    <a:pt x="300253" y="189481"/>
                  </a:cubicBezTo>
                  <a:cubicBezTo>
                    <a:pt x="305306" y="193776"/>
                    <a:pt x="306027" y="198428"/>
                    <a:pt x="306027" y="201291"/>
                  </a:cubicBezTo>
                  <a:cubicBezTo>
                    <a:pt x="305666" y="210596"/>
                    <a:pt x="295923" y="217396"/>
                    <a:pt x="294840" y="218112"/>
                  </a:cubicBezTo>
                  <a:cubicBezTo>
                    <a:pt x="245038" y="257478"/>
                    <a:pt x="186937" y="267856"/>
                    <a:pt x="139300" y="267856"/>
                  </a:cubicBezTo>
                  <a:cubicBezTo>
                    <a:pt x="88416" y="267856"/>
                    <a:pt x="48719" y="255689"/>
                    <a:pt x="42945" y="253899"/>
                  </a:cubicBezTo>
                  <a:lnTo>
                    <a:pt x="4692" y="253899"/>
                  </a:lnTo>
                  <a:cubicBezTo>
                    <a:pt x="2166" y="253899"/>
                    <a:pt x="0" y="252110"/>
                    <a:pt x="0" y="249247"/>
                  </a:cubicBezTo>
                  <a:lnTo>
                    <a:pt x="0" y="166577"/>
                  </a:lnTo>
                  <a:cubicBezTo>
                    <a:pt x="0" y="164072"/>
                    <a:pt x="2166" y="161925"/>
                    <a:pt x="4692" y="161925"/>
                  </a:cubicBezTo>
                  <a:close/>
                  <a:moveTo>
                    <a:pt x="190545" y="131575"/>
                  </a:moveTo>
                  <a:cubicBezTo>
                    <a:pt x="184050" y="131575"/>
                    <a:pt x="178636" y="136983"/>
                    <a:pt x="178636" y="143471"/>
                  </a:cubicBezTo>
                  <a:cubicBezTo>
                    <a:pt x="178636" y="150320"/>
                    <a:pt x="184050" y="155367"/>
                    <a:pt x="190545" y="155367"/>
                  </a:cubicBezTo>
                  <a:cubicBezTo>
                    <a:pt x="197041" y="155367"/>
                    <a:pt x="202455" y="150320"/>
                    <a:pt x="202455" y="143471"/>
                  </a:cubicBezTo>
                  <a:cubicBezTo>
                    <a:pt x="202455" y="136983"/>
                    <a:pt x="197041" y="131575"/>
                    <a:pt x="190545" y="131575"/>
                  </a:cubicBezTo>
                  <a:close/>
                  <a:moveTo>
                    <a:pt x="232769" y="97330"/>
                  </a:moveTo>
                  <a:cubicBezTo>
                    <a:pt x="224107" y="103818"/>
                    <a:pt x="210755" y="108505"/>
                    <a:pt x="195237" y="111749"/>
                  </a:cubicBezTo>
                  <a:lnTo>
                    <a:pt x="195237" y="122563"/>
                  </a:lnTo>
                  <a:cubicBezTo>
                    <a:pt x="198846" y="123645"/>
                    <a:pt x="202094" y="125447"/>
                    <a:pt x="204620" y="127971"/>
                  </a:cubicBezTo>
                  <a:cubicBezTo>
                    <a:pt x="221942" y="122924"/>
                    <a:pt x="232769" y="116075"/>
                    <a:pt x="232769" y="109586"/>
                  </a:cubicBezTo>
                  <a:lnTo>
                    <a:pt x="232769" y="97330"/>
                  </a:lnTo>
                  <a:close/>
                  <a:moveTo>
                    <a:pt x="73259" y="97330"/>
                  </a:moveTo>
                  <a:lnTo>
                    <a:pt x="73259" y="109586"/>
                  </a:lnTo>
                  <a:cubicBezTo>
                    <a:pt x="73259" y="121121"/>
                    <a:pt x="107543" y="134099"/>
                    <a:pt x="153014" y="134099"/>
                  </a:cubicBezTo>
                  <a:cubicBezTo>
                    <a:pt x="159871" y="134099"/>
                    <a:pt x="166006" y="133738"/>
                    <a:pt x="172140" y="133378"/>
                  </a:cubicBezTo>
                  <a:cubicBezTo>
                    <a:pt x="175028" y="127971"/>
                    <a:pt x="180080" y="124005"/>
                    <a:pt x="185854" y="122563"/>
                  </a:cubicBezTo>
                  <a:lnTo>
                    <a:pt x="185854" y="113191"/>
                  </a:lnTo>
                  <a:cubicBezTo>
                    <a:pt x="175028" y="114993"/>
                    <a:pt x="163840" y="115354"/>
                    <a:pt x="153014" y="115354"/>
                  </a:cubicBezTo>
                  <a:cubicBezTo>
                    <a:pt x="121617" y="115354"/>
                    <a:pt x="89138" y="109586"/>
                    <a:pt x="73259" y="97330"/>
                  </a:cubicBezTo>
                  <a:close/>
                  <a:moveTo>
                    <a:pt x="232769" y="63805"/>
                  </a:moveTo>
                  <a:lnTo>
                    <a:pt x="195237" y="73178"/>
                  </a:lnTo>
                  <a:lnTo>
                    <a:pt x="195237" y="102376"/>
                  </a:lnTo>
                  <a:cubicBezTo>
                    <a:pt x="217972" y="97690"/>
                    <a:pt x="232769" y="89399"/>
                    <a:pt x="232769" y="81829"/>
                  </a:cubicBezTo>
                  <a:lnTo>
                    <a:pt x="232769" y="63805"/>
                  </a:lnTo>
                  <a:close/>
                  <a:moveTo>
                    <a:pt x="73259" y="63805"/>
                  </a:moveTo>
                  <a:lnTo>
                    <a:pt x="73259" y="81829"/>
                  </a:lnTo>
                  <a:cubicBezTo>
                    <a:pt x="73259" y="93364"/>
                    <a:pt x="107543" y="106342"/>
                    <a:pt x="153014" y="106342"/>
                  </a:cubicBezTo>
                  <a:cubicBezTo>
                    <a:pt x="164923" y="106342"/>
                    <a:pt x="176110" y="105260"/>
                    <a:pt x="185854" y="103818"/>
                  </a:cubicBezTo>
                  <a:lnTo>
                    <a:pt x="185854" y="75340"/>
                  </a:lnTo>
                  <a:lnTo>
                    <a:pt x="154096" y="83271"/>
                  </a:lnTo>
                  <a:cubicBezTo>
                    <a:pt x="153736" y="83271"/>
                    <a:pt x="153375" y="83271"/>
                    <a:pt x="153014" y="83271"/>
                  </a:cubicBezTo>
                  <a:cubicBezTo>
                    <a:pt x="152653" y="83271"/>
                    <a:pt x="152292" y="83271"/>
                    <a:pt x="151931" y="83271"/>
                  </a:cubicBezTo>
                  <a:lnTo>
                    <a:pt x="73259" y="63805"/>
                  </a:lnTo>
                  <a:close/>
                  <a:moveTo>
                    <a:pt x="153014" y="9373"/>
                  </a:moveTo>
                  <a:lnTo>
                    <a:pt x="23818" y="41816"/>
                  </a:lnTo>
                  <a:lnTo>
                    <a:pt x="153014" y="74259"/>
                  </a:lnTo>
                  <a:lnTo>
                    <a:pt x="180441" y="67049"/>
                  </a:lnTo>
                  <a:lnTo>
                    <a:pt x="150127" y="41455"/>
                  </a:lnTo>
                  <a:cubicBezTo>
                    <a:pt x="147961" y="39653"/>
                    <a:pt x="147961" y="36769"/>
                    <a:pt x="149405" y="34606"/>
                  </a:cubicBezTo>
                  <a:cubicBezTo>
                    <a:pt x="151209" y="32804"/>
                    <a:pt x="154096" y="32443"/>
                    <a:pt x="155901" y="34246"/>
                  </a:cubicBezTo>
                  <a:lnTo>
                    <a:pt x="191628" y="64166"/>
                  </a:lnTo>
                  <a:lnTo>
                    <a:pt x="282209" y="41816"/>
                  </a:lnTo>
                  <a:lnTo>
                    <a:pt x="153014" y="9373"/>
                  </a:lnTo>
                  <a:close/>
                  <a:moveTo>
                    <a:pt x="151931" y="0"/>
                  </a:moveTo>
                  <a:cubicBezTo>
                    <a:pt x="152653" y="0"/>
                    <a:pt x="153375" y="0"/>
                    <a:pt x="154096" y="0"/>
                  </a:cubicBezTo>
                  <a:lnTo>
                    <a:pt x="302419" y="37130"/>
                  </a:lnTo>
                  <a:cubicBezTo>
                    <a:pt x="304584" y="37851"/>
                    <a:pt x="306027" y="39653"/>
                    <a:pt x="306027" y="41816"/>
                  </a:cubicBezTo>
                  <a:cubicBezTo>
                    <a:pt x="306027" y="43979"/>
                    <a:pt x="304584" y="45781"/>
                    <a:pt x="302419" y="46142"/>
                  </a:cubicBezTo>
                  <a:lnTo>
                    <a:pt x="242151" y="61282"/>
                  </a:lnTo>
                  <a:lnTo>
                    <a:pt x="242151" y="109586"/>
                  </a:lnTo>
                  <a:cubicBezTo>
                    <a:pt x="242151" y="121482"/>
                    <a:pt x="228799" y="130133"/>
                    <a:pt x="210394" y="135901"/>
                  </a:cubicBezTo>
                  <a:cubicBezTo>
                    <a:pt x="211116" y="138064"/>
                    <a:pt x="211477" y="140587"/>
                    <a:pt x="211477" y="143471"/>
                  </a:cubicBezTo>
                  <a:cubicBezTo>
                    <a:pt x="211477" y="155007"/>
                    <a:pt x="202094" y="164740"/>
                    <a:pt x="190545" y="164740"/>
                  </a:cubicBezTo>
                  <a:cubicBezTo>
                    <a:pt x="178636" y="164740"/>
                    <a:pt x="169253" y="155007"/>
                    <a:pt x="169253" y="143471"/>
                  </a:cubicBezTo>
                  <a:lnTo>
                    <a:pt x="169253" y="143111"/>
                  </a:lnTo>
                  <a:cubicBezTo>
                    <a:pt x="163840" y="143111"/>
                    <a:pt x="158427" y="143471"/>
                    <a:pt x="153014" y="143471"/>
                  </a:cubicBezTo>
                  <a:cubicBezTo>
                    <a:pt x="110069" y="143471"/>
                    <a:pt x="64237" y="131575"/>
                    <a:pt x="64237" y="109586"/>
                  </a:cubicBezTo>
                  <a:lnTo>
                    <a:pt x="64237" y="61282"/>
                  </a:lnTo>
                  <a:lnTo>
                    <a:pt x="3609" y="46142"/>
                  </a:lnTo>
                  <a:cubicBezTo>
                    <a:pt x="1444" y="45781"/>
                    <a:pt x="0" y="43979"/>
                    <a:pt x="0" y="41816"/>
                  </a:cubicBezTo>
                  <a:cubicBezTo>
                    <a:pt x="0" y="39653"/>
                    <a:pt x="1444" y="37851"/>
                    <a:pt x="3609" y="37130"/>
                  </a:cubicBezTo>
                  <a:lnTo>
                    <a:pt x="151931" y="0"/>
                  </a:ln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6" name="Freeform 759">
              <a:extLst>
                <a:ext uri="{FF2B5EF4-FFF2-40B4-BE49-F238E27FC236}">
                  <a16:creationId xmlns:a16="http://schemas.microsoft.com/office/drawing/2014/main" id="{FE35D22A-C185-B4B3-C6AC-38BE52620F2C}"/>
                </a:ext>
              </a:extLst>
            </p:cNvPr>
            <p:cNvSpPr>
              <a:spLocks noChangeArrowheads="1"/>
            </p:cNvSpPr>
            <p:nvPr/>
          </p:nvSpPr>
          <p:spPr bwMode="auto">
            <a:xfrm>
              <a:off x="6367061" y="2439191"/>
              <a:ext cx="279499" cy="203801"/>
            </a:xfrm>
            <a:custGeom>
              <a:avLst/>
              <a:gdLst>
                <a:gd name="T0" fmla="*/ 29833 w 304441"/>
                <a:gd name="T1" fmla="*/ 184188 h 221888"/>
                <a:gd name="T2" fmla="*/ 129037 w 304441"/>
                <a:gd name="T3" fmla="*/ 198325 h 221888"/>
                <a:gd name="T4" fmla="*/ 143055 w 304441"/>
                <a:gd name="T5" fmla="*/ 212463 h 221888"/>
                <a:gd name="T6" fmla="*/ 170731 w 304441"/>
                <a:gd name="T7" fmla="*/ 203038 h 221888"/>
                <a:gd name="T8" fmla="*/ 281077 w 304441"/>
                <a:gd name="T9" fmla="*/ 198325 h 221888"/>
                <a:gd name="T10" fmla="*/ 155635 w 304441"/>
                <a:gd name="T11" fmla="*/ 192888 h 221888"/>
                <a:gd name="T12" fmla="*/ 80962 w 304441"/>
                <a:gd name="T13" fmla="*/ 171681 h 221888"/>
                <a:gd name="T14" fmla="*/ 43851 w 304441"/>
                <a:gd name="T15" fmla="*/ 169688 h 221888"/>
                <a:gd name="T16" fmla="*/ 51758 w 304441"/>
                <a:gd name="T17" fmla="*/ 148663 h 221888"/>
                <a:gd name="T18" fmla="*/ 153119 w 304441"/>
                <a:gd name="T19" fmla="*/ 182013 h 221888"/>
                <a:gd name="T20" fmla="*/ 282156 w 304441"/>
                <a:gd name="T21" fmla="*/ 178388 h 221888"/>
                <a:gd name="T22" fmla="*/ 299768 w 304441"/>
                <a:gd name="T23" fmla="*/ 198325 h 221888"/>
                <a:gd name="T24" fmla="*/ 299768 w 304441"/>
                <a:gd name="T25" fmla="*/ 207750 h 221888"/>
                <a:gd name="T26" fmla="*/ 161386 w 304441"/>
                <a:gd name="T27" fmla="*/ 221888 h 221888"/>
                <a:gd name="T28" fmla="*/ 125083 w 304441"/>
                <a:gd name="T29" fmla="*/ 207750 h 221888"/>
                <a:gd name="T30" fmla="*/ 0 w 304441"/>
                <a:gd name="T31" fmla="*/ 203038 h 221888"/>
                <a:gd name="T32" fmla="*/ 13299 w 304441"/>
                <a:gd name="T33" fmla="*/ 198325 h 221888"/>
                <a:gd name="T34" fmla="*/ 24801 w 304441"/>
                <a:gd name="T35" fmla="*/ 176213 h 221888"/>
                <a:gd name="T36" fmla="*/ 44210 w 304441"/>
                <a:gd name="T37" fmla="*/ 143225 h 221888"/>
                <a:gd name="T38" fmla="*/ 180542 w 304441"/>
                <a:gd name="T39" fmla="*/ 8980 h 221888"/>
                <a:gd name="T40" fmla="*/ 179463 w 304441"/>
                <a:gd name="T41" fmla="*/ 76513 h 221888"/>
                <a:gd name="T42" fmla="*/ 216143 w 304441"/>
                <a:gd name="T43" fmla="*/ 99144 h 221888"/>
                <a:gd name="T44" fmla="*/ 258577 w 304441"/>
                <a:gd name="T45" fmla="*/ 81183 h 221888"/>
                <a:gd name="T46" fmla="*/ 240597 w 304441"/>
                <a:gd name="T47" fmla="*/ 60708 h 221888"/>
                <a:gd name="T48" fmla="*/ 242755 w 304441"/>
                <a:gd name="T49" fmla="*/ 49213 h 221888"/>
                <a:gd name="T50" fmla="*/ 217941 w 304441"/>
                <a:gd name="T51" fmla="*/ 38436 h 221888"/>
                <a:gd name="T52" fmla="*/ 210389 w 304441"/>
                <a:gd name="T53" fmla="*/ 35562 h 221888"/>
                <a:gd name="T54" fmla="*/ 180542 w 304441"/>
                <a:gd name="T55" fmla="*/ 0 h 221888"/>
                <a:gd name="T56" fmla="*/ 228010 w 304441"/>
                <a:gd name="T57" fmla="*/ 25145 h 221888"/>
                <a:gd name="T58" fmla="*/ 251026 w 304441"/>
                <a:gd name="T59" fmla="*/ 55679 h 221888"/>
                <a:gd name="T60" fmla="*/ 240237 w 304441"/>
                <a:gd name="T61" fmla="*/ 108483 h 221888"/>
                <a:gd name="T62" fmla="*/ 221897 w 304441"/>
                <a:gd name="T63" fmla="*/ 119260 h 221888"/>
                <a:gd name="T64" fmla="*/ 208591 w 304441"/>
                <a:gd name="T65" fmla="*/ 147279 h 221888"/>
                <a:gd name="T66" fmla="*/ 204995 w 304441"/>
                <a:gd name="T67" fmla="*/ 139376 h 221888"/>
                <a:gd name="T68" fmla="*/ 174788 w 304441"/>
                <a:gd name="T69" fmla="*/ 89086 h 221888"/>
                <a:gd name="T70" fmla="*/ 169394 w 304441"/>
                <a:gd name="T71" fmla="*/ 83697 h 221888"/>
                <a:gd name="T72" fmla="*/ 132353 w 304441"/>
                <a:gd name="T73" fmla="*/ 38795 h 221888"/>
                <a:gd name="T74" fmla="*/ 91717 w 304441"/>
                <a:gd name="T75" fmla="*/ 75435 h 221888"/>
                <a:gd name="T76" fmla="*/ 74456 w 304441"/>
                <a:gd name="T77" fmla="*/ 69688 h 221888"/>
                <a:gd name="T78" fmla="*/ 57914 w 304441"/>
                <a:gd name="T79" fmla="*/ 97707 h 221888"/>
                <a:gd name="T80" fmla="*/ 54677 w 304441"/>
                <a:gd name="T81" fmla="*/ 104532 h 221888"/>
                <a:gd name="T82" fmla="*/ 31662 w 304441"/>
                <a:gd name="T83" fmla="*/ 131833 h 221888"/>
                <a:gd name="T84" fmla="*/ 47485 w 304441"/>
                <a:gd name="T85" fmla="*/ 96988 h 221888"/>
                <a:gd name="T86" fmla="*/ 74456 w 304441"/>
                <a:gd name="T87" fmla="*/ 60348 h 221888"/>
                <a:gd name="T88" fmla="*/ 132353 w 304441"/>
                <a:gd name="T89" fmla="*/ 29456 h 221888"/>
                <a:gd name="T90" fmla="*/ 180542 w 304441"/>
                <a:gd name="T91" fmla="*/ 0 h 22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4441" h="221888">
                  <a:moveTo>
                    <a:pt x="80962" y="171681"/>
                  </a:moveTo>
                  <a:cubicBezTo>
                    <a:pt x="56970" y="173947"/>
                    <a:pt x="35764" y="181831"/>
                    <a:pt x="29833" y="184188"/>
                  </a:cubicBezTo>
                  <a:lnTo>
                    <a:pt x="23363" y="198325"/>
                  </a:lnTo>
                  <a:lnTo>
                    <a:pt x="129037" y="198325"/>
                  </a:lnTo>
                  <a:cubicBezTo>
                    <a:pt x="131553" y="198325"/>
                    <a:pt x="133709" y="200500"/>
                    <a:pt x="133709" y="203038"/>
                  </a:cubicBezTo>
                  <a:cubicBezTo>
                    <a:pt x="133709" y="208113"/>
                    <a:pt x="138023" y="212463"/>
                    <a:pt x="143055" y="212463"/>
                  </a:cubicBezTo>
                  <a:lnTo>
                    <a:pt x="161386" y="212463"/>
                  </a:lnTo>
                  <a:cubicBezTo>
                    <a:pt x="166418" y="212463"/>
                    <a:pt x="170731" y="208113"/>
                    <a:pt x="170731" y="203038"/>
                  </a:cubicBezTo>
                  <a:cubicBezTo>
                    <a:pt x="170731" y="200500"/>
                    <a:pt x="172888" y="198325"/>
                    <a:pt x="175404" y="198325"/>
                  </a:cubicBezTo>
                  <a:lnTo>
                    <a:pt x="281077" y="198325"/>
                  </a:lnTo>
                  <a:lnTo>
                    <a:pt x="274608" y="184188"/>
                  </a:lnTo>
                  <a:cubicBezTo>
                    <a:pt x="262746" y="179475"/>
                    <a:pt x="189781" y="152650"/>
                    <a:pt x="155635" y="192888"/>
                  </a:cubicBezTo>
                  <a:cubicBezTo>
                    <a:pt x="153838" y="194700"/>
                    <a:pt x="150243" y="194700"/>
                    <a:pt x="148806" y="192888"/>
                  </a:cubicBezTo>
                  <a:cubicBezTo>
                    <a:pt x="131733" y="172769"/>
                    <a:pt x="104955" y="169416"/>
                    <a:pt x="80962" y="171681"/>
                  </a:cubicBezTo>
                  <a:close/>
                  <a:moveTo>
                    <a:pt x="51758" y="148663"/>
                  </a:moveTo>
                  <a:lnTo>
                    <a:pt x="43851" y="169688"/>
                  </a:lnTo>
                  <a:cubicBezTo>
                    <a:pt x="65058" y="163163"/>
                    <a:pt x="99923" y="156275"/>
                    <a:pt x="129037" y="167875"/>
                  </a:cubicBezTo>
                  <a:cubicBezTo>
                    <a:pt x="114300" y="155550"/>
                    <a:pt x="89858" y="143950"/>
                    <a:pt x="51758" y="148663"/>
                  </a:cubicBezTo>
                  <a:close/>
                  <a:moveTo>
                    <a:pt x="47805" y="139963"/>
                  </a:moveTo>
                  <a:cubicBezTo>
                    <a:pt x="113941" y="130175"/>
                    <a:pt x="144133" y="167150"/>
                    <a:pt x="153119" y="182013"/>
                  </a:cubicBezTo>
                  <a:cubicBezTo>
                    <a:pt x="196251" y="140688"/>
                    <a:pt x="276405" y="174400"/>
                    <a:pt x="279640" y="176213"/>
                  </a:cubicBezTo>
                  <a:cubicBezTo>
                    <a:pt x="280718" y="176575"/>
                    <a:pt x="281437" y="177663"/>
                    <a:pt x="282156" y="178388"/>
                  </a:cubicBezTo>
                  <a:lnTo>
                    <a:pt x="291141" y="198325"/>
                  </a:lnTo>
                  <a:lnTo>
                    <a:pt x="299768" y="198325"/>
                  </a:lnTo>
                  <a:cubicBezTo>
                    <a:pt x="302643" y="198325"/>
                    <a:pt x="304441" y="200500"/>
                    <a:pt x="304441" y="203038"/>
                  </a:cubicBezTo>
                  <a:cubicBezTo>
                    <a:pt x="304441" y="205575"/>
                    <a:pt x="302643" y="207750"/>
                    <a:pt x="299768" y="207750"/>
                  </a:cubicBezTo>
                  <a:lnTo>
                    <a:pt x="179358" y="207750"/>
                  </a:lnTo>
                  <a:cubicBezTo>
                    <a:pt x="177201" y="215725"/>
                    <a:pt x="170012" y="221888"/>
                    <a:pt x="161386" y="221888"/>
                  </a:cubicBezTo>
                  <a:lnTo>
                    <a:pt x="143055" y="221888"/>
                  </a:lnTo>
                  <a:cubicBezTo>
                    <a:pt x="134428" y="221888"/>
                    <a:pt x="127240" y="215725"/>
                    <a:pt x="125083" y="207750"/>
                  </a:cubicBezTo>
                  <a:lnTo>
                    <a:pt x="4673" y="207750"/>
                  </a:lnTo>
                  <a:cubicBezTo>
                    <a:pt x="1797" y="207750"/>
                    <a:pt x="0" y="205575"/>
                    <a:pt x="0" y="203038"/>
                  </a:cubicBezTo>
                  <a:cubicBezTo>
                    <a:pt x="0" y="200500"/>
                    <a:pt x="1797" y="198325"/>
                    <a:pt x="4673" y="198325"/>
                  </a:cubicBezTo>
                  <a:lnTo>
                    <a:pt x="13299" y="198325"/>
                  </a:lnTo>
                  <a:lnTo>
                    <a:pt x="22285" y="178388"/>
                  </a:lnTo>
                  <a:cubicBezTo>
                    <a:pt x="23004" y="177663"/>
                    <a:pt x="23723" y="176575"/>
                    <a:pt x="24801" y="176213"/>
                  </a:cubicBezTo>
                  <a:cubicBezTo>
                    <a:pt x="25160" y="175850"/>
                    <a:pt x="28395" y="174763"/>
                    <a:pt x="32708" y="172950"/>
                  </a:cubicBezTo>
                  <a:lnTo>
                    <a:pt x="44210" y="143225"/>
                  </a:lnTo>
                  <a:cubicBezTo>
                    <a:pt x="44570" y="141413"/>
                    <a:pt x="46008" y="140325"/>
                    <a:pt x="47805" y="139963"/>
                  </a:cubicBezTo>
                  <a:close/>
                  <a:moveTo>
                    <a:pt x="180542" y="8980"/>
                  </a:moveTo>
                  <a:cubicBezTo>
                    <a:pt x="165797" y="8980"/>
                    <a:pt x="153571" y="19757"/>
                    <a:pt x="150694" y="33407"/>
                  </a:cubicBezTo>
                  <a:cubicBezTo>
                    <a:pt x="167595" y="40591"/>
                    <a:pt x="179463" y="57115"/>
                    <a:pt x="179463" y="76513"/>
                  </a:cubicBezTo>
                  <a:cubicBezTo>
                    <a:pt x="179463" y="77591"/>
                    <a:pt x="179463" y="78309"/>
                    <a:pt x="179463" y="79028"/>
                  </a:cubicBezTo>
                  <a:cubicBezTo>
                    <a:pt x="195286" y="78309"/>
                    <a:pt x="208951" y="86571"/>
                    <a:pt x="216143" y="99144"/>
                  </a:cubicBezTo>
                  <a:lnTo>
                    <a:pt x="240237" y="99144"/>
                  </a:lnTo>
                  <a:cubicBezTo>
                    <a:pt x="250666" y="99144"/>
                    <a:pt x="258577" y="91241"/>
                    <a:pt x="258577" y="81183"/>
                  </a:cubicBezTo>
                  <a:cubicBezTo>
                    <a:pt x="258577" y="72202"/>
                    <a:pt x="252464" y="64659"/>
                    <a:pt x="243833" y="63222"/>
                  </a:cubicBezTo>
                  <a:cubicBezTo>
                    <a:pt x="242395" y="62863"/>
                    <a:pt x="241316" y="62144"/>
                    <a:pt x="240597" y="60708"/>
                  </a:cubicBezTo>
                  <a:cubicBezTo>
                    <a:pt x="239878" y="59271"/>
                    <a:pt x="239878" y="57834"/>
                    <a:pt x="240597" y="56397"/>
                  </a:cubicBezTo>
                  <a:cubicBezTo>
                    <a:pt x="242035" y="54242"/>
                    <a:pt x="242755" y="51727"/>
                    <a:pt x="242755" y="49213"/>
                  </a:cubicBezTo>
                  <a:cubicBezTo>
                    <a:pt x="242755" y="41310"/>
                    <a:pt x="236281" y="34485"/>
                    <a:pt x="228010" y="34485"/>
                  </a:cubicBezTo>
                  <a:cubicBezTo>
                    <a:pt x="224414" y="34485"/>
                    <a:pt x="220818" y="35922"/>
                    <a:pt x="217941" y="38436"/>
                  </a:cubicBezTo>
                  <a:cubicBezTo>
                    <a:pt x="216862" y="39514"/>
                    <a:pt x="215064" y="39873"/>
                    <a:pt x="213266" y="39155"/>
                  </a:cubicBezTo>
                  <a:cubicBezTo>
                    <a:pt x="211828" y="38795"/>
                    <a:pt x="210749" y="37358"/>
                    <a:pt x="210389" y="35562"/>
                  </a:cubicBezTo>
                  <a:cubicBezTo>
                    <a:pt x="208591" y="20475"/>
                    <a:pt x="195645" y="8980"/>
                    <a:pt x="180542" y="8980"/>
                  </a:cubicBezTo>
                  <a:close/>
                  <a:moveTo>
                    <a:pt x="180542" y="0"/>
                  </a:moveTo>
                  <a:cubicBezTo>
                    <a:pt x="197803" y="0"/>
                    <a:pt x="212907" y="11495"/>
                    <a:pt x="217941" y="27660"/>
                  </a:cubicBezTo>
                  <a:cubicBezTo>
                    <a:pt x="221178" y="25864"/>
                    <a:pt x="224414" y="25145"/>
                    <a:pt x="228010" y="25145"/>
                  </a:cubicBezTo>
                  <a:cubicBezTo>
                    <a:pt x="241316" y="25145"/>
                    <a:pt x="252104" y="35922"/>
                    <a:pt x="252104" y="49213"/>
                  </a:cubicBezTo>
                  <a:cubicBezTo>
                    <a:pt x="252104" y="51368"/>
                    <a:pt x="251385" y="53523"/>
                    <a:pt x="251026" y="55679"/>
                  </a:cubicBezTo>
                  <a:cubicBezTo>
                    <a:pt x="261095" y="59989"/>
                    <a:pt x="267927" y="70047"/>
                    <a:pt x="267927" y="81183"/>
                  </a:cubicBezTo>
                  <a:cubicBezTo>
                    <a:pt x="267927" y="96270"/>
                    <a:pt x="255701" y="108483"/>
                    <a:pt x="240237" y="108483"/>
                  </a:cubicBezTo>
                  <a:lnTo>
                    <a:pt x="220459" y="108483"/>
                  </a:lnTo>
                  <a:cubicBezTo>
                    <a:pt x="221178" y="112075"/>
                    <a:pt x="221897" y="115668"/>
                    <a:pt x="221897" y="119260"/>
                  </a:cubicBezTo>
                  <a:cubicBezTo>
                    <a:pt x="221897" y="128959"/>
                    <a:pt x="218301" y="138298"/>
                    <a:pt x="212187" y="145483"/>
                  </a:cubicBezTo>
                  <a:cubicBezTo>
                    <a:pt x="211109" y="146560"/>
                    <a:pt x="210030" y="147279"/>
                    <a:pt x="208591" y="147279"/>
                  </a:cubicBezTo>
                  <a:cubicBezTo>
                    <a:pt x="207512" y="147279"/>
                    <a:pt x="206434" y="146560"/>
                    <a:pt x="205714" y="146201"/>
                  </a:cubicBezTo>
                  <a:cubicBezTo>
                    <a:pt x="203557" y="144405"/>
                    <a:pt x="203557" y="141531"/>
                    <a:pt x="204995" y="139376"/>
                  </a:cubicBezTo>
                  <a:cubicBezTo>
                    <a:pt x="210030" y="133629"/>
                    <a:pt x="212547" y="126803"/>
                    <a:pt x="212547" y="119260"/>
                  </a:cubicBezTo>
                  <a:cubicBezTo>
                    <a:pt x="212547" y="100221"/>
                    <a:pt x="194926" y="84775"/>
                    <a:pt x="174788" y="89086"/>
                  </a:cubicBezTo>
                  <a:cubicBezTo>
                    <a:pt x="173349" y="89445"/>
                    <a:pt x="171911" y="88726"/>
                    <a:pt x="170832" y="87649"/>
                  </a:cubicBezTo>
                  <a:cubicBezTo>
                    <a:pt x="169753" y="86571"/>
                    <a:pt x="169034" y="85134"/>
                    <a:pt x="169394" y="83697"/>
                  </a:cubicBezTo>
                  <a:cubicBezTo>
                    <a:pt x="169753" y="81183"/>
                    <a:pt x="170113" y="79028"/>
                    <a:pt x="170113" y="76513"/>
                  </a:cubicBezTo>
                  <a:cubicBezTo>
                    <a:pt x="170113" y="55679"/>
                    <a:pt x="153211" y="38795"/>
                    <a:pt x="132353" y="38795"/>
                  </a:cubicBezTo>
                  <a:cubicBezTo>
                    <a:pt x="113294" y="38795"/>
                    <a:pt x="97111" y="53164"/>
                    <a:pt x="94954" y="71843"/>
                  </a:cubicBezTo>
                  <a:cubicBezTo>
                    <a:pt x="94594" y="73639"/>
                    <a:pt x="93515" y="75076"/>
                    <a:pt x="91717" y="75435"/>
                  </a:cubicBezTo>
                  <a:cubicBezTo>
                    <a:pt x="90279" y="75795"/>
                    <a:pt x="88121" y="75795"/>
                    <a:pt x="87042" y="74717"/>
                  </a:cubicBezTo>
                  <a:cubicBezTo>
                    <a:pt x="83806" y="71484"/>
                    <a:pt x="79131" y="69688"/>
                    <a:pt x="74456" y="69688"/>
                  </a:cubicBezTo>
                  <a:cubicBezTo>
                    <a:pt x="64027" y="69688"/>
                    <a:pt x="55396" y="78309"/>
                    <a:pt x="55396" y="88726"/>
                  </a:cubicBezTo>
                  <a:cubicBezTo>
                    <a:pt x="55396" y="91959"/>
                    <a:pt x="56475" y="94833"/>
                    <a:pt x="57914" y="97707"/>
                  </a:cubicBezTo>
                  <a:cubicBezTo>
                    <a:pt x="58633" y="99144"/>
                    <a:pt x="58633" y="100581"/>
                    <a:pt x="57914" y="102017"/>
                  </a:cubicBezTo>
                  <a:cubicBezTo>
                    <a:pt x="57554" y="103454"/>
                    <a:pt x="56116" y="104532"/>
                    <a:pt x="54677" y="104532"/>
                  </a:cubicBezTo>
                  <a:cubicBezTo>
                    <a:pt x="43889" y="106687"/>
                    <a:pt x="35977" y="116386"/>
                    <a:pt x="35977" y="127163"/>
                  </a:cubicBezTo>
                  <a:cubicBezTo>
                    <a:pt x="35977" y="130036"/>
                    <a:pt x="34179" y="131833"/>
                    <a:pt x="31662" y="131833"/>
                  </a:cubicBezTo>
                  <a:cubicBezTo>
                    <a:pt x="28785" y="131833"/>
                    <a:pt x="26987" y="130036"/>
                    <a:pt x="26987" y="127163"/>
                  </a:cubicBezTo>
                  <a:cubicBezTo>
                    <a:pt x="26987" y="113872"/>
                    <a:pt x="35258" y="102017"/>
                    <a:pt x="47485" y="96988"/>
                  </a:cubicBezTo>
                  <a:cubicBezTo>
                    <a:pt x="46766" y="94474"/>
                    <a:pt x="46406" y="91241"/>
                    <a:pt x="46406" y="88726"/>
                  </a:cubicBezTo>
                  <a:cubicBezTo>
                    <a:pt x="46406" y="72921"/>
                    <a:pt x="58993" y="60348"/>
                    <a:pt x="74456" y="60348"/>
                  </a:cubicBezTo>
                  <a:cubicBezTo>
                    <a:pt x="78771" y="60348"/>
                    <a:pt x="83087" y="61426"/>
                    <a:pt x="87042" y="63581"/>
                  </a:cubicBezTo>
                  <a:cubicBezTo>
                    <a:pt x="92796" y="43824"/>
                    <a:pt x="111136" y="29456"/>
                    <a:pt x="132353" y="29456"/>
                  </a:cubicBezTo>
                  <a:cubicBezTo>
                    <a:pt x="135590" y="29456"/>
                    <a:pt x="138826" y="30174"/>
                    <a:pt x="142063" y="30533"/>
                  </a:cubicBezTo>
                  <a:cubicBezTo>
                    <a:pt x="146019" y="13291"/>
                    <a:pt x="161482" y="0"/>
                    <a:pt x="180542"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7" name="Freeform 774">
              <a:extLst>
                <a:ext uri="{FF2B5EF4-FFF2-40B4-BE49-F238E27FC236}">
                  <a16:creationId xmlns:a16="http://schemas.microsoft.com/office/drawing/2014/main" id="{20A908A1-E116-22E6-00A8-A9C2F34531A1}"/>
                </a:ext>
              </a:extLst>
            </p:cNvPr>
            <p:cNvSpPr>
              <a:spLocks noChangeArrowheads="1"/>
            </p:cNvSpPr>
            <p:nvPr/>
          </p:nvSpPr>
          <p:spPr bwMode="auto">
            <a:xfrm>
              <a:off x="5007631" y="4083301"/>
              <a:ext cx="280955" cy="278042"/>
            </a:xfrm>
            <a:custGeom>
              <a:avLst/>
              <a:gdLst>
                <a:gd name="T0" fmla="*/ 30314 w 306026"/>
                <a:gd name="T1" fmla="*/ 264904 h 302202"/>
                <a:gd name="T2" fmla="*/ 129917 w 306026"/>
                <a:gd name="T3" fmla="*/ 279250 h 302202"/>
                <a:gd name="T4" fmla="*/ 134608 w 306026"/>
                <a:gd name="T5" fmla="*/ 283912 h 302202"/>
                <a:gd name="T6" fmla="*/ 143630 w 306026"/>
                <a:gd name="T7" fmla="*/ 292878 h 302202"/>
                <a:gd name="T8" fmla="*/ 171779 w 306026"/>
                <a:gd name="T9" fmla="*/ 283912 h 302202"/>
                <a:gd name="T10" fmla="*/ 282569 w 306026"/>
                <a:gd name="T11" fmla="*/ 279250 h 302202"/>
                <a:gd name="T12" fmla="*/ 156622 w 306026"/>
                <a:gd name="T13" fmla="*/ 273511 h 302202"/>
                <a:gd name="T14" fmla="*/ 81468 w 306026"/>
                <a:gd name="T15" fmla="*/ 252531 h 302202"/>
                <a:gd name="T16" fmla="*/ 44388 w 306026"/>
                <a:gd name="T17" fmla="*/ 250200 h 302202"/>
                <a:gd name="T18" fmla="*/ 52327 w 306026"/>
                <a:gd name="T19" fmla="*/ 230116 h 302202"/>
                <a:gd name="T20" fmla="*/ 170336 w 306026"/>
                <a:gd name="T21" fmla="*/ 251635 h 302202"/>
                <a:gd name="T22" fmla="*/ 247203 w 306026"/>
                <a:gd name="T23" fmla="*/ 212184 h 302202"/>
                <a:gd name="T24" fmla="*/ 173944 w 306026"/>
                <a:gd name="T25" fmla="*/ 194611 h 302202"/>
                <a:gd name="T26" fmla="*/ 173944 w 306026"/>
                <a:gd name="T27" fmla="*/ 203936 h 302202"/>
                <a:gd name="T28" fmla="*/ 157705 w 306026"/>
                <a:gd name="T29" fmla="*/ 252710 h 302202"/>
                <a:gd name="T30" fmla="*/ 254421 w 306026"/>
                <a:gd name="T31" fmla="*/ 205729 h 302202"/>
                <a:gd name="T32" fmla="*/ 281126 w 306026"/>
                <a:gd name="T33" fmla="*/ 257014 h 302202"/>
                <a:gd name="T34" fmla="*/ 292674 w 306026"/>
                <a:gd name="T35" fmla="*/ 279250 h 302202"/>
                <a:gd name="T36" fmla="*/ 306026 w 306026"/>
                <a:gd name="T37" fmla="*/ 283912 h 302202"/>
                <a:gd name="T38" fmla="*/ 180440 w 306026"/>
                <a:gd name="T39" fmla="*/ 288216 h 302202"/>
                <a:gd name="T40" fmla="*/ 143630 w 306026"/>
                <a:gd name="T41" fmla="*/ 302202 h 302202"/>
                <a:gd name="T42" fmla="*/ 4691 w 306026"/>
                <a:gd name="T43" fmla="*/ 288216 h 302202"/>
                <a:gd name="T44" fmla="*/ 4691 w 306026"/>
                <a:gd name="T45" fmla="*/ 279250 h 302202"/>
                <a:gd name="T46" fmla="*/ 22735 w 306026"/>
                <a:gd name="T47" fmla="*/ 259166 h 302202"/>
                <a:gd name="T48" fmla="*/ 33201 w 306026"/>
                <a:gd name="T49" fmla="*/ 254145 h 302202"/>
                <a:gd name="T50" fmla="*/ 47997 w 306026"/>
                <a:gd name="T51" fmla="*/ 221150 h 302202"/>
                <a:gd name="T52" fmla="*/ 148322 w 306026"/>
                <a:gd name="T53" fmla="*/ 203936 h 302202"/>
                <a:gd name="T54" fmla="*/ 127391 w 306026"/>
                <a:gd name="T55" fmla="*/ 199273 h 302202"/>
                <a:gd name="T56" fmla="*/ 115770 w 306026"/>
                <a:gd name="T57" fmla="*/ 170799 h 302202"/>
                <a:gd name="T58" fmla="*/ 193318 w 306026"/>
                <a:gd name="T59" fmla="*/ 175032 h 302202"/>
                <a:gd name="T60" fmla="*/ 115770 w 306026"/>
                <a:gd name="T61" fmla="*/ 179971 h 302202"/>
                <a:gd name="T62" fmla="*/ 115770 w 306026"/>
                <a:gd name="T63" fmla="*/ 170799 h 302202"/>
                <a:gd name="T64" fmla="*/ 218153 w 306026"/>
                <a:gd name="T65" fmla="*/ 25324 h 302202"/>
                <a:gd name="T66" fmla="*/ 154346 w 306026"/>
                <a:gd name="T67" fmla="*/ 95972 h 302202"/>
                <a:gd name="T68" fmla="*/ 147894 w 306026"/>
                <a:gd name="T69" fmla="*/ 95972 h 302202"/>
                <a:gd name="T70" fmla="*/ 122443 w 306026"/>
                <a:gd name="T71" fmla="*/ 63892 h 302202"/>
                <a:gd name="T72" fmla="*/ 151120 w 306026"/>
                <a:gd name="T73" fmla="*/ 86240 h 302202"/>
                <a:gd name="T74" fmla="*/ 147650 w 306026"/>
                <a:gd name="T75" fmla="*/ 72 h 302202"/>
                <a:gd name="T76" fmla="*/ 193687 w 306026"/>
                <a:gd name="T77" fmla="*/ 19961 h 302202"/>
                <a:gd name="T78" fmla="*/ 148369 w 306026"/>
                <a:gd name="T79" fmla="*/ 9113 h 302202"/>
                <a:gd name="T80" fmla="*/ 105209 w 306026"/>
                <a:gd name="T81" fmla="*/ 106388 h 302202"/>
                <a:gd name="T82" fmla="*/ 183617 w 306026"/>
                <a:gd name="T83" fmla="*/ 148697 h 302202"/>
                <a:gd name="T84" fmla="*/ 198003 w 306026"/>
                <a:gd name="T85" fmla="*/ 106388 h 302202"/>
                <a:gd name="T86" fmla="*/ 210592 w 306026"/>
                <a:gd name="T87" fmla="*/ 61909 h 302202"/>
                <a:gd name="T88" fmla="*/ 219943 w 306026"/>
                <a:gd name="T89" fmla="*/ 60824 h 302202"/>
                <a:gd name="T90" fmla="*/ 205197 w 306026"/>
                <a:gd name="T91" fmla="*/ 112174 h 302202"/>
                <a:gd name="T92" fmla="*/ 192968 w 306026"/>
                <a:gd name="T93" fmla="*/ 153036 h 302202"/>
                <a:gd name="T94" fmla="*/ 114920 w 306026"/>
                <a:gd name="T95" fmla="*/ 157738 h 302202"/>
                <a:gd name="T96" fmla="*/ 110244 w 306026"/>
                <a:gd name="T97" fmla="*/ 149059 h 302202"/>
                <a:gd name="T98" fmla="*/ 82909 w 306026"/>
                <a:gd name="T99" fmla="*/ 68780 h 30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026" h="302202">
                  <a:moveTo>
                    <a:pt x="81468" y="252531"/>
                  </a:moveTo>
                  <a:cubicBezTo>
                    <a:pt x="57470" y="254773"/>
                    <a:pt x="36268" y="262573"/>
                    <a:pt x="30314" y="264904"/>
                  </a:cubicBezTo>
                  <a:lnTo>
                    <a:pt x="23818" y="279250"/>
                  </a:lnTo>
                  <a:lnTo>
                    <a:pt x="129917" y="279250"/>
                  </a:lnTo>
                  <a:cubicBezTo>
                    <a:pt x="131000" y="279250"/>
                    <a:pt x="132082" y="279608"/>
                    <a:pt x="133165" y="280326"/>
                  </a:cubicBezTo>
                  <a:cubicBezTo>
                    <a:pt x="133887" y="281401"/>
                    <a:pt x="134608" y="282477"/>
                    <a:pt x="134608" y="283912"/>
                  </a:cubicBezTo>
                  <a:cubicBezTo>
                    <a:pt x="134608" y="286064"/>
                    <a:pt x="135330" y="288216"/>
                    <a:pt x="137135" y="290367"/>
                  </a:cubicBezTo>
                  <a:cubicBezTo>
                    <a:pt x="138939" y="291802"/>
                    <a:pt x="141465" y="292878"/>
                    <a:pt x="143630" y="292878"/>
                  </a:cubicBezTo>
                  <a:lnTo>
                    <a:pt x="162396" y="292878"/>
                  </a:lnTo>
                  <a:cubicBezTo>
                    <a:pt x="167448" y="292878"/>
                    <a:pt x="171779" y="288933"/>
                    <a:pt x="171779" y="283912"/>
                  </a:cubicBezTo>
                  <a:cubicBezTo>
                    <a:pt x="171779" y="281401"/>
                    <a:pt x="173583" y="279250"/>
                    <a:pt x="176110" y="279250"/>
                  </a:cubicBezTo>
                  <a:lnTo>
                    <a:pt x="282569" y="279250"/>
                  </a:lnTo>
                  <a:lnTo>
                    <a:pt x="275712" y="264904"/>
                  </a:lnTo>
                  <a:cubicBezTo>
                    <a:pt x="264164" y="260242"/>
                    <a:pt x="190906" y="233703"/>
                    <a:pt x="156622" y="273511"/>
                  </a:cubicBezTo>
                  <a:cubicBezTo>
                    <a:pt x="154818" y="275663"/>
                    <a:pt x="151209" y="275663"/>
                    <a:pt x="149405" y="273511"/>
                  </a:cubicBezTo>
                  <a:cubicBezTo>
                    <a:pt x="132263" y="253607"/>
                    <a:pt x="105467" y="250290"/>
                    <a:pt x="81468" y="252531"/>
                  </a:cubicBezTo>
                  <a:close/>
                  <a:moveTo>
                    <a:pt x="52327" y="230116"/>
                  </a:moveTo>
                  <a:lnTo>
                    <a:pt x="44388" y="250200"/>
                  </a:lnTo>
                  <a:cubicBezTo>
                    <a:pt x="65680" y="244103"/>
                    <a:pt x="100685" y="237289"/>
                    <a:pt x="129556" y="248765"/>
                  </a:cubicBezTo>
                  <a:cubicBezTo>
                    <a:pt x="115120" y="236572"/>
                    <a:pt x="90581" y="225095"/>
                    <a:pt x="52327" y="230116"/>
                  </a:cubicBezTo>
                  <a:close/>
                  <a:moveTo>
                    <a:pt x="247203" y="212184"/>
                  </a:moveTo>
                  <a:cubicBezTo>
                    <a:pt x="206063" y="217564"/>
                    <a:pt x="182605" y="236213"/>
                    <a:pt x="170336" y="251635"/>
                  </a:cubicBezTo>
                  <a:cubicBezTo>
                    <a:pt x="199928" y="236213"/>
                    <a:pt x="238903" y="243386"/>
                    <a:pt x="261638" y="250200"/>
                  </a:cubicBezTo>
                  <a:lnTo>
                    <a:pt x="247203" y="212184"/>
                  </a:lnTo>
                  <a:close/>
                  <a:moveTo>
                    <a:pt x="132082" y="194611"/>
                  </a:moveTo>
                  <a:lnTo>
                    <a:pt x="173944" y="194611"/>
                  </a:lnTo>
                  <a:cubicBezTo>
                    <a:pt x="176470" y="194611"/>
                    <a:pt x="178275" y="196763"/>
                    <a:pt x="178275" y="199273"/>
                  </a:cubicBezTo>
                  <a:cubicBezTo>
                    <a:pt x="178275" y="201784"/>
                    <a:pt x="176470" y="203936"/>
                    <a:pt x="173944" y="203936"/>
                  </a:cubicBezTo>
                  <a:lnTo>
                    <a:pt x="157705" y="203936"/>
                  </a:lnTo>
                  <a:lnTo>
                    <a:pt x="157705" y="252710"/>
                  </a:lnTo>
                  <a:cubicBezTo>
                    <a:pt x="169975" y="234779"/>
                    <a:pt x="196680" y="208239"/>
                    <a:pt x="249729" y="202860"/>
                  </a:cubicBezTo>
                  <a:cubicBezTo>
                    <a:pt x="251894" y="202501"/>
                    <a:pt x="253699" y="203577"/>
                    <a:pt x="254421" y="205729"/>
                  </a:cubicBezTo>
                  <a:lnTo>
                    <a:pt x="273186" y="254145"/>
                  </a:lnTo>
                  <a:cubicBezTo>
                    <a:pt x="277517" y="255580"/>
                    <a:pt x="280404" y="257014"/>
                    <a:pt x="281126" y="257014"/>
                  </a:cubicBezTo>
                  <a:cubicBezTo>
                    <a:pt x="282208" y="257373"/>
                    <a:pt x="282930" y="258449"/>
                    <a:pt x="283291" y="259166"/>
                  </a:cubicBezTo>
                  <a:lnTo>
                    <a:pt x="292674" y="279250"/>
                  </a:lnTo>
                  <a:lnTo>
                    <a:pt x="301335" y="279250"/>
                  </a:lnTo>
                  <a:cubicBezTo>
                    <a:pt x="303861" y="279250"/>
                    <a:pt x="306026" y="281401"/>
                    <a:pt x="306026" y="283912"/>
                  </a:cubicBezTo>
                  <a:cubicBezTo>
                    <a:pt x="306026" y="286422"/>
                    <a:pt x="303861" y="288216"/>
                    <a:pt x="301335" y="288216"/>
                  </a:cubicBezTo>
                  <a:lnTo>
                    <a:pt x="180440" y="288216"/>
                  </a:lnTo>
                  <a:cubicBezTo>
                    <a:pt x="178275" y="296106"/>
                    <a:pt x="171057" y="302202"/>
                    <a:pt x="162396" y="302202"/>
                  </a:cubicBezTo>
                  <a:lnTo>
                    <a:pt x="143630" y="302202"/>
                  </a:lnTo>
                  <a:cubicBezTo>
                    <a:pt x="135330" y="302202"/>
                    <a:pt x="127752" y="296106"/>
                    <a:pt x="125947" y="288216"/>
                  </a:cubicBezTo>
                  <a:lnTo>
                    <a:pt x="4691" y="288216"/>
                  </a:lnTo>
                  <a:cubicBezTo>
                    <a:pt x="2165" y="288216"/>
                    <a:pt x="0" y="286422"/>
                    <a:pt x="0" y="283912"/>
                  </a:cubicBezTo>
                  <a:cubicBezTo>
                    <a:pt x="0" y="281401"/>
                    <a:pt x="2165" y="279250"/>
                    <a:pt x="4691" y="279250"/>
                  </a:cubicBezTo>
                  <a:lnTo>
                    <a:pt x="13352" y="279250"/>
                  </a:lnTo>
                  <a:lnTo>
                    <a:pt x="22735" y="259166"/>
                  </a:lnTo>
                  <a:cubicBezTo>
                    <a:pt x="23096" y="258449"/>
                    <a:pt x="23818" y="257373"/>
                    <a:pt x="24900" y="257014"/>
                  </a:cubicBezTo>
                  <a:cubicBezTo>
                    <a:pt x="25622" y="257014"/>
                    <a:pt x="28509" y="255580"/>
                    <a:pt x="33201" y="254145"/>
                  </a:cubicBezTo>
                  <a:lnTo>
                    <a:pt x="44388" y="224378"/>
                  </a:lnTo>
                  <a:cubicBezTo>
                    <a:pt x="45110" y="222585"/>
                    <a:pt x="46192" y="221509"/>
                    <a:pt x="47997" y="221150"/>
                  </a:cubicBezTo>
                  <a:cubicBezTo>
                    <a:pt x="104655" y="212902"/>
                    <a:pt x="134969" y="238365"/>
                    <a:pt x="148322" y="254862"/>
                  </a:cubicBezTo>
                  <a:lnTo>
                    <a:pt x="148322" y="203936"/>
                  </a:lnTo>
                  <a:lnTo>
                    <a:pt x="132082" y="203936"/>
                  </a:lnTo>
                  <a:cubicBezTo>
                    <a:pt x="129556" y="203936"/>
                    <a:pt x="127391" y="201784"/>
                    <a:pt x="127391" y="199273"/>
                  </a:cubicBezTo>
                  <a:cubicBezTo>
                    <a:pt x="127391" y="196763"/>
                    <a:pt x="129556" y="194611"/>
                    <a:pt x="132082" y="194611"/>
                  </a:cubicBezTo>
                  <a:close/>
                  <a:moveTo>
                    <a:pt x="115770" y="170799"/>
                  </a:moveTo>
                  <a:lnTo>
                    <a:pt x="188672" y="170799"/>
                  </a:lnTo>
                  <a:cubicBezTo>
                    <a:pt x="191174" y="170799"/>
                    <a:pt x="193318" y="172916"/>
                    <a:pt x="193318" y="175032"/>
                  </a:cubicBezTo>
                  <a:cubicBezTo>
                    <a:pt x="193318" y="177855"/>
                    <a:pt x="191174" y="179971"/>
                    <a:pt x="188672" y="179971"/>
                  </a:cubicBezTo>
                  <a:lnTo>
                    <a:pt x="115770" y="179971"/>
                  </a:lnTo>
                  <a:cubicBezTo>
                    <a:pt x="113269" y="179971"/>
                    <a:pt x="111125" y="177855"/>
                    <a:pt x="111125" y="175032"/>
                  </a:cubicBezTo>
                  <a:cubicBezTo>
                    <a:pt x="111125" y="172916"/>
                    <a:pt x="113269" y="170799"/>
                    <a:pt x="115770" y="170799"/>
                  </a:cubicBezTo>
                  <a:close/>
                  <a:moveTo>
                    <a:pt x="211701" y="25324"/>
                  </a:moveTo>
                  <a:cubicBezTo>
                    <a:pt x="213493" y="23161"/>
                    <a:pt x="216719" y="23161"/>
                    <a:pt x="218153" y="25324"/>
                  </a:cubicBezTo>
                  <a:cubicBezTo>
                    <a:pt x="220304" y="26766"/>
                    <a:pt x="220304" y="29649"/>
                    <a:pt x="218153" y="31812"/>
                  </a:cubicBezTo>
                  <a:lnTo>
                    <a:pt x="154346" y="95972"/>
                  </a:lnTo>
                  <a:cubicBezTo>
                    <a:pt x="153629" y="96693"/>
                    <a:pt x="152554" y="97414"/>
                    <a:pt x="151120" y="97414"/>
                  </a:cubicBezTo>
                  <a:cubicBezTo>
                    <a:pt x="149686" y="97414"/>
                    <a:pt x="148969" y="96693"/>
                    <a:pt x="147894" y="95972"/>
                  </a:cubicBezTo>
                  <a:lnTo>
                    <a:pt x="122443" y="70380"/>
                  </a:lnTo>
                  <a:cubicBezTo>
                    <a:pt x="120650" y="68578"/>
                    <a:pt x="120650" y="65694"/>
                    <a:pt x="122443" y="63892"/>
                  </a:cubicBezTo>
                  <a:cubicBezTo>
                    <a:pt x="124235" y="62090"/>
                    <a:pt x="127461" y="62090"/>
                    <a:pt x="128895" y="63892"/>
                  </a:cubicBezTo>
                  <a:lnTo>
                    <a:pt x="151120" y="86240"/>
                  </a:lnTo>
                  <a:lnTo>
                    <a:pt x="211701" y="25324"/>
                  </a:lnTo>
                  <a:close/>
                  <a:moveTo>
                    <a:pt x="147650" y="72"/>
                  </a:moveTo>
                  <a:cubicBezTo>
                    <a:pt x="163835" y="-651"/>
                    <a:pt x="180020" y="4050"/>
                    <a:pt x="192968" y="13814"/>
                  </a:cubicBezTo>
                  <a:cubicBezTo>
                    <a:pt x="194766" y="15260"/>
                    <a:pt x="195126" y="18153"/>
                    <a:pt x="193687" y="19961"/>
                  </a:cubicBezTo>
                  <a:cubicBezTo>
                    <a:pt x="192249" y="22131"/>
                    <a:pt x="189371" y="22492"/>
                    <a:pt x="187213" y="21046"/>
                  </a:cubicBezTo>
                  <a:cubicBezTo>
                    <a:pt x="176064" y="12729"/>
                    <a:pt x="162396" y="8751"/>
                    <a:pt x="148369" y="9113"/>
                  </a:cubicBezTo>
                  <a:cubicBezTo>
                    <a:pt x="117437" y="10921"/>
                    <a:pt x="92261" y="37680"/>
                    <a:pt x="91901" y="68780"/>
                  </a:cubicBezTo>
                  <a:cubicBezTo>
                    <a:pt x="91901" y="82883"/>
                    <a:pt x="96577" y="95901"/>
                    <a:pt x="105209" y="106388"/>
                  </a:cubicBezTo>
                  <a:cubicBezTo>
                    <a:pt x="114560" y="117960"/>
                    <a:pt x="119595" y="132786"/>
                    <a:pt x="119595" y="148697"/>
                  </a:cubicBezTo>
                  <a:lnTo>
                    <a:pt x="183617" y="148697"/>
                  </a:lnTo>
                  <a:lnTo>
                    <a:pt x="183617" y="147612"/>
                  </a:lnTo>
                  <a:cubicBezTo>
                    <a:pt x="183617" y="132786"/>
                    <a:pt x="188652" y="118321"/>
                    <a:pt x="198003" y="106388"/>
                  </a:cubicBezTo>
                  <a:cubicBezTo>
                    <a:pt x="206635" y="95539"/>
                    <a:pt x="211311" y="82883"/>
                    <a:pt x="211311" y="69141"/>
                  </a:cubicBezTo>
                  <a:cubicBezTo>
                    <a:pt x="211311" y="66610"/>
                    <a:pt x="210951" y="64440"/>
                    <a:pt x="210592" y="61909"/>
                  </a:cubicBezTo>
                  <a:cubicBezTo>
                    <a:pt x="210592" y="59739"/>
                    <a:pt x="212390" y="57208"/>
                    <a:pt x="214908" y="56846"/>
                  </a:cubicBezTo>
                  <a:cubicBezTo>
                    <a:pt x="217425" y="56485"/>
                    <a:pt x="219583" y="58293"/>
                    <a:pt x="219943" y="60824"/>
                  </a:cubicBezTo>
                  <a:cubicBezTo>
                    <a:pt x="220303" y="63717"/>
                    <a:pt x="220303" y="66248"/>
                    <a:pt x="220303" y="69141"/>
                  </a:cubicBezTo>
                  <a:cubicBezTo>
                    <a:pt x="220303" y="84691"/>
                    <a:pt x="214908" y="100240"/>
                    <a:pt x="205197" y="112174"/>
                  </a:cubicBezTo>
                  <a:cubicBezTo>
                    <a:pt x="197284" y="122299"/>
                    <a:pt x="192968" y="134956"/>
                    <a:pt x="192968" y="147612"/>
                  </a:cubicBezTo>
                  <a:lnTo>
                    <a:pt x="192968" y="153036"/>
                  </a:lnTo>
                  <a:cubicBezTo>
                    <a:pt x="192968" y="155929"/>
                    <a:pt x="190810" y="157738"/>
                    <a:pt x="188292" y="157738"/>
                  </a:cubicBezTo>
                  <a:lnTo>
                    <a:pt x="114920" y="157738"/>
                  </a:lnTo>
                  <a:cubicBezTo>
                    <a:pt x="112402" y="157738"/>
                    <a:pt x="110244" y="155929"/>
                    <a:pt x="110244" y="153036"/>
                  </a:cubicBezTo>
                  <a:lnTo>
                    <a:pt x="110244" y="149059"/>
                  </a:lnTo>
                  <a:cubicBezTo>
                    <a:pt x="110244" y="135317"/>
                    <a:pt x="105928" y="122299"/>
                    <a:pt x="98015" y="112535"/>
                  </a:cubicBezTo>
                  <a:cubicBezTo>
                    <a:pt x="88304" y="100240"/>
                    <a:pt x="82550" y="84691"/>
                    <a:pt x="82909" y="68780"/>
                  </a:cubicBezTo>
                  <a:cubicBezTo>
                    <a:pt x="82909" y="32618"/>
                    <a:pt x="112042" y="1880"/>
                    <a:pt x="147650" y="72"/>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8" name="Freeform 775">
              <a:extLst>
                <a:ext uri="{FF2B5EF4-FFF2-40B4-BE49-F238E27FC236}">
                  <a16:creationId xmlns:a16="http://schemas.microsoft.com/office/drawing/2014/main" id="{7FD79A66-C512-4446-3EBD-EB9D70B5F9FC}"/>
                </a:ext>
              </a:extLst>
            </p:cNvPr>
            <p:cNvSpPr>
              <a:spLocks noChangeArrowheads="1"/>
            </p:cNvSpPr>
            <p:nvPr/>
          </p:nvSpPr>
          <p:spPr bwMode="auto">
            <a:xfrm>
              <a:off x="6875853" y="4139832"/>
              <a:ext cx="267854" cy="282412"/>
            </a:xfrm>
            <a:custGeom>
              <a:avLst/>
              <a:gdLst>
                <a:gd name="T0" fmla="*/ 150257 w 293358"/>
                <a:gd name="T1" fmla="*/ 42077 h 307255"/>
                <a:gd name="T2" fmla="*/ 84130 w 293358"/>
                <a:gd name="T3" fmla="*/ 108204 h 307255"/>
                <a:gd name="T4" fmla="*/ 206628 w 293358"/>
                <a:gd name="T5" fmla="*/ 108204 h 307255"/>
                <a:gd name="T6" fmla="*/ 209157 w 293358"/>
                <a:gd name="T7" fmla="*/ 90137 h 307255"/>
                <a:gd name="T8" fmla="*/ 216023 w 293358"/>
                <a:gd name="T9" fmla="*/ 108204 h 307255"/>
                <a:gd name="T10" fmla="*/ 75096 w 293358"/>
                <a:gd name="T11" fmla="*/ 108204 h 307255"/>
                <a:gd name="T12" fmla="*/ 254413 w 293358"/>
                <a:gd name="T13" fmla="*/ 15824 h 307255"/>
                <a:gd name="T14" fmla="*/ 250076 w 293358"/>
                <a:gd name="T15" fmla="*/ 30929 h 307255"/>
                <a:gd name="T16" fmla="*/ 249714 w 293358"/>
                <a:gd name="T17" fmla="*/ 56462 h 307255"/>
                <a:gd name="T18" fmla="*/ 254413 w 293358"/>
                <a:gd name="T19" fmla="*/ 71567 h 307255"/>
                <a:gd name="T20" fmla="*/ 254413 w 293358"/>
                <a:gd name="T21" fmla="*/ 15824 h 307255"/>
                <a:gd name="T22" fmla="*/ 142453 w 293358"/>
                <a:gd name="T23" fmla="*/ 1590 h 307255"/>
                <a:gd name="T24" fmla="*/ 194032 w 293358"/>
                <a:gd name="T25" fmla="*/ 10251 h 307255"/>
                <a:gd name="T26" fmla="*/ 190786 w 293358"/>
                <a:gd name="T27" fmla="*/ 19273 h 307255"/>
                <a:gd name="T28" fmla="*/ 142453 w 293358"/>
                <a:gd name="T29" fmla="*/ 10612 h 307255"/>
                <a:gd name="T30" fmla="*/ 37851 w 293358"/>
                <a:gd name="T31" fmla="*/ 102636 h 307255"/>
                <a:gd name="T32" fmla="*/ 9356 w 293358"/>
                <a:gd name="T33" fmla="*/ 160377 h 307255"/>
                <a:gd name="T34" fmla="*/ 35326 w 293358"/>
                <a:gd name="T35" fmla="*/ 174812 h 307255"/>
                <a:gd name="T36" fmla="*/ 37851 w 293358"/>
                <a:gd name="T37" fmla="*/ 224975 h 307255"/>
                <a:gd name="T38" fmla="*/ 76084 w 293358"/>
                <a:gd name="T39" fmla="*/ 235440 h 307255"/>
                <a:gd name="T40" fmla="*/ 91594 w 293358"/>
                <a:gd name="T41" fmla="*/ 245545 h 307255"/>
                <a:gd name="T42" fmla="*/ 95562 w 293358"/>
                <a:gd name="T43" fmla="*/ 287768 h 307255"/>
                <a:gd name="T44" fmla="*/ 197639 w 293358"/>
                <a:gd name="T45" fmla="*/ 280911 h 307255"/>
                <a:gd name="T46" fmla="*/ 218559 w 293358"/>
                <a:gd name="T47" fmla="*/ 194661 h 307255"/>
                <a:gd name="T48" fmla="*/ 251382 w 293358"/>
                <a:gd name="T49" fmla="*/ 105523 h 307255"/>
                <a:gd name="T50" fmla="*/ 225773 w 293358"/>
                <a:gd name="T51" fmla="*/ 200435 h 307255"/>
                <a:gd name="T52" fmla="*/ 206656 w 293358"/>
                <a:gd name="T53" fmla="*/ 279468 h 307255"/>
                <a:gd name="T54" fmla="*/ 144977 w 293358"/>
                <a:gd name="T55" fmla="*/ 307255 h 307255"/>
                <a:gd name="T56" fmla="*/ 82577 w 293358"/>
                <a:gd name="T57" fmla="*/ 280189 h 307255"/>
                <a:gd name="T58" fmla="*/ 77527 w 293358"/>
                <a:gd name="T59" fmla="*/ 244462 h 307255"/>
                <a:gd name="T60" fmla="*/ 72477 w 293358"/>
                <a:gd name="T61" fmla="*/ 244823 h 307255"/>
                <a:gd name="T62" fmla="*/ 28833 w 293358"/>
                <a:gd name="T63" fmla="*/ 182391 h 307255"/>
                <a:gd name="T64" fmla="*/ 339 w 293358"/>
                <a:gd name="T65" fmla="*/ 162182 h 307255"/>
                <a:gd name="T66" fmla="*/ 28473 w 293358"/>
                <a:gd name="T67" fmla="*/ 101554 h 307255"/>
                <a:gd name="T68" fmla="*/ 247907 w 293358"/>
                <a:gd name="T69" fmla="*/ 360 h 307255"/>
                <a:gd name="T70" fmla="*/ 292003 w 293358"/>
                <a:gd name="T71" fmla="*/ 40279 h 307255"/>
                <a:gd name="T72" fmla="*/ 252967 w 293358"/>
                <a:gd name="T73" fmla="*/ 85952 h 307255"/>
                <a:gd name="T74" fmla="*/ 245015 w 293358"/>
                <a:gd name="T75" fmla="*/ 82355 h 307255"/>
                <a:gd name="T76" fmla="*/ 140559 w 293358"/>
                <a:gd name="T77" fmla="*/ 109328 h 307255"/>
                <a:gd name="T78" fmla="*/ 134776 w 293358"/>
                <a:gd name="T79" fmla="*/ 110047 h 307255"/>
                <a:gd name="T80" fmla="*/ 245015 w 293358"/>
                <a:gd name="T81" fmla="*/ 21938 h 307255"/>
                <a:gd name="T82" fmla="*/ 247907 w 293358"/>
                <a:gd name="T83" fmla="*/ 360 h 30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3358" h="307255">
                  <a:moveTo>
                    <a:pt x="145560" y="37741"/>
                  </a:moveTo>
                  <a:cubicBezTo>
                    <a:pt x="148089" y="37741"/>
                    <a:pt x="150257" y="39909"/>
                    <a:pt x="150257" y="42077"/>
                  </a:cubicBezTo>
                  <a:cubicBezTo>
                    <a:pt x="150257" y="44968"/>
                    <a:pt x="148089" y="46775"/>
                    <a:pt x="145560" y="46775"/>
                  </a:cubicBezTo>
                  <a:cubicBezTo>
                    <a:pt x="111592" y="46775"/>
                    <a:pt x="84130" y="74237"/>
                    <a:pt x="84130" y="108204"/>
                  </a:cubicBezTo>
                  <a:cubicBezTo>
                    <a:pt x="84130" y="141810"/>
                    <a:pt x="111592" y="169273"/>
                    <a:pt x="145560" y="169273"/>
                  </a:cubicBezTo>
                  <a:cubicBezTo>
                    <a:pt x="179165" y="169273"/>
                    <a:pt x="206628" y="141810"/>
                    <a:pt x="206628" y="108204"/>
                  </a:cubicBezTo>
                  <a:cubicBezTo>
                    <a:pt x="206628" y="103868"/>
                    <a:pt x="206266" y="99893"/>
                    <a:pt x="205544" y="95557"/>
                  </a:cubicBezTo>
                  <a:cubicBezTo>
                    <a:pt x="204821" y="93028"/>
                    <a:pt x="206628" y="90498"/>
                    <a:pt x="209157" y="90137"/>
                  </a:cubicBezTo>
                  <a:cubicBezTo>
                    <a:pt x="211325" y="89414"/>
                    <a:pt x="214216" y="91221"/>
                    <a:pt x="214577" y="93750"/>
                  </a:cubicBezTo>
                  <a:cubicBezTo>
                    <a:pt x="215662" y="98448"/>
                    <a:pt x="216023" y="103145"/>
                    <a:pt x="216023" y="108204"/>
                  </a:cubicBezTo>
                  <a:cubicBezTo>
                    <a:pt x="216023" y="147230"/>
                    <a:pt x="184224" y="178668"/>
                    <a:pt x="145560" y="178668"/>
                  </a:cubicBezTo>
                  <a:cubicBezTo>
                    <a:pt x="106533" y="178668"/>
                    <a:pt x="75096" y="147230"/>
                    <a:pt x="75096" y="108204"/>
                  </a:cubicBezTo>
                  <a:cubicBezTo>
                    <a:pt x="75096" y="69179"/>
                    <a:pt x="106533" y="37741"/>
                    <a:pt x="145560" y="37741"/>
                  </a:cubicBezTo>
                  <a:close/>
                  <a:moveTo>
                    <a:pt x="254413" y="15824"/>
                  </a:moveTo>
                  <a:lnTo>
                    <a:pt x="254413" y="26254"/>
                  </a:lnTo>
                  <a:cubicBezTo>
                    <a:pt x="254413" y="28771"/>
                    <a:pt x="252244" y="30569"/>
                    <a:pt x="250076" y="30929"/>
                  </a:cubicBezTo>
                  <a:cubicBezTo>
                    <a:pt x="248991" y="30929"/>
                    <a:pt x="179956" y="34885"/>
                    <a:pt x="149234" y="90627"/>
                  </a:cubicBezTo>
                  <a:cubicBezTo>
                    <a:pt x="168752" y="76601"/>
                    <a:pt x="205980" y="55024"/>
                    <a:pt x="249714" y="56462"/>
                  </a:cubicBezTo>
                  <a:cubicBezTo>
                    <a:pt x="252244" y="56462"/>
                    <a:pt x="254413" y="58620"/>
                    <a:pt x="254413" y="60778"/>
                  </a:cubicBezTo>
                  <a:lnTo>
                    <a:pt x="254413" y="71567"/>
                  </a:lnTo>
                  <a:lnTo>
                    <a:pt x="282244" y="43516"/>
                  </a:lnTo>
                  <a:lnTo>
                    <a:pt x="254413" y="15824"/>
                  </a:lnTo>
                  <a:close/>
                  <a:moveTo>
                    <a:pt x="137403" y="1229"/>
                  </a:moveTo>
                  <a:cubicBezTo>
                    <a:pt x="139206" y="1229"/>
                    <a:pt x="141010" y="1229"/>
                    <a:pt x="142453" y="1590"/>
                  </a:cubicBezTo>
                  <a:cubicBezTo>
                    <a:pt x="143535" y="1590"/>
                    <a:pt x="143895" y="1590"/>
                    <a:pt x="144617" y="1590"/>
                  </a:cubicBezTo>
                  <a:cubicBezTo>
                    <a:pt x="150749" y="1590"/>
                    <a:pt x="171669" y="1951"/>
                    <a:pt x="194032" y="10251"/>
                  </a:cubicBezTo>
                  <a:cubicBezTo>
                    <a:pt x="196557" y="11334"/>
                    <a:pt x="197639" y="13860"/>
                    <a:pt x="196557" y="16386"/>
                  </a:cubicBezTo>
                  <a:cubicBezTo>
                    <a:pt x="195835" y="18912"/>
                    <a:pt x="192950" y="19995"/>
                    <a:pt x="190786" y="19273"/>
                  </a:cubicBezTo>
                  <a:cubicBezTo>
                    <a:pt x="170226" y="11334"/>
                    <a:pt x="150027" y="10973"/>
                    <a:pt x="144617" y="10973"/>
                  </a:cubicBezTo>
                  <a:cubicBezTo>
                    <a:pt x="143895" y="10973"/>
                    <a:pt x="143174" y="10612"/>
                    <a:pt x="142453" y="10612"/>
                  </a:cubicBezTo>
                  <a:cubicBezTo>
                    <a:pt x="141010" y="10612"/>
                    <a:pt x="139206" y="10612"/>
                    <a:pt x="137403" y="10612"/>
                  </a:cubicBezTo>
                  <a:cubicBezTo>
                    <a:pt x="116482" y="10612"/>
                    <a:pt x="47589" y="17108"/>
                    <a:pt x="37851" y="102636"/>
                  </a:cubicBezTo>
                  <a:cubicBezTo>
                    <a:pt x="37851" y="104441"/>
                    <a:pt x="35687" y="115628"/>
                    <a:pt x="10438" y="155325"/>
                  </a:cubicBezTo>
                  <a:cubicBezTo>
                    <a:pt x="10077" y="156407"/>
                    <a:pt x="8995" y="158212"/>
                    <a:pt x="9356" y="160377"/>
                  </a:cubicBezTo>
                  <a:cubicBezTo>
                    <a:pt x="9717" y="161821"/>
                    <a:pt x="10799" y="162903"/>
                    <a:pt x="12963" y="164347"/>
                  </a:cubicBezTo>
                  <a:cubicBezTo>
                    <a:pt x="23062" y="170121"/>
                    <a:pt x="35326" y="174812"/>
                    <a:pt x="35326" y="174812"/>
                  </a:cubicBezTo>
                  <a:cubicBezTo>
                    <a:pt x="37490" y="175895"/>
                    <a:pt x="38572" y="177699"/>
                    <a:pt x="38211" y="179865"/>
                  </a:cubicBezTo>
                  <a:cubicBezTo>
                    <a:pt x="38211" y="179865"/>
                    <a:pt x="35326" y="210179"/>
                    <a:pt x="37851" y="224975"/>
                  </a:cubicBezTo>
                  <a:cubicBezTo>
                    <a:pt x="38933" y="231110"/>
                    <a:pt x="53000" y="235440"/>
                    <a:pt x="72477" y="235440"/>
                  </a:cubicBezTo>
                  <a:cubicBezTo>
                    <a:pt x="74642" y="235440"/>
                    <a:pt x="76084" y="235440"/>
                    <a:pt x="76084" y="235440"/>
                  </a:cubicBezTo>
                  <a:cubicBezTo>
                    <a:pt x="76084" y="235440"/>
                    <a:pt x="76806" y="235079"/>
                    <a:pt x="77527" y="235079"/>
                  </a:cubicBezTo>
                  <a:cubicBezTo>
                    <a:pt x="87987" y="235079"/>
                    <a:pt x="91594" y="240492"/>
                    <a:pt x="91594" y="245545"/>
                  </a:cubicBezTo>
                  <a:lnTo>
                    <a:pt x="91594" y="280189"/>
                  </a:lnTo>
                  <a:cubicBezTo>
                    <a:pt x="91594" y="283437"/>
                    <a:pt x="93398" y="286324"/>
                    <a:pt x="95562" y="287768"/>
                  </a:cubicBezTo>
                  <a:cubicBezTo>
                    <a:pt x="118646" y="301481"/>
                    <a:pt x="170947" y="301481"/>
                    <a:pt x="194393" y="288129"/>
                  </a:cubicBezTo>
                  <a:cubicBezTo>
                    <a:pt x="196557" y="286685"/>
                    <a:pt x="197999" y="283798"/>
                    <a:pt x="197639" y="280911"/>
                  </a:cubicBezTo>
                  <a:cubicBezTo>
                    <a:pt x="195475" y="266837"/>
                    <a:pt x="193671" y="239771"/>
                    <a:pt x="205574" y="213787"/>
                  </a:cubicBezTo>
                  <a:cubicBezTo>
                    <a:pt x="208820" y="206570"/>
                    <a:pt x="213509" y="200796"/>
                    <a:pt x="218559" y="194661"/>
                  </a:cubicBezTo>
                  <a:cubicBezTo>
                    <a:pt x="230823" y="179865"/>
                    <a:pt x="245611" y="161460"/>
                    <a:pt x="246693" y="110215"/>
                  </a:cubicBezTo>
                  <a:cubicBezTo>
                    <a:pt x="246693" y="107328"/>
                    <a:pt x="248497" y="105523"/>
                    <a:pt x="251382" y="105523"/>
                  </a:cubicBezTo>
                  <a:cubicBezTo>
                    <a:pt x="253907" y="105523"/>
                    <a:pt x="255711" y="107689"/>
                    <a:pt x="255711" y="110215"/>
                  </a:cubicBezTo>
                  <a:cubicBezTo>
                    <a:pt x="254989" y="165069"/>
                    <a:pt x="238758" y="184556"/>
                    <a:pt x="225773" y="200435"/>
                  </a:cubicBezTo>
                  <a:cubicBezTo>
                    <a:pt x="221084" y="206209"/>
                    <a:pt x="216756" y="211261"/>
                    <a:pt x="213870" y="217396"/>
                  </a:cubicBezTo>
                  <a:cubicBezTo>
                    <a:pt x="203049" y="241214"/>
                    <a:pt x="204853" y="266837"/>
                    <a:pt x="206656" y="279468"/>
                  </a:cubicBezTo>
                  <a:cubicBezTo>
                    <a:pt x="207738" y="286324"/>
                    <a:pt x="204492" y="292820"/>
                    <a:pt x="199082" y="296068"/>
                  </a:cubicBezTo>
                  <a:cubicBezTo>
                    <a:pt x="186097" y="303646"/>
                    <a:pt x="165537" y="307255"/>
                    <a:pt x="144977" y="307255"/>
                  </a:cubicBezTo>
                  <a:cubicBezTo>
                    <a:pt x="124417" y="307255"/>
                    <a:pt x="103858" y="303646"/>
                    <a:pt x="91233" y="296068"/>
                  </a:cubicBezTo>
                  <a:cubicBezTo>
                    <a:pt x="85823" y="292820"/>
                    <a:pt x="82577" y="286685"/>
                    <a:pt x="82577" y="280189"/>
                  </a:cubicBezTo>
                  <a:lnTo>
                    <a:pt x="82577" y="245545"/>
                  </a:lnTo>
                  <a:cubicBezTo>
                    <a:pt x="82216" y="245184"/>
                    <a:pt x="80413" y="244462"/>
                    <a:pt x="77527" y="244462"/>
                  </a:cubicBezTo>
                  <a:cubicBezTo>
                    <a:pt x="77166" y="244462"/>
                    <a:pt x="76806" y="244462"/>
                    <a:pt x="76806" y="244462"/>
                  </a:cubicBezTo>
                  <a:cubicBezTo>
                    <a:pt x="76806" y="244462"/>
                    <a:pt x="75363" y="244823"/>
                    <a:pt x="72477" y="244823"/>
                  </a:cubicBezTo>
                  <a:cubicBezTo>
                    <a:pt x="57689" y="244823"/>
                    <a:pt x="31719" y="242297"/>
                    <a:pt x="28833" y="226779"/>
                  </a:cubicBezTo>
                  <a:cubicBezTo>
                    <a:pt x="26309" y="213787"/>
                    <a:pt x="28112" y="191052"/>
                    <a:pt x="28833" y="182391"/>
                  </a:cubicBezTo>
                  <a:cubicBezTo>
                    <a:pt x="24505" y="180226"/>
                    <a:pt x="15848" y="176617"/>
                    <a:pt x="8274" y="172286"/>
                  </a:cubicBezTo>
                  <a:cubicBezTo>
                    <a:pt x="2863" y="169038"/>
                    <a:pt x="699" y="165069"/>
                    <a:pt x="339" y="162182"/>
                  </a:cubicBezTo>
                  <a:cubicBezTo>
                    <a:pt x="-1104" y="156047"/>
                    <a:pt x="2503" y="150994"/>
                    <a:pt x="2863" y="150273"/>
                  </a:cubicBezTo>
                  <a:cubicBezTo>
                    <a:pt x="27030" y="112741"/>
                    <a:pt x="28473" y="101915"/>
                    <a:pt x="28473" y="101554"/>
                  </a:cubicBezTo>
                  <a:cubicBezTo>
                    <a:pt x="39294" y="8447"/>
                    <a:pt x="114318" y="1229"/>
                    <a:pt x="137403" y="1229"/>
                  </a:cubicBezTo>
                  <a:close/>
                  <a:moveTo>
                    <a:pt x="247907" y="360"/>
                  </a:moveTo>
                  <a:cubicBezTo>
                    <a:pt x="249714" y="-359"/>
                    <a:pt x="251883" y="1"/>
                    <a:pt x="252967" y="1439"/>
                  </a:cubicBezTo>
                  <a:lnTo>
                    <a:pt x="292003" y="40279"/>
                  </a:lnTo>
                  <a:cubicBezTo>
                    <a:pt x="293810" y="42077"/>
                    <a:pt x="293810" y="44954"/>
                    <a:pt x="292003" y="47112"/>
                  </a:cubicBezTo>
                  <a:lnTo>
                    <a:pt x="252967" y="85952"/>
                  </a:lnTo>
                  <a:cubicBezTo>
                    <a:pt x="251883" y="87031"/>
                    <a:pt x="249714" y="87390"/>
                    <a:pt x="247907" y="87031"/>
                  </a:cubicBezTo>
                  <a:cubicBezTo>
                    <a:pt x="246100" y="85952"/>
                    <a:pt x="245015" y="84154"/>
                    <a:pt x="245015" y="82355"/>
                  </a:cubicBezTo>
                  <a:lnTo>
                    <a:pt x="245015" y="65453"/>
                  </a:lnTo>
                  <a:cubicBezTo>
                    <a:pt x="186824" y="66172"/>
                    <a:pt x="140921" y="108968"/>
                    <a:pt x="140559" y="109328"/>
                  </a:cubicBezTo>
                  <a:cubicBezTo>
                    <a:pt x="139475" y="110047"/>
                    <a:pt x="138752" y="110406"/>
                    <a:pt x="137306" y="110406"/>
                  </a:cubicBezTo>
                  <a:cubicBezTo>
                    <a:pt x="136584" y="110406"/>
                    <a:pt x="135499" y="110406"/>
                    <a:pt x="134776" y="110047"/>
                  </a:cubicBezTo>
                  <a:cubicBezTo>
                    <a:pt x="132969" y="108608"/>
                    <a:pt x="132246" y="106451"/>
                    <a:pt x="132969" y="104293"/>
                  </a:cubicBezTo>
                  <a:cubicBezTo>
                    <a:pt x="156463" y="36683"/>
                    <a:pt x="226582" y="24096"/>
                    <a:pt x="245015" y="21938"/>
                  </a:cubicBezTo>
                  <a:lnTo>
                    <a:pt x="245015" y="4676"/>
                  </a:lnTo>
                  <a:cubicBezTo>
                    <a:pt x="245015" y="2878"/>
                    <a:pt x="246100" y="1080"/>
                    <a:pt x="247907" y="36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9" name="Freeform 776">
              <a:extLst>
                <a:ext uri="{FF2B5EF4-FFF2-40B4-BE49-F238E27FC236}">
                  <a16:creationId xmlns:a16="http://schemas.microsoft.com/office/drawing/2014/main" id="{42326EBE-366A-BC9E-B484-801EAD09D204}"/>
                </a:ext>
              </a:extLst>
            </p:cNvPr>
            <p:cNvSpPr>
              <a:spLocks noChangeArrowheads="1"/>
            </p:cNvSpPr>
            <p:nvPr/>
          </p:nvSpPr>
          <p:spPr bwMode="auto">
            <a:xfrm>
              <a:off x="7056422" y="3159832"/>
              <a:ext cx="280955" cy="280955"/>
            </a:xfrm>
            <a:custGeom>
              <a:avLst/>
              <a:gdLst>
                <a:gd name="T0" fmla="*/ 9022 w 305326"/>
                <a:gd name="T1" fmla="*/ 262772 h 306027"/>
                <a:gd name="T2" fmla="*/ 125449 w 305326"/>
                <a:gd name="T3" fmla="*/ 288004 h 306027"/>
                <a:gd name="T4" fmla="*/ 171434 w 305326"/>
                <a:gd name="T5" fmla="*/ 56129 h 306027"/>
                <a:gd name="T6" fmla="*/ 194351 w 305326"/>
                <a:gd name="T7" fmla="*/ 72283 h 306027"/>
                <a:gd name="T8" fmla="*/ 191129 w 305326"/>
                <a:gd name="T9" fmla="*/ 79822 h 306027"/>
                <a:gd name="T10" fmla="*/ 182535 w 305326"/>
                <a:gd name="T11" fmla="*/ 73360 h 306027"/>
                <a:gd name="T12" fmla="*/ 167495 w 305326"/>
                <a:gd name="T13" fmla="*/ 92386 h 306027"/>
                <a:gd name="T14" fmla="*/ 164631 w 305326"/>
                <a:gd name="T15" fmla="*/ 100284 h 306027"/>
                <a:gd name="T16" fmla="*/ 155679 w 305326"/>
                <a:gd name="T17" fmla="*/ 93463 h 306027"/>
                <a:gd name="T18" fmla="*/ 142071 w 305326"/>
                <a:gd name="T19" fmla="*/ 113207 h 306027"/>
                <a:gd name="T20" fmla="*/ 138849 w 305326"/>
                <a:gd name="T21" fmla="*/ 121105 h 306027"/>
                <a:gd name="T22" fmla="*/ 130971 w 305326"/>
                <a:gd name="T23" fmla="*/ 115002 h 306027"/>
                <a:gd name="T24" fmla="*/ 114141 w 305326"/>
                <a:gd name="T25" fmla="*/ 131874 h 306027"/>
                <a:gd name="T26" fmla="*/ 118796 w 305326"/>
                <a:gd name="T27" fmla="*/ 143003 h 306027"/>
                <a:gd name="T28" fmla="*/ 112351 w 305326"/>
                <a:gd name="T29" fmla="*/ 143003 h 306027"/>
                <a:gd name="T30" fmla="*/ 92298 w 305326"/>
                <a:gd name="T31" fmla="*/ 156644 h 306027"/>
                <a:gd name="T32" fmla="*/ 98027 w 305326"/>
                <a:gd name="T33" fmla="*/ 168850 h 306027"/>
                <a:gd name="T34" fmla="*/ 91582 w 305326"/>
                <a:gd name="T35" fmla="*/ 168850 h 306027"/>
                <a:gd name="T36" fmla="*/ 72603 w 305326"/>
                <a:gd name="T37" fmla="*/ 183209 h 306027"/>
                <a:gd name="T38" fmla="*/ 77975 w 305326"/>
                <a:gd name="T39" fmla="*/ 195414 h 306027"/>
                <a:gd name="T40" fmla="*/ 71529 w 305326"/>
                <a:gd name="T41" fmla="*/ 195414 h 306027"/>
                <a:gd name="T42" fmla="*/ 55057 w 305326"/>
                <a:gd name="T43" fmla="*/ 172798 h 306027"/>
                <a:gd name="T44" fmla="*/ 65800 w 305326"/>
                <a:gd name="T45" fmla="*/ 176747 h 306027"/>
                <a:gd name="T46" fmla="*/ 75110 w 305326"/>
                <a:gd name="T47" fmla="*/ 152695 h 306027"/>
                <a:gd name="T48" fmla="*/ 81555 w 305326"/>
                <a:gd name="T49" fmla="*/ 145875 h 306027"/>
                <a:gd name="T50" fmla="*/ 101250 w 305326"/>
                <a:gd name="T51" fmla="*/ 131874 h 306027"/>
                <a:gd name="T52" fmla="*/ 95879 w 305326"/>
                <a:gd name="T53" fmla="*/ 120028 h 306027"/>
                <a:gd name="T54" fmla="*/ 107695 w 305326"/>
                <a:gd name="T55" fmla="*/ 125413 h 306027"/>
                <a:gd name="T56" fmla="*/ 124167 w 305326"/>
                <a:gd name="T57" fmla="*/ 108540 h 306027"/>
                <a:gd name="T58" fmla="*/ 119154 w 305326"/>
                <a:gd name="T59" fmla="*/ 97053 h 306027"/>
                <a:gd name="T60" fmla="*/ 130971 w 305326"/>
                <a:gd name="T61" fmla="*/ 102079 h 306027"/>
                <a:gd name="T62" fmla="*/ 144936 w 305326"/>
                <a:gd name="T63" fmla="*/ 82694 h 306027"/>
                <a:gd name="T64" fmla="*/ 151382 w 305326"/>
                <a:gd name="T65" fmla="*/ 75873 h 306027"/>
                <a:gd name="T66" fmla="*/ 175731 w 305326"/>
                <a:gd name="T67" fmla="*/ 66898 h 306027"/>
                <a:gd name="T68" fmla="*/ 171434 w 305326"/>
                <a:gd name="T69" fmla="*/ 56129 h 306027"/>
                <a:gd name="T70" fmla="*/ 72102 w 305326"/>
                <a:gd name="T71" fmla="*/ 72091 h 306027"/>
                <a:gd name="T72" fmla="*/ 140228 w 305326"/>
                <a:gd name="T73" fmla="*/ 284399 h 306027"/>
                <a:gd name="T74" fmla="*/ 284770 w 305326"/>
                <a:gd name="T75" fmla="*/ 138775 h 306027"/>
                <a:gd name="T76" fmla="*/ 261341 w 305326"/>
                <a:gd name="T77" fmla="*/ 9372 h 306027"/>
                <a:gd name="T78" fmla="*/ 288014 w 305326"/>
                <a:gd name="T79" fmla="*/ 124357 h 306027"/>
                <a:gd name="T80" fmla="*/ 262422 w 305326"/>
                <a:gd name="T81" fmla="*/ 9372 h 306027"/>
                <a:gd name="T82" fmla="*/ 261341 w 305326"/>
                <a:gd name="T83" fmla="*/ 0 h 306027"/>
                <a:gd name="T84" fmla="*/ 305316 w 305326"/>
                <a:gd name="T85" fmla="*/ 43255 h 306027"/>
                <a:gd name="T86" fmla="*/ 43986 w 305326"/>
                <a:gd name="T87" fmla="*/ 306027 h 306027"/>
                <a:gd name="T88" fmla="*/ 10 w 305326"/>
                <a:gd name="T89" fmla="*/ 262772 h 306027"/>
                <a:gd name="T90" fmla="*/ 261341 w 305326"/>
                <a:gd name="T91" fmla="*/ 0 h 306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5326" h="306027">
                  <a:moveTo>
                    <a:pt x="17673" y="180588"/>
                  </a:moveTo>
                  <a:cubicBezTo>
                    <a:pt x="10824" y="211587"/>
                    <a:pt x="9022" y="241145"/>
                    <a:pt x="9022" y="262772"/>
                  </a:cubicBezTo>
                  <a:cubicBezTo>
                    <a:pt x="9382" y="281155"/>
                    <a:pt x="24161" y="296655"/>
                    <a:pt x="42905" y="296655"/>
                  </a:cubicBezTo>
                  <a:cubicBezTo>
                    <a:pt x="64532" y="296655"/>
                    <a:pt x="94089" y="294853"/>
                    <a:pt x="125449" y="288004"/>
                  </a:cubicBezTo>
                  <a:cubicBezTo>
                    <a:pt x="87962" y="268539"/>
                    <a:pt x="37498" y="218076"/>
                    <a:pt x="17673" y="180588"/>
                  </a:cubicBezTo>
                  <a:close/>
                  <a:moveTo>
                    <a:pt x="171434" y="56129"/>
                  </a:moveTo>
                  <a:cubicBezTo>
                    <a:pt x="173225" y="53975"/>
                    <a:pt x="176447" y="53975"/>
                    <a:pt x="177880" y="56129"/>
                  </a:cubicBezTo>
                  <a:lnTo>
                    <a:pt x="194351" y="72283"/>
                  </a:lnTo>
                  <a:cubicBezTo>
                    <a:pt x="196142" y="74078"/>
                    <a:pt x="196142" y="76950"/>
                    <a:pt x="194351" y="78745"/>
                  </a:cubicBezTo>
                  <a:cubicBezTo>
                    <a:pt x="193277" y="79463"/>
                    <a:pt x="192203" y="79822"/>
                    <a:pt x="191129" y="79822"/>
                  </a:cubicBezTo>
                  <a:cubicBezTo>
                    <a:pt x="190055" y="79822"/>
                    <a:pt x="188622" y="79463"/>
                    <a:pt x="187906" y="78745"/>
                  </a:cubicBezTo>
                  <a:lnTo>
                    <a:pt x="182535" y="73360"/>
                  </a:lnTo>
                  <a:cubicBezTo>
                    <a:pt x="175731" y="78027"/>
                    <a:pt x="169286" y="82694"/>
                    <a:pt x="163198" y="87360"/>
                  </a:cubicBezTo>
                  <a:lnTo>
                    <a:pt x="167495" y="92386"/>
                  </a:lnTo>
                  <a:cubicBezTo>
                    <a:pt x="169644" y="94181"/>
                    <a:pt x="169644" y="97053"/>
                    <a:pt x="167495" y="98848"/>
                  </a:cubicBezTo>
                  <a:cubicBezTo>
                    <a:pt x="166779" y="99566"/>
                    <a:pt x="165705" y="100284"/>
                    <a:pt x="164631" y="100284"/>
                  </a:cubicBezTo>
                  <a:cubicBezTo>
                    <a:pt x="163198" y="100284"/>
                    <a:pt x="162124" y="99566"/>
                    <a:pt x="161408" y="98848"/>
                  </a:cubicBezTo>
                  <a:lnTo>
                    <a:pt x="155679" y="93463"/>
                  </a:lnTo>
                  <a:cubicBezTo>
                    <a:pt x="149591" y="98130"/>
                    <a:pt x="143504" y="103515"/>
                    <a:pt x="137774" y="108540"/>
                  </a:cubicBezTo>
                  <a:lnTo>
                    <a:pt x="142071" y="113207"/>
                  </a:lnTo>
                  <a:cubicBezTo>
                    <a:pt x="143862" y="115002"/>
                    <a:pt x="143862" y="117874"/>
                    <a:pt x="142071" y="119669"/>
                  </a:cubicBezTo>
                  <a:cubicBezTo>
                    <a:pt x="141355" y="120387"/>
                    <a:pt x="139923" y="121105"/>
                    <a:pt x="138849" y="121105"/>
                  </a:cubicBezTo>
                  <a:cubicBezTo>
                    <a:pt x="137774" y="121105"/>
                    <a:pt x="136700" y="120387"/>
                    <a:pt x="135626" y="119669"/>
                  </a:cubicBezTo>
                  <a:lnTo>
                    <a:pt x="130971" y="115002"/>
                  </a:lnTo>
                  <a:cubicBezTo>
                    <a:pt x="127748" y="117874"/>
                    <a:pt x="125242" y="120387"/>
                    <a:pt x="122377" y="123259"/>
                  </a:cubicBezTo>
                  <a:cubicBezTo>
                    <a:pt x="119512" y="126131"/>
                    <a:pt x="116648" y="129002"/>
                    <a:pt x="114141" y="131874"/>
                  </a:cubicBezTo>
                  <a:lnTo>
                    <a:pt x="118796" y="136541"/>
                  </a:lnTo>
                  <a:cubicBezTo>
                    <a:pt x="120586" y="138336"/>
                    <a:pt x="120586" y="141208"/>
                    <a:pt x="118796" y="143003"/>
                  </a:cubicBezTo>
                  <a:cubicBezTo>
                    <a:pt x="117722" y="144080"/>
                    <a:pt x="116648" y="144439"/>
                    <a:pt x="115573" y="144439"/>
                  </a:cubicBezTo>
                  <a:cubicBezTo>
                    <a:pt x="114499" y="144439"/>
                    <a:pt x="113067" y="144080"/>
                    <a:pt x="112351" y="143003"/>
                  </a:cubicBezTo>
                  <a:lnTo>
                    <a:pt x="107695" y="138336"/>
                  </a:lnTo>
                  <a:cubicBezTo>
                    <a:pt x="102324" y="144439"/>
                    <a:pt x="97311" y="150541"/>
                    <a:pt x="92298" y="156644"/>
                  </a:cubicBezTo>
                  <a:lnTo>
                    <a:pt x="98027" y="162388"/>
                  </a:lnTo>
                  <a:cubicBezTo>
                    <a:pt x="99818" y="164183"/>
                    <a:pt x="99818" y="167055"/>
                    <a:pt x="98027" y="168850"/>
                  </a:cubicBezTo>
                  <a:cubicBezTo>
                    <a:pt x="96953" y="169567"/>
                    <a:pt x="95879" y="169926"/>
                    <a:pt x="94805" y="169926"/>
                  </a:cubicBezTo>
                  <a:cubicBezTo>
                    <a:pt x="93730" y="169926"/>
                    <a:pt x="92298" y="169567"/>
                    <a:pt x="91582" y="168850"/>
                  </a:cubicBezTo>
                  <a:lnTo>
                    <a:pt x="86569" y="163824"/>
                  </a:lnTo>
                  <a:cubicBezTo>
                    <a:pt x="81914" y="170285"/>
                    <a:pt x="76900" y="176747"/>
                    <a:pt x="72603" y="183209"/>
                  </a:cubicBezTo>
                  <a:lnTo>
                    <a:pt x="77975" y="188953"/>
                  </a:lnTo>
                  <a:cubicBezTo>
                    <a:pt x="79765" y="190747"/>
                    <a:pt x="79765" y="193619"/>
                    <a:pt x="77975" y="195414"/>
                  </a:cubicBezTo>
                  <a:cubicBezTo>
                    <a:pt x="76900" y="196132"/>
                    <a:pt x="75826" y="196491"/>
                    <a:pt x="74752" y="196491"/>
                  </a:cubicBezTo>
                  <a:cubicBezTo>
                    <a:pt x="73320" y="196491"/>
                    <a:pt x="72245" y="196132"/>
                    <a:pt x="71529" y="195414"/>
                  </a:cubicBezTo>
                  <a:lnTo>
                    <a:pt x="55057" y="179260"/>
                  </a:lnTo>
                  <a:cubicBezTo>
                    <a:pt x="53625" y="177106"/>
                    <a:pt x="53625" y="174234"/>
                    <a:pt x="55057" y="172798"/>
                  </a:cubicBezTo>
                  <a:cubicBezTo>
                    <a:pt x="57206" y="170644"/>
                    <a:pt x="60070" y="170644"/>
                    <a:pt x="61503" y="172798"/>
                  </a:cubicBezTo>
                  <a:lnTo>
                    <a:pt x="65800" y="176747"/>
                  </a:lnTo>
                  <a:cubicBezTo>
                    <a:pt x="70455" y="170285"/>
                    <a:pt x="75468" y="163824"/>
                    <a:pt x="80123" y="157362"/>
                  </a:cubicBezTo>
                  <a:lnTo>
                    <a:pt x="75110" y="152695"/>
                  </a:lnTo>
                  <a:cubicBezTo>
                    <a:pt x="73320" y="150541"/>
                    <a:pt x="73320" y="147670"/>
                    <a:pt x="75110" y="145875"/>
                  </a:cubicBezTo>
                  <a:cubicBezTo>
                    <a:pt x="76900" y="144080"/>
                    <a:pt x="80123" y="144080"/>
                    <a:pt x="81555" y="145875"/>
                  </a:cubicBezTo>
                  <a:lnTo>
                    <a:pt x="85852" y="150182"/>
                  </a:lnTo>
                  <a:cubicBezTo>
                    <a:pt x="90866" y="144080"/>
                    <a:pt x="95879" y="137618"/>
                    <a:pt x="101250" y="131874"/>
                  </a:cubicBezTo>
                  <a:lnTo>
                    <a:pt x="95879" y="126490"/>
                  </a:lnTo>
                  <a:cubicBezTo>
                    <a:pt x="94446" y="125054"/>
                    <a:pt x="94446" y="122182"/>
                    <a:pt x="95879" y="120028"/>
                  </a:cubicBezTo>
                  <a:cubicBezTo>
                    <a:pt x="98027" y="118592"/>
                    <a:pt x="100892" y="118592"/>
                    <a:pt x="102324" y="120028"/>
                  </a:cubicBezTo>
                  <a:lnTo>
                    <a:pt x="107695" y="125413"/>
                  </a:lnTo>
                  <a:cubicBezTo>
                    <a:pt x="110202" y="122541"/>
                    <a:pt x="113067" y="119310"/>
                    <a:pt x="115573" y="116797"/>
                  </a:cubicBezTo>
                  <a:cubicBezTo>
                    <a:pt x="118796" y="113925"/>
                    <a:pt x="121661" y="111412"/>
                    <a:pt x="124167" y="108540"/>
                  </a:cubicBezTo>
                  <a:lnTo>
                    <a:pt x="119154" y="103515"/>
                  </a:lnTo>
                  <a:cubicBezTo>
                    <a:pt x="117364" y="101361"/>
                    <a:pt x="117364" y="98489"/>
                    <a:pt x="119154" y="97053"/>
                  </a:cubicBezTo>
                  <a:cubicBezTo>
                    <a:pt x="121303" y="94899"/>
                    <a:pt x="123809" y="94899"/>
                    <a:pt x="125958" y="97053"/>
                  </a:cubicBezTo>
                  <a:lnTo>
                    <a:pt x="130971" y="102079"/>
                  </a:lnTo>
                  <a:cubicBezTo>
                    <a:pt x="137058" y="97053"/>
                    <a:pt x="143146" y="91668"/>
                    <a:pt x="149233" y="86642"/>
                  </a:cubicBezTo>
                  <a:lnTo>
                    <a:pt x="144936" y="82694"/>
                  </a:lnTo>
                  <a:cubicBezTo>
                    <a:pt x="143146" y="80540"/>
                    <a:pt x="143146" y="77668"/>
                    <a:pt x="144936" y="75873"/>
                  </a:cubicBezTo>
                  <a:cubicBezTo>
                    <a:pt x="146727" y="74078"/>
                    <a:pt x="149591" y="74078"/>
                    <a:pt x="151382" y="75873"/>
                  </a:cubicBezTo>
                  <a:lnTo>
                    <a:pt x="156395" y="80899"/>
                  </a:lnTo>
                  <a:cubicBezTo>
                    <a:pt x="162840" y="75873"/>
                    <a:pt x="169286" y="71206"/>
                    <a:pt x="175731" y="66898"/>
                  </a:cubicBezTo>
                  <a:lnTo>
                    <a:pt x="171434" y="62232"/>
                  </a:lnTo>
                  <a:cubicBezTo>
                    <a:pt x="169644" y="60796"/>
                    <a:pt x="169644" y="57565"/>
                    <a:pt x="171434" y="56129"/>
                  </a:cubicBezTo>
                  <a:close/>
                  <a:moveTo>
                    <a:pt x="166901" y="20906"/>
                  </a:moveTo>
                  <a:cubicBezTo>
                    <a:pt x="133018" y="29918"/>
                    <a:pt x="98775" y="45417"/>
                    <a:pt x="72102" y="72091"/>
                  </a:cubicBezTo>
                  <a:cubicBezTo>
                    <a:pt x="45788" y="98404"/>
                    <a:pt x="29928" y="132648"/>
                    <a:pt x="21277" y="165810"/>
                  </a:cubicBezTo>
                  <a:cubicBezTo>
                    <a:pt x="35696" y="204739"/>
                    <a:pt x="101659" y="270702"/>
                    <a:pt x="140228" y="284399"/>
                  </a:cubicBezTo>
                  <a:cubicBezTo>
                    <a:pt x="173389" y="275388"/>
                    <a:pt x="207272" y="259888"/>
                    <a:pt x="233585" y="233936"/>
                  </a:cubicBezTo>
                  <a:cubicBezTo>
                    <a:pt x="260259" y="207262"/>
                    <a:pt x="275759" y="172658"/>
                    <a:pt x="284770" y="138775"/>
                  </a:cubicBezTo>
                  <a:cubicBezTo>
                    <a:pt x="270352" y="100207"/>
                    <a:pt x="205470" y="35685"/>
                    <a:pt x="166901" y="20906"/>
                  </a:cubicBezTo>
                  <a:close/>
                  <a:moveTo>
                    <a:pt x="261341" y="9372"/>
                  </a:moveTo>
                  <a:cubicBezTo>
                    <a:pt x="240434" y="9372"/>
                    <a:pt x="211598" y="10814"/>
                    <a:pt x="181319" y="17662"/>
                  </a:cubicBezTo>
                  <a:cubicBezTo>
                    <a:pt x="218807" y="37127"/>
                    <a:pt x="268550" y="86870"/>
                    <a:pt x="288014" y="124357"/>
                  </a:cubicBezTo>
                  <a:cubicBezTo>
                    <a:pt x="294502" y="93718"/>
                    <a:pt x="296305" y="64522"/>
                    <a:pt x="296305" y="43255"/>
                  </a:cubicBezTo>
                  <a:cubicBezTo>
                    <a:pt x="295944" y="24871"/>
                    <a:pt x="281166" y="9372"/>
                    <a:pt x="262422" y="9372"/>
                  </a:cubicBezTo>
                  <a:lnTo>
                    <a:pt x="261341" y="9372"/>
                  </a:lnTo>
                  <a:close/>
                  <a:moveTo>
                    <a:pt x="261341" y="0"/>
                  </a:moveTo>
                  <a:lnTo>
                    <a:pt x="262422" y="0"/>
                  </a:lnTo>
                  <a:cubicBezTo>
                    <a:pt x="286212" y="0"/>
                    <a:pt x="305316" y="19825"/>
                    <a:pt x="305316" y="43255"/>
                  </a:cubicBezTo>
                  <a:cubicBezTo>
                    <a:pt x="305677" y="92277"/>
                    <a:pt x="297026" y="183111"/>
                    <a:pt x="240074" y="240424"/>
                  </a:cubicBezTo>
                  <a:cubicBezTo>
                    <a:pt x="183122" y="297376"/>
                    <a:pt x="93368" y="306027"/>
                    <a:pt x="43986" y="306027"/>
                  </a:cubicBezTo>
                  <a:lnTo>
                    <a:pt x="42905" y="306027"/>
                  </a:lnTo>
                  <a:cubicBezTo>
                    <a:pt x="19115" y="305666"/>
                    <a:pt x="10" y="286562"/>
                    <a:pt x="10" y="262772"/>
                  </a:cubicBezTo>
                  <a:cubicBezTo>
                    <a:pt x="-350" y="213750"/>
                    <a:pt x="8301" y="122915"/>
                    <a:pt x="65253" y="65603"/>
                  </a:cubicBezTo>
                  <a:cubicBezTo>
                    <a:pt x="122205" y="9011"/>
                    <a:pt x="211958" y="0"/>
                    <a:pt x="261341"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0" name="Freeform 778">
              <a:extLst>
                <a:ext uri="{FF2B5EF4-FFF2-40B4-BE49-F238E27FC236}">
                  <a16:creationId xmlns:a16="http://schemas.microsoft.com/office/drawing/2014/main" id="{0FE78C84-AB2B-32C9-DAF9-9ED7AE7F9BBD}"/>
                </a:ext>
              </a:extLst>
            </p:cNvPr>
            <p:cNvSpPr>
              <a:spLocks noChangeArrowheads="1"/>
            </p:cNvSpPr>
            <p:nvPr/>
          </p:nvSpPr>
          <p:spPr bwMode="auto">
            <a:xfrm>
              <a:off x="5450513" y="5060846"/>
              <a:ext cx="279499" cy="280955"/>
            </a:xfrm>
            <a:custGeom>
              <a:avLst/>
              <a:gdLst>
                <a:gd name="T0" fmla="*/ 169574 w 304439"/>
                <a:gd name="T1" fmla="*/ 274637 h 306026"/>
                <a:gd name="T2" fmla="*/ 169574 w 304439"/>
                <a:gd name="T3" fmla="*/ 283809 h 306026"/>
                <a:gd name="T4" fmla="*/ 39687 w 304439"/>
                <a:gd name="T5" fmla="*/ 279223 h 306026"/>
                <a:gd name="T6" fmla="*/ 67801 w 304439"/>
                <a:gd name="T7" fmla="*/ 252412 h 306026"/>
                <a:gd name="T8" fmla="*/ 207604 w 304439"/>
                <a:gd name="T9" fmla="*/ 257175 h 306026"/>
                <a:gd name="T10" fmla="*/ 67801 w 304439"/>
                <a:gd name="T11" fmla="*/ 261571 h 306026"/>
                <a:gd name="T12" fmla="*/ 67801 w 304439"/>
                <a:gd name="T13" fmla="*/ 252412 h 306026"/>
                <a:gd name="T14" fmla="*/ 9348 w 304439"/>
                <a:gd name="T15" fmla="*/ 264164 h 306026"/>
                <a:gd name="T16" fmla="*/ 34158 w 304439"/>
                <a:gd name="T17" fmla="*/ 297004 h 306026"/>
                <a:gd name="T18" fmla="*/ 239828 w 304439"/>
                <a:gd name="T19" fmla="*/ 239263 h 306026"/>
                <a:gd name="T20" fmla="*/ 208738 w 304439"/>
                <a:gd name="T21" fmla="*/ 102814 h 306026"/>
                <a:gd name="T22" fmla="*/ 285299 w 304439"/>
                <a:gd name="T23" fmla="*/ 158175 h 306026"/>
                <a:gd name="T24" fmla="*/ 171541 w 304439"/>
                <a:gd name="T25" fmla="*/ 102814 h 306026"/>
                <a:gd name="T26" fmla="*/ 114481 w 304439"/>
                <a:gd name="T27" fmla="*/ 158175 h 306026"/>
                <a:gd name="T28" fmla="*/ 119176 w 304439"/>
                <a:gd name="T29" fmla="*/ 184777 h 306026"/>
                <a:gd name="T30" fmla="*/ 159623 w 304439"/>
                <a:gd name="T31" fmla="*/ 158175 h 306026"/>
                <a:gd name="T32" fmla="*/ 171541 w 304439"/>
                <a:gd name="T33" fmla="*/ 102814 h 306026"/>
                <a:gd name="T34" fmla="*/ 295050 w 304439"/>
                <a:gd name="T35" fmla="*/ 153501 h 306026"/>
                <a:gd name="T36" fmla="*/ 223905 w 304439"/>
                <a:gd name="T37" fmla="*/ 102095 h 306026"/>
                <a:gd name="T38" fmla="*/ 85590 w 304439"/>
                <a:gd name="T39" fmla="*/ 153501 h 306026"/>
                <a:gd name="T40" fmla="*/ 85590 w 304439"/>
                <a:gd name="T41" fmla="*/ 102095 h 306026"/>
                <a:gd name="T42" fmla="*/ 223905 w 304439"/>
                <a:gd name="T43" fmla="*/ 65067 h 306026"/>
                <a:gd name="T44" fmla="*/ 295050 w 304439"/>
                <a:gd name="T45" fmla="*/ 14020 h 306026"/>
                <a:gd name="T46" fmla="*/ 85590 w 304439"/>
                <a:gd name="T47" fmla="*/ 65067 h 306026"/>
                <a:gd name="T48" fmla="*/ 85590 w 304439"/>
                <a:gd name="T49" fmla="*/ 14020 h 306026"/>
                <a:gd name="T50" fmla="*/ 9348 w 304439"/>
                <a:gd name="T51" fmla="*/ 34284 h 306026"/>
                <a:gd name="T52" fmla="*/ 29843 w 304439"/>
                <a:gd name="T53" fmla="*/ 230241 h 306026"/>
                <a:gd name="T54" fmla="*/ 208738 w 304439"/>
                <a:gd name="T55" fmla="*/ 9347 h 306026"/>
                <a:gd name="T56" fmla="*/ 285299 w 304439"/>
                <a:gd name="T57" fmla="*/ 9347 h 306026"/>
                <a:gd name="T58" fmla="*/ 180930 w 304439"/>
                <a:gd name="T59" fmla="*/ 9347 h 306026"/>
                <a:gd name="T60" fmla="*/ 176235 w 304439"/>
                <a:gd name="T61" fmla="*/ 74414 h 306026"/>
                <a:gd name="T62" fmla="*/ 85590 w 304439"/>
                <a:gd name="T63" fmla="*/ 92748 h 306026"/>
                <a:gd name="T64" fmla="*/ 180930 w 304439"/>
                <a:gd name="T65" fmla="*/ 97421 h 306026"/>
                <a:gd name="T66" fmla="*/ 199709 w 304439"/>
                <a:gd name="T67" fmla="*/ 158175 h 306026"/>
                <a:gd name="T68" fmla="*/ 204043 w 304439"/>
                <a:gd name="T69" fmla="*/ 92748 h 306026"/>
                <a:gd name="T70" fmla="*/ 295050 w 304439"/>
                <a:gd name="T71" fmla="*/ 74414 h 306026"/>
                <a:gd name="T72" fmla="*/ 199709 w 304439"/>
                <a:gd name="T73" fmla="*/ 69741 h 306026"/>
                <a:gd name="T74" fmla="*/ 180930 w 304439"/>
                <a:gd name="T75" fmla="*/ 9347 h 306026"/>
                <a:gd name="T76" fmla="*/ 171541 w 304439"/>
                <a:gd name="T77" fmla="*/ 64348 h 306026"/>
                <a:gd name="T78" fmla="*/ 94979 w 304439"/>
                <a:gd name="T79" fmla="*/ 9347 h 306026"/>
                <a:gd name="T80" fmla="*/ 176235 w 304439"/>
                <a:gd name="T81" fmla="*/ 0 h 306026"/>
                <a:gd name="T82" fmla="*/ 299744 w 304439"/>
                <a:gd name="T83" fmla="*/ 0 h 306026"/>
                <a:gd name="T84" fmla="*/ 304439 w 304439"/>
                <a:gd name="T85" fmla="*/ 69741 h 306026"/>
                <a:gd name="T86" fmla="*/ 304439 w 304439"/>
                <a:gd name="T87" fmla="*/ 162488 h 306026"/>
                <a:gd name="T88" fmla="*/ 204043 w 304439"/>
                <a:gd name="T89" fmla="*/ 167162 h 306026"/>
                <a:gd name="T90" fmla="*/ 161429 w 304439"/>
                <a:gd name="T91" fmla="*/ 167162 h 306026"/>
                <a:gd name="T92" fmla="*/ 114481 w 304439"/>
                <a:gd name="T93" fmla="*/ 198078 h 306026"/>
                <a:gd name="T94" fmla="*/ 109786 w 304439"/>
                <a:gd name="T95" fmla="*/ 193404 h 306026"/>
                <a:gd name="T96" fmla="*/ 80895 w 304439"/>
                <a:gd name="T97" fmla="*/ 167162 h 306026"/>
                <a:gd name="T98" fmla="*/ 76200 w 304439"/>
                <a:gd name="T99" fmla="*/ 97421 h 306026"/>
                <a:gd name="T100" fmla="*/ 76200 w 304439"/>
                <a:gd name="T101" fmla="*/ 4673 h 306026"/>
                <a:gd name="T102" fmla="*/ 34158 w 304439"/>
                <a:gd name="T103" fmla="*/ 0 h 306026"/>
                <a:gd name="T104" fmla="*/ 61485 w 304439"/>
                <a:gd name="T105" fmla="*/ 4692 h 306026"/>
                <a:gd name="T106" fmla="*/ 38832 w 304439"/>
                <a:gd name="T107" fmla="*/ 9383 h 306026"/>
                <a:gd name="T108" fmla="*/ 242704 w 304439"/>
                <a:gd name="T109" fmla="*/ 229881 h 306026"/>
                <a:gd name="T110" fmla="*/ 247378 w 304439"/>
                <a:gd name="T111" fmla="*/ 181884 h 306026"/>
                <a:gd name="T112" fmla="*/ 252053 w 304439"/>
                <a:gd name="T113" fmla="*/ 234572 h 306026"/>
                <a:gd name="T114" fmla="*/ 251334 w 304439"/>
                <a:gd name="T115" fmla="*/ 236376 h 306026"/>
                <a:gd name="T116" fmla="*/ 250974 w 304439"/>
                <a:gd name="T117" fmla="*/ 299170 h 306026"/>
                <a:gd name="T118" fmla="*/ 246659 w 304439"/>
                <a:gd name="T119" fmla="*/ 306026 h 306026"/>
                <a:gd name="T120" fmla="*/ 0 w 304439"/>
                <a:gd name="T121" fmla="*/ 271743 h 306026"/>
                <a:gd name="T122" fmla="*/ 0 w 304439"/>
                <a:gd name="T123" fmla="*/ 34284 h 30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439" h="306026">
                  <a:moveTo>
                    <a:pt x="44377" y="274637"/>
                  </a:moveTo>
                  <a:lnTo>
                    <a:pt x="169574" y="274637"/>
                  </a:lnTo>
                  <a:cubicBezTo>
                    <a:pt x="172460" y="274637"/>
                    <a:pt x="174264" y="276754"/>
                    <a:pt x="174264" y="279223"/>
                  </a:cubicBezTo>
                  <a:cubicBezTo>
                    <a:pt x="174264" y="281693"/>
                    <a:pt x="172460" y="283809"/>
                    <a:pt x="169574" y="283809"/>
                  </a:cubicBezTo>
                  <a:lnTo>
                    <a:pt x="44377" y="283809"/>
                  </a:lnTo>
                  <a:cubicBezTo>
                    <a:pt x="41852" y="283809"/>
                    <a:pt x="39687" y="281693"/>
                    <a:pt x="39687" y="279223"/>
                  </a:cubicBezTo>
                  <a:cubicBezTo>
                    <a:pt x="39687" y="276754"/>
                    <a:pt x="41852" y="274637"/>
                    <a:pt x="44377" y="274637"/>
                  </a:cubicBezTo>
                  <a:close/>
                  <a:moveTo>
                    <a:pt x="67801" y="252412"/>
                  </a:moveTo>
                  <a:lnTo>
                    <a:pt x="202944" y="252412"/>
                  </a:lnTo>
                  <a:cubicBezTo>
                    <a:pt x="205453" y="252412"/>
                    <a:pt x="207604" y="254244"/>
                    <a:pt x="207604" y="257175"/>
                  </a:cubicBezTo>
                  <a:cubicBezTo>
                    <a:pt x="207604" y="259739"/>
                    <a:pt x="205453" y="261571"/>
                    <a:pt x="202944" y="261571"/>
                  </a:cubicBezTo>
                  <a:lnTo>
                    <a:pt x="67801" y="261571"/>
                  </a:lnTo>
                  <a:cubicBezTo>
                    <a:pt x="65651" y="261571"/>
                    <a:pt x="63500" y="259739"/>
                    <a:pt x="63500" y="257175"/>
                  </a:cubicBezTo>
                  <a:cubicBezTo>
                    <a:pt x="63500" y="254244"/>
                    <a:pt x="65651" y="252412"/>
                    <a:pt x="67801" y="252412"/>
                  </a:cubicBezTo>
                  <a:close/>
                  <a:moveTo>
                    <a:pt x="34158" y="239263"/>
                  </a:moveTo>
                  <a:cubicBezTo>
                    <a:pt x="20495" y="239263"/>
                    <a:pt x="9348" y="250090"/>
                    <a:pt x="9348" y="264164"/>
                  </a:cubicBezTo>
                  <a:lnTo>
                    <a:pt x="9348" y="271743"/>
                  </a:lnTo>
                  <a:cubicBezTo>
                    <a:pt x="9348" y="285817"/>
                    <a:pt x="20495" y="297004"/>
                    <a:pt x="34158" y="297004"/>
                  </a:cubicBezTo>
                  <a:lnTo>
                    <a:pt x="239468" y="297004"/>
                  </a:lnTo>
                  <a:cubicBezTo>
                    <a:pt x="230479" y="276795"/>
                    <a:pt x="230839" y="259473"/>
                    <a:pt x="239828" y="239263"/>
                  </a:cubicBezTo>
                  <a:lnTo>
                    <a:pt x="34158" y="239263"/>
                  </a:lnTo>
                  <a:close/>
                  <a:moveTo>
                    <a:pt x="208738" y="102814"/>
                  </a:moveTo>
                  <a:lnTo>
                    <a:pt x="208738" y="158175"/>
                  </a:lnTo>
                  <a:lnTo>
                    <a:pt x="285299" y="158175"/>
                  </a:lnTo>
                  <a:lnTo>
                    <a:pt x="208738" y="102814"/>
                  </a:lnTo>
                  <a:close/>
                  <a:moveTo>
                    <a:pt x="171541" y="102814"/>
                  </a:moveTo>
                  <a:lnTo>
                    <a:pt x="94979" y="158175"/>
                  </a:lnTo>
                  <a:lnTo>
                    <a:pt x="114481" y="158175"/>
                  </a:lnTo>
                  <a:cubicBezTo>
                    <a:pt x="117009" y="158175"/>
                    <a:pt x="119176" y="159972"/>
                    <a:pt x="119176" y="162488"/>
                  </a:cubicBezTo>
                  <a:lnTo>
                    <a:pt x="119176" y="184777"/>
                  </a:lnTo>
                  <a:lnTo>
                    <a:pt x="157095" y="158534"/>
                  </a:lnTo>
                  <a:cubicBezTo>
                    <a:pt x="157817" y="158175"/>
                    <a:pt x="158901" y="158175"/>
                    <a:pt x="159623" y="158175"/>
                  </a:cubicBezTo>
                  <a:lnTo>
                    <a:pt x="171541" y="158175"/>
                  </a:lnTo>
                  <a:lnTo>
                    <a:pt x="171541" y="102814"/>
                  </a:lnTo>
                  <a:close/>
                  <a:moveTo>
                    <a:pt x="223905" y="102095"/>
                  </a:moveTo>
                  <a:lnTo>
                    <a:pt x="295050" y="153501"/>
                  </a:lnTo>
                  <a:lnTo>
                    <a:pt x="295050" y="102095"/>
                  </a:lnTo>
                  <a:lnTo>
                    <a:pt x="223905" y="102095"/>
                  </a:lnTo>
                  <a:close/>
                  <a:moveTo>
                    <a:pt x="85590" y="102095"/>
                  </a:moveTo>
                  <a:lnTo>
                    <a:pt x="85590" y="153501"/>
                  </a:lnTo>
                  <a:lnTo>
                    <a:pt x="156734" y="102095"/>
                  </a:lnTo>
                  <a:lnTo>
                    <a:pt x="85590" y="102095"/>
                  </a:lnTo>
                  <a:close/>
                  <a:moveTo>
                    <a:pt x="295050" y="14020"/>
                  </a:moveTo>
                  <a:lnTo>
                    <a:pt x="223905" y="65067"/>
                  </a:lnTo>
                  <a:lnTo>
                    <a:pt x="295050" y="65067"/>
                  </a:lnTo>
                  <a:lnTo>
                    <a:pt x="295050" y="14020"/>
                  </a:lnTo>
                  <a:close/>
                  <a:moveTo>
                    <a:pt x="85590" y="14020"/>
                  </a:moveTo>
                  <a:lnTo>
                    <a:pt x="85590" y="65067"/>
                  </a:lnTo>
                  <a:lnTo>
                    <a:pt x="156734" y="65067"/>
                  </a:lnTo>
                  <a:lnTo>
                    <a:pt x="85590" y="14020"/>
                  </a:lnTo>
                  <a:close/>
                  <a:moveTo>
                    <a:pt x="29843" y="9744"/>
                  </a:moveTo>
                  <a:cubicBezTo>
                    <a:pt x="17978" y="11909"/>
                    <a:pt x="9348" y="22375"/>
                    <a:pt x="9348" y="34284"/>
                  </a:cubicBezTo>
                  <a:lnTo>
                    <a:pt x="9348" y="240707"/>
                  </a:lnTo>
                  <a:cubicBezTo>
                    <a:pt x="14382" y="234933"/>
                    <a:pt x="21573" y="231324"/>
                    <a:pt x="29843" y="230241"/>
                  </a:cubicBezTo>
                  <a:lnTo>
                    <a:pt x="29843" y="9744"/>
                  </a:lnTo>
                  <a:close/>
                  <a:moveTo>
                    <a:pt x="208738" y="9347"/>
                  </a:moveTo>
                  <a:lnTo>
                    <a:pt x="208738" y="64348"/>
                  </a:lnTo>
                  <a:lnTo>
                    <a:pt x="285299" y="9347"/>
                  </a:lnTo>
                  <a:lnTo>
                    <a:pt x="208738" y="9347"/>
                  </a:lnTo>
                  <a:close/>
                  <a:moveTo>
                    <a:pt x="180930" y="9347"/>
                  </a:moveTo>
                  <a:lnTo>
                    <a:pt x="180930" y="69741"/>
                  </a:lnTo>
                  <a:cubicBezTo>
                    <a:pt x="180930" y="72257"/>
                    <a:pt x="178763" y="74414"/>
                    <a:pt x="176235" y="74414"/>
                  </a:cubicBezTo>
                  <a:lnTo>
                    <a:pt x="85590" y="74414"/>
                  </a:lnTo>
                  <a:lnTo>
                    <a:pt x="85590" y="92748"/>
                  </a:lnTo>
                  <a:lnTo>
                    <a:pt x="176235" y="92748"/>
                  </a:lnTo>
                  <a:cubicBezTo>
                    <a:pt x="178763" y="92748"/>
                    <a:pt x="180930" y="94905"/>
                    <a:pt x="180930" y="97421"/>
                  </a:cubicBezTo>
                  <a:lnTo>
                    <a:pt x="180930" y="158175"/>
                  </a:lnTo>
                  <a:lnTo>
                    <a:pt x="199709" y="158175"/>
                  </a:lnTo>
                  <a:lnTo>
                    <a:pt x="199709" y="97421"/>
                  </a:lnTo>
                  <a:cubicBezTo>
                    <a:pt x="199709" y="94905"/>
                    <a:pt x="201515" y="92748"/>
                    <a:pt x="204043" y="92748"/>
                  </a:cubicBezTo>
                  <a:lnTo>
                    <a:pt x="295050" y="92748"/>
                  </a:lnTo>
                  <a:lnTo>
                    <a:pt x="295050" y="74414"/>
                  </a:lnTo>
                  <a:lnTo>
                    <a:pt x="204043" y="74414"/>
                  </a:lnTo>
                  <a:cubicBezTo>
                    <a:pt x="201515" y="74414"/>
                    <a:pt x="199709" y="72257"/>
                    <a:pt x="199709" y="69741"/>
                  </a:cubicBezTo>
                  <a:lnTo>
                    <a:pt x="199709" y="9347"/>
                  </a:lnTo>
                  <a:lnTo>
                    <a:pt x="180930" y="9347"/>
                  </a:lnTo>
                  <a:close/>
                  <a:moveTo>
                    <a:pt x="94979" y="9347"/>
                  </a:moveTo>
                  <a:lnTo>
                    <a:pt x="171541" y="64348"/>
                  </a:lnTo>
                  <a:lnTo>
                    <a:pt x="171541" y="9347"/>
                  </a:lnTo>
                  <a:lnTo>
                    <a:pt x="94979" y="9347"/>
                  </a:lnTo>
                  <a:close/>
                  <a:moveTo>
                    <a:pt x="80895" y="0"/>
                  </a:moveTo>
                  <a:lnTo>
                    <a:pt x="176235" y="0"/>
                  </a:lnTo>
                  <a:lnTo>
                    <a:pt x="204043" y="0"/>
                  </a:lnTo>
                  <a:lnTo>
                    <a:pt x="299744" y="0"/>
                  </a:lnTo>
                  <a:cubicBezTo>
                    <a:pt x="302272" y="0"/>
                    <a:pt x="304439" y="2157"/>
                    <a:pt x="304439" y="4673"/>
                  </a:cubicBezTo>
                  <a:lnTo>
                    <a:pt x="304439" y="69741"/>
                  </a:lnTo>
                  <a:lnTo>
                    <a:pt x="304439" y="97421"/>
                  </a:lnTo>
                  <a:lnTo>
                    <a:pt x="304439" y="162488"/>
                  </a:lnTo>
                  <a:cubicBezTo>
                    <a:pt x="304439" y="165364"/>
                    <a:pt x="302272" y="167162"/>
                    <a:pt x="299744" y="167162"/>
                  </a:cubicBezTo>
                  <a:lnTo>
                    <a:pt x="204043" y="167162"/>
                  </a:lnTo>
                  <a:lnTo>
                    <a:pt x="176235" y="167162"/>
                  </a:lnTo>
                  <a:lnTo>
                    <a:pt x="161429" y="167162"/>
                  </a:lnTo>
                  <a:lnTo>
                    <a:pt x="117009" y="197359"/>
                  </a:lnTo>
                  <a:cubicBezTo>
                    <a:pt x="116648" y="197718"/>
                    <a:pt x="115564" y="198078"/>
                    <a:pt x="114481" y="198078"/>
                  </a:cubicBezTo>
                  <a:cubicBezTo>
                    <a:pt x="113759" y="198078"/>
                    <a:pt x="113036" y="198078"/>
                    <a:pt x="112314" y="197718"/>
                  </a:cubicBezTo>
                  <a:cubicBezTo>
                    <a:pt x="110869" y="196640"/>
                    <a:pt x="109786" y="195202"/>
                    <a:pt x="109786" y="193404"/>
                  </a:cubicBezTo>
                  <a:lnTo>
                    <a:pt x="109786" y="167162"/>
                  </a:lnTo>
                  <a:lnTo>
                    <a:pt x="80895" y="167162"/>
                  </a:lnTo>
                  <a:cubicBezTo>
                    <a:pt x="78367" y="167162"/>
                    <a:pt x="76200" y="165364"/>
                    <a:pt x="76200" y="162488"/>
                  </a:cubicBezTo>
                  <a:lnTo>
                    <a:pt x="76200" y="97421"/>
                  </a:lnTo>
                  <a:lnTo>
                    <a:pt x="76200" y="69741"/>
                  </a:lnTo>
                  <a:lnTo>
                    <a:pt x="76200" y="4673"/>
                  </a:lnTo>
                  <a:cubicBezTo>
                    <a:pt x="76200" y="2157"/>
                    <a:pt x="78367" y="0"/>
                    <a:pt x="80895" y="0"/>
                  </a:cubicBezTo>
                  <a:close/>
                  <a:moveTo>
                    <a:pt x="34158" y="0"/>
                  </a:moveTo>
                  <a:lnTo>
                    <a:pt x="57170" y="0"/>
                  </a:lnTo>
                  <a:cubicBezTo>
                    <a:pt x="59687" y="0"/>
                    <a:pt x="61485" y="2165"/>
                    <a:pt x="61485" y="4692"/>
                  </a:cubicBezTo>
                  <a:cubicBezTo>
                    <a:pt x="61485" y="7218"/>
                    <a:pt x="59687" y="9383"/>
                    <a:pt x="57170" y="9383"/>
                  </a:cubicBezTo>
                  <a:lnTo>
                    <a:pt x="38832" y="9383"/>
                  </a:lnTo>
                  <a:lnTo>
                    <a:pt x="38832" y="229881"/>
                  </a:lnTo>
                  <a:lnTo>
                    <a:pt x="242704" y="229881"/>
                  </a:lnTo>
                  <a:lnTo>
                    <a:pt x="242704" y="186575"/>
                  </a:lnTo>
                  <a:cubicBezTo>
                    <a:pt x="242704" y="184049"/>
                    <a:pt x="244861" y="181884"/>
                    <a:pt x="247378" y="181884"/>
                  </a:cubicBezTo>
                  <a:cubicBezTo>
                    <a:pt x="249895" y="181884"/>
                    <a:pt x="252053" y="184049"/>
                    <a:pt x="252053" y="186575"/>
                  </a:cubicBezTo>
                  <a:lnTo>
                    <a:pt x="252053" y="234572"/>
                  </a:lnTo>
                  <a:cubicBezTo>
                    <a:pt x="252053" y="235294"/>
                    <a:pt x="252053" y="235655"/>
                    <a:pt x="251693" y="236016"/>
                  </a:cubicBezTo>
                  <a:cubicBezTo>
                    <a:pt x="251693" y="236376"/>
                    <a:pt x="251334" y="236376"/>
                    <a:pt x="251334" y="236376"/>
                  </a:cubicBezTo>
                  <a:lnTo>
                    <a:pt x="251334" y="236737"/>
                  </a:lnTo>
                  <a:cubicBezTo>
                    <a:pt x="239108" y="259473"/>
                    <a:pt x="238749" y="277156"/>
                    <a:pt x="250974" y="299170"/>
                  </a:cubicBezTo>
                  <a:cubicBezTo>
                    <a:pt x="251334" y="300613"/>
                    <a:pt x="251334" y="302417"/>
                    <a:pt x="250614" y="303861"/>
                  </a:cubicBezTo>
                  <a:cubicBezTo>
                    <a:pt x="249536" y="305305"/>
                    <a:pt x="248457" y="306026"/>
                    <a:pt x="246659" y="306026"/>
                  </a:cubicBezTo>
                  <a:lnTo>
                    <a:pt x="34158" y="306026"/>
                  </a:lnTo>
                  <a:cubicBezTo>
                    <a:pt x="15461" y="306026"/>
                    <a:pt x="0" y="290508"/>
                    <a:pt x="0" y="271743"/>
                  </a:cubicBezTo>
                  <a:lnTo>
                    <a:pt x="0" y="264164"/>
                  </a:lnTo>
                  <a:lnTo>
                    <a:pt x="0" y="34284"/>
                  </a:lnTo>
                  <a:cubicBezTo>
                    <a:pt x="0" y="15518"/>
                    <a:pt x="15461" y="0"/>
                    <a:pt x="34158"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1" name="Freeform 777">
              <a:extLst>
                <a:ext uri="{FF2B5EF4-FFF2-40B4-BE49-F238E27FC236}">
                  <a16:creationId xmlns:a16="http://schemas.microsoft.com/office/drawing/2014/main" id="{D9C56EE6-77D4-16AB-68B4-64B9FE97B89B}"/>
                </a:ext>
              </a:extLst>
            </p:cNvPr>
            <p:cNvSpPr>
              <a:spLocks noChangeArrowheads="1"/>
            </p:cNvSpPr>
            <p:nvPr/>
          </p:nvSpPr>
          <p:spPr bwMode="auto">
            <a:xfrm>
              <a:off x="6449815" y="5060846"/>
              <a:ext cx="279499" cy="280955"/>
            </a:xfrm>
            <a:custGeom>
              <a:avLst/>
              <a:gdLst>
                <a:gd name="T0" fmla="*/ 207831 w 304441"/>
                <a:gd name="T1" fmla="*/ 279047 h 306026"/>
                <a:gd name="T2" fmla="*/ 188566 w 304441"/>
                <a:gd name="T3" fmla="*/ 274461 h 306026"/>
                <a:gd name="T4" fmla="*/ 66588 w 304441"/>
                <a:gd name="T5" fmla="*/ 269875 h 306026"/>
                <a:gd name="T6" fmla="*/ 61912 w 304441"/>
                <a:gd name="T7" fmla="*/ 274461 h 306026"/>
                <a:gd name="T8" fmla="*/ 44363 w 304441"/>
                <a:gd name="T9" fmla="*/ 279047 h 306026"/>
                <a:gd name="T10" fmla="*/ 253711 w 304441"/>
                <a:gd name="T11" fmla="*/ 242887 h 306026"/>
                <a:gd name="T12" fmla="*/ 207890 w 304441"/>
                <a:gd name="T13" fmla="*/ 242887 h 306026"/>
                <a:gd name="T14" fmla="*/ 174365 w 304441"/>
                <a:gd name="T15" fmla="*/ 252059 h 306026"/>
                <a:gd name="T16" fmla="*/ 134581 w 304441"/>
                <a:gd name="T17" fmla="*/ 247473 h 306026"/>
                <a:gd name="T18" fmla="*/ 34665 w 304441"/>
                <a:gd name="T19" fmla="*/ 242887 h 306026"/>
                <a:gd name="T20" fmla="*/ 30162 w 304441"/>
                <a:gd name="T21" fmla="*/ 247473 h 306026"/>
                <a:gd name="T22" fmla="*/ 200271 w 304441"/>
                <a:gd name="T23" fmla="*/ 198071 h 306026"/>
                <a:gd name="T24" fmla="*/ 133596 w 304441"/>
                <a:gd name="T25" fmla="*/ 198071 h 306026"/>
                <a:gd name="T26" fmla="*/ 66638 w 304441"/>
                <a:gd name="T27" fmla="*/ 198071 h 306026"/>
                <a:gd name="T28" fmla="*/ 209193 w 304441"/>
                <a:gd name="T29" fmla="*/ 221883 h 306026"/>
                <a:gd name="T30" fmla="*/ 168151 w 304441"/>
                <a:gd name="T31" fmla="*/ 188912 h 306026"/>
                <a:gd name="T32" fmla="*/ 138236 w 304441"/>
                <a:gd name="T33" fmla="*/ 226646 h 306026"/>
                <a:gd name="T34" fmla="*/ 34766 w 304441"/>
                <a:gd name="T35" fmla="*/ 188912 h 306026"/>
                <a:gd name="T36" fmla="*/ 34766 w 304441"/>
                <a:gd name="T37" fmla="*/ 226646 h 306026"/>
                <a:gd name="T38" fmla="*/ 239109 w 304441"/>
                <a:gd name="T39" fmla="*/ 160645 h 306026"/>
                <a:gd name="T40" fmla="*/ 172791 w 304441"/>
                <a:gd name="T41" fmla="*/ 160645 h 306026"/>
                <a:gd name="T42" fmla="*/ 105759 w 304441"/>
                <a:gd name="T43" fmla="*/ 160645 h 306026"/>
                <a:gd name="T44" fmla="*/ 39370 w 304441"/>
                <a:gd name="T45" fmla="*/ 160645 h 306026"/>
                <a:gd name="T46" fmla="*/ 271229 w 304441"/>
                <a:gd name="T47" fmla="*/ 133350 h 306026"/>
                <a:gd name="T48" fmla="*/ 230187 w 304441"/>
                <a:gd name="T49" fmla="*/ 164899 h 306026"/>
                <a:gd name="T50" fmla="*/ 209193 w 304441"/>
                <a:gd name="T51" fmla="*/ 137604 h 306026"/>
                <a:gd name="T52" fmla="*/ 163512 w 304441"/>
                <a:gd name="T53" fmla="*/ 137604 h 306026"/>
                <a:gd name="T54" fmla="*/ 142518 w 304441"/>
                <a:gd name="T55" fmla="*/ 164899 h 306026"/>
                <a:gd name="T56" fmla="*/ 101476 w 304441"/>
                <a:gd name="T57" fmla="*/ 133350 h 306026"/>
                <a:gd name="T58" fmla="*/ 71242 w 304441"/>
                <a:gd name="T59" fmla="*/ 169507 h 306026"/>
                <a:gd name="T60" fmla="*/ 239109 w 304441"/>
                <a:gd name="T61" fmla="*/ 87004 h 306026"/>
                <a:gd name="T62" fmla="*/ 172791 w 304441"/>
                <a:gd name="T63" fmla="*/ 87004 h 306026"/>
                <a:gd name="T64" fmla="*/ 105759 w 304441"/>
                <a:gd name="T65" fmla="*/ 87004 h 306026"/>
                <a:gd name="T66" fmla="*/ 234470 w 304441"/>
                <a:gd name="T67" fmla="*/ 77787 h 306026"/>
                <a:gd name="T68" fmla="*/ 234470 w 304441"/>
                <a:gd name="T69" fmla="*/ 113945 h 306026"/>
                <a:gd name="T70" fmla="*/ 204911 w 304441"/>
                <a:gd name="T71" fmla="*/ 77787 h 306026"/>
                <a:gd name="T72" fmla="*/ 163512 w 304441"/>
                <a:gd name="T73" fmla="*/ 109691 h 306026"/>
                <a:gd name="T74" fmla="*/ 142518 w 304441"/>
                <a:gd name="T75" fmla="*/ 82395 h 306026"/>
                <a:gd name="T76" fmla="*/ 96837 w 304441"/>
                <a:gd name="T77" fmla="*/ 82395 h 306026"/>
                <a:gd name="T78" fmla="*/ 281437 w 304441"/>
                <a:gd name="T79" fmla="*/ 297004 h 306026"/>
                <a:gd name="T80" fmla="*/ 8986 w 304441"/>
                <a:gd name="T81" fmla="*/ 37170 h 306026"/>
                <a:gd name="T82" fmla="*/ 249088 w 304441"/>
                <a:gd name="T83" fmla="*/ 23096 h 306026"/>
                <a:gd name="T84" fmla="*/ 187265 w 304441"/>
                <a:gd name="T85" fmla="*/ 23096 h 306026"/>
                <a:gd name="T86" fmla="*/ 126161 w 304441"/>
                <a:gd name="T87" fmla="*/ 23096 h 306026"/>
                <a:gd name="T88" fmla="*/ 64339 w 304441"/>
                <a:gd name="T89" fmla="*/ 23096 h 306026"/>
                <a:gd name="T90" fmla="*/ 22644 w 304441"/>
                <a:gd name="T91" fmla="*/ 23096 h 306026"/>
                <a:gd name="T92" fmla="*/ 116816 w 304441"/>
                <a:gd name="T93" fmla="*/ 4691 h 306026"/>
                <a:gd name="T94" fmla="*/ 178279 w 304441"/>
                <a:gd name="T95" fmla="*/ 4691 h 306026"/>
                <a:gd name="T96" fmla="*/ 239742 w 304441"/>
                <a:gd name="T97" fmla="*/ 4691 h 306026"/>
                <a:gd name="T98" fmla="*/ 304441 w 304441"/>
                <a:gd name="T99" fmla="*/ 37170 h 306026"/>
                <a:gd name="T100" fmla="*/ 0 w 304441"/>
                <a:gd name="T101" fmla="*/ 282930 h 306026"/>
                <a:gd name="T102" fmla="*/ 54993 w 304441"/>
                <a:gd name="T103" fmla="*/ 4691 h 30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4441" h="306026">
                  <a:moveTo>
                    <a:pt x="207831" y="269875"/>
                  </a:moveTo>
                  <a:lnTo>
                    <a:pt x="271238" y="269875"/>
                  </a:lnTo>
                  <a:cubicBezTo>
                    <a:pt x="273731" y="269875"/>
                    <a:pt x="275869" y="271992"/>
                    <a:pt x="275869" y="274461"/>
                  </a:cubicBezTo>
                  <a:cubicBezTo>
                    <a:pt x="275869" y="276931"/>
                    <a:pt x="273731" y="279047"/>
                    <a:pt x="271238" y="279047"/>
                  </a:cubicBezTo>
                  <a:lnTo>
                    <a:pt x="207831" y="279047"/>
                  </a:lnTo>
                  <a:cubicBezTo>
                    <a:pt x="205337" y="279047"/>
                    <a:pt x="203200" y="276931"/>
                    <a:pt x="203200" y="274461"/>
                  </a:cubicBezTo>
                  <a:cubicBezTo>
                    <a:pt x="203200" y="271992"/>
                    <a:pt x="205337" y="269875"/>
                    <a:pt x="207831" y="269875"/>
                  </a:cubicBezTo>
                  <a:close/>
                  <a:moveTo>
                    <a:pt x="174365" y="269875"/>
                  </a:moveTo>
                  <a:lnTo>
                    <a:pt x="184063" y="269875"/>
                  </a:lnTo>
                  <a:cubicBezTo>
                    <a:pt x="186487" y="269875"/>
                    <a:pt x="188566" y="271992"/>
                    <a:pt x="188566" y="274461"/>
                  </a:cubicBezTo>
                  <a:cubicBezTo>
                    <a:pt x="188566" y="276931"/>
                    <a:pt x="186487" y="279047"/>
                    <a:pt x="184063" y="279047"/>
                  </a:cubicBezTo>
                  <a:lnTo>
                    <a:pt x="174365" y="279047"/>
                  </a:lnTo>
                  <a:cubicBezTo>
                    <a:pt x="171940" y="279047"/>
                    <a:pt x="169862" y="276931"/>
                    <a:pt x="169862" y="274461"/>
                  </a:cubicBezTo>
                  <a:cubicBezTo>
                    <a:pt x="169862" y="271992"/>
                    <a:pt x="171940" y="269875"/>
                    <a:pt x="174365" y="269875"/>
                  </a:cubicBezTo>
                  <a:close/>
                  <a:moveTo>
                    <a:pt x="66588" y="269875"/>
                  </a:moveTo>
                  <a:lnTo>
                    <a:pt x="102915" y="269875"/>
                  </a:lnTo>
                  <a:cubicBezTo>
                    <a:pt x="105432" y="269875"/>
                    <a:pt x="107590" y="271992"/>
                    <a:pt x="107590" y="274461"/>
                  </a:cubicBezTo>
                  <a:cubicBezTo>
                    <a:pt x="107590" y="276931"/>
                    <a:pt x="105432" y="279047"/>
                    <a:pt x="102915" y="279047"/>
                  </a:cubicBezTo>
                  <a:lnTo>
                    <a:pt x="66588" y="279047"/>
                  </a:lnTo>
                  <a:cubicBezTo>
                    <a:pt x="64070" y="279047"/>
                    <a:pt x="61912" y="276931"/>
                    <a:pt x="61912" y="274461"/>
                  </a:cubicBezTo>
                  <a:cubicBezTo>
                    <a:pt x="61912" y="271992"/>
                    <a:pt x="64070" y="269875"/>
                    <a:pt x="66588" y="269875"/>
                  </a:cubicBezTo>
                  <a:close/>
                  <a:moveTo>
                    <a:pt x="34665" y="269875"/>
                  </a:moveTo>
                  <a:lnTo>
                    <a:pt x="44363" y="269875"/>
                  </a:lnTo>
                  <a:cubicBezTo>
                    <a:pt x="46787" y="269875"/>
                    <a:pt x="48866" y="271992"/>
                    <a:pt x="48866" y="274461"/>
                  </a:cubicBezTo>
                  <a:cubicBezTo>
                    <a:pt x="48866" y="276931"/>
                    <a:pt x="46787" y="279047"/>
                    <a:pt x="44363" y="279047"/>
                  </a:cubicBezTo>
                  <a:lnTo>
                    <a:pt x="34665" y="279047"/>
                  </a:lnTo>
                  <a:cubicBezTo>
                    <a:pt x="32240" y="279047"/>
                    <a:pt x="30162" y="276931"/>
                    <a:pt x="30162" y="274461"/>
                  </a:cubicBezTo>
                  <a:cubicBezTo>
                    <a:pt x="30162" y="271992"/>
                    <a:pt x="32240" y="269875"/>
                    <a:pt x="34665" y="269875"/>
                  </a:cubicBezTo>
                  <a:close/>
                  <a:moveTo>
                    <a:pt x="207890" y="242887"/>
                  </a:moveTo>
                  <a:lnTo>
                    <a:pt x="253711" y="242887"/>
                  </a:lnTo>
                  <a:cubicBezTo>
                    <a:pt x="256236" y="242887"/>
                    <a:pt x="258401" y="245004"/>
                    <a:pt x="258401" y="247473"/>
                  </a:cubicBezTo>
                  <a:cubicBezTo>
                    <a:pt x="258401" y="249590"/>
                    <a:pt x="256236" y="252059"/>
                    <a:pt x="253711" y="252059"/>
                  </a:cubicBezTo>
                  <a:lnTo>
                    <a:pt x="207890" y="252059"/>
                  </a:lnTo>
                  <a:cubicBezTo>
                    <a:pt x="205365" y="252059"/>
                    <a:pt x="203200" y="249590"/>
                    <a:pt x="203200" y="247473"/>
                  </a:cubicBezTo>
                  <a:cubicBezTo>
                    <a:pt x="203200" y="245004"/>
                    <a:pt x="205365" y="242887"/>
                    <a:pt x="207890" y="242887"/>
                  </a:cubicBezTo>
                  <a:close/>
                  <a:moveTo>
                    <a:pt x="174365" y="242887"/>
                  </a:moveTo>
                  <a:lnTo>
                    <a:pt x="184063" y="242887"/>
                  </a:lnTo>
                  <a:cubicBezTo>
                    <a:pt x="186487" y="242887"/>
                    <a:pt x="188566" y="245004"/>
                    <a:pt x="188566" y="247473"/>
                  </a:cubicBezTo>
                  <a:cubicBezTo>
                    <a:pt x="188566" y="249590"/>
                    <a:pt x="186487" y="252059"/>
                    <a:pt x="184063" y="252059"/>
                  </a:cubicBezTo>
                  <a:lnTo>
                    <a:pt x="174365" y="252059"/>
                  </a:lnTo>
                  <a:cubicBezTo>
                    <a:pt x="171940" y="252059"/>
                    <a:pt x="169862" y="249590"/>
                    <a:pt x="169862" y="247473"/>
                  </a:cubicBezTo>
                  <a:cubicBezTo>
                    <a:pt x="169862" y="245004"/>
                    <a:pt x="171940" y="242887"/>
                    <a:pt x="174365" y="242887"/>
                  </a:cubicBezTo>
                  <a:close/>
                  <a:moveTo>
                    <a:pt x="66543" y="242887"/>
                  </a:moveTo>
                  <a:lnTo>
                    <a:pt x="129950" y="242887"/>
                  </a:lnTo>
                  <a:cubicBezTo>
                    <a:pt x="132800" y="242887"/>
                    <a:pt x="134581" y="245004"/>
                    <a:pt x="134581" y="247473"/>
                  </a:cubicBezTo>
                  <a:cubicBezTo>
                    <a:pt x="134581" y="249590"/>
                    <a:pt x="132800" y="252059"/>
                    <a:pt x="129950" y="252059"/>
                  </a:cubicBezTo>
                  <a:lnTo>
                    <a:pt x="66543" y="252059"/>
                  </a:lnTo>
                  <a:cubicBezTo>
                    <a:pt x="64049" y="252059"/>
                    <a:pt x="61912" y="249590"/>
                    <a:pt x="61912" y="247473"/>
                  </a:cubicBezTo>
                  <a:cubicBezTo>
                    <a:pt x="61912" y="245004"/>
                    <a:pt x="64049" y="242887"/>
                    <a:pt x="66543" y="242887"/>
                  </a:cubicBezTo>
                  <a:close/>
                  <a:moveTo>
                    <a:pt x="34665" y="242887"/>
                  </a:moveTo>
                  <a:lnTo>
                    <a:pt x="44363" y="242887"/>
                  </a:lnTo>
                  <a:cubicBezTo>
                    <a:pt x="46787" y="242887"/>
                    <a:pt x="48866" y="245004"/>
                    <a:pt x="48866" y="247473"/>
                  </a:cubicBezTo>
                  <a:cubicBezTo>
                    <a:pt x="48866" y="249590"/>
                    <a:pt x="46787" y="252059"/>
                    <a:pt x="44363" y="252059"/>
                  </a:cubicBezTo>
                  <a:lnTo>
                    <a:pt x="34665" y="252059"/>
                  </a:lnTo>
                  <a:cubicBezTo>
                    <a:pt x="32240" y="252059"/>
                    <a:pt x="30162" y="249590"/>
                    <a:pt x="30162" y="247473"/>
                  </a:cubicBezTo>
                  <a:cubicBezTo>
                    <a:pt x="30162" y="245004"/>
                    <a:pt x="32240" y="242887"/>
                    <a:pt x="34665" y="242887"/>
                  </a:cubicBezTo>
                  <a:close/>
                  <a:moveTo>
                    <a:pt x="172791" y="198071"/>
                  </a:moveTo>
                  <a:lnTo>
                    <a:pt x="172791" y="217121"/>
                  </a:lnTo>
                  <a:lnTo>
                    <a:pt x="200271" y="217121"/>
                  </a:lnTo>
                  <a:lnTo>
                    <a:pt x="200271" y="198071"/>
                  </a:lnTo>
                  <a:lnTo>
                    <a:pt x="172791" y="198071"/>
                  </a:lnTo>
                  <a:close/>
                  <a:moveTo>
                    <a:pt x="105759" y="198071"/>
                  </a:moveTo>
                  <a:lnTo>
                    <a:pt x="105759" y="217121"/>
                  </a:lnTo>
                  <a:lnTo>
                    <a:pt x="133596" y="217121"/>
                  </a:lnTo>
                  <a:lnTo>
                    <a:pt x="133596" y="198071"/>
                  </a:lnTo>
                  <a:lnTo>
                    <a:pt x="105759" y="198071"/>
                  </a:lnTo>
                  <a:close/>
                  <a:moveTo>
                    <a:pt x="39370" y="198071"/>
                  </a:moveTo>
                  <a:lnTo>
                    <a:pt x="39370" y="217121"/>
                  </a:lnTo>
                  <a:lnTo>
                    <a:pt x="66638" y="217121"/>
                  </a:lnTo>
                  <a:lnTo>
                    <a:pt x="66638" y="198071"/>
                  </a:lnTo>
                  <a:lnTo>
                    <a:pt x="39370" y="198071"/>
                  </a:lnTo>
                  <a:close/>
                  <a:moveTo>
                    <a:pt x="168151" y="188912"/>
                  </a:moveTo>
                  <a:lnTo>
                    <a:pt x="204911" y="188912"/>
                  </a:lnTo>
                  <a:cubicBezTo>
                    <a:pt x="207409" y="188912"/>
                    <a:pt x="209193" y="191110"/>
                    <a:pt x="209193" y="193674"/>
                  </a:cubicBezTo>
                  <a:lnTo>
                    <a:pt x="209193" y="221883"/>
                  </a:lnTo>
                  <a:cubicBezTo>
                    <a:pt x="209193" y="224447"/>
                    <a:pt x="207409" y="226646"/>
                    <a:pt x="204911" y="226646"/>
                  </a:cubicBezTo>
                  <a:lnTo>
                    <a:pt x="168151" y="226646"/>
                  </a:lnTo>
                  <a:cubicBezTo>
                    <a:pt x="165653" y="226646"/>
                    <a:pt x="163512" y="224447"/>
                    <a:pt x="163512" y="221883"/>
                  </a:cubicBezTo>
                  <a:lnTo>
                    <a:pt x="163512" y="193674"/>
                  </a:lnTo>
                  <a:cubicBezTo>
                    <a:pt x="163512" y="191110"/>
                    <a:pt x="165653" y="188912"/>
                    <a:pt x="168151" y="188912"/>
                  </a:cubicBezTo>
                  <a:close/>
                  <a:moveTo>
                    <a:pt x="101476" y="188912"/>
                  </a:moveTo>
                  <a:lnTo>
                    <a:pt x="138236" y="188912"/>
                  </a:lnTo>
                  <a:cubicBezTo>
                    <a:pt x="140734" y="188912"/>
                    <a:pt x="142518" y="191110"/>
                    <a:pt x="142518" y="193674"/>
                  </a:cubicBezTo>
                  <a:lnTo>
                    <a:pt x="142518" y="221883"/>
                  </a:lnTo>
                  <a:cubicBezTo>
                    <a:pt x="142518" y="224447"/>
                    <a:pt x="140734" y="226646"/>
                    <a:pt x="138236" y="226646"/>
                  </a:cubicBezTo>
                  <a:lnTo>
                    <a:pt x="101476" y="226646"/>
                  </a:lnTo>
                  <a:cubicBezTo>
                    <a:pt x="98621" y="226646"/>
                    <a:pt x="96837" y="224447"/>
                    <a:pt x="96837" y="221883"/>
                  </a:cubicBezTo>
                  <a:lnTo>
                    <a:pt x="96837" y="193674"/>
                  </a:lnTo>
                  <a:cubicBezTo>
                    <a:pt x="96837" y="191110"/>
                    <a:pt x="98621" y="188912"/>
                    <a:pt x="101476" y="188912"/>
                  </a:cubicBezTo>
                  <a:close/>
                  <a:moveTo>
                    <a:pt x="34766" y="188912"/>
                  </a:moveTo>
                  <a:lnTo>
                    <a:pt x="71242" y="188912"/>
                  </a:lnTo>
                  <a:cubicBezTo>
                    <a:pt x="73721" y="188912"/>
                    <a:pt x="75846" y="191110"/>
                    <a:pt x="75846" y="193674"/>
                  </a:cubicBezTo>
                  <a:lnTo>
                    <a:pt x="75846" y="221883"/>
                  </a:lnTo>
                  <a:cubicBezTo>
                    <a:pt x="75846" y="224447"/>
                    <a:pt x="73721" y="226646"/>
                    <a:pt x="71242" y="226646"/>
                  </a:cubicBezTo>
                  <a:lnTo>
                    <a:pt x="34766" y="226646"/>
                  </a:lnTo>
                  <a:cubicBezTo>
                    <a:pt x="32287" y="226646"/>
                    <a:pt x="30162" y="224447"/>
                    <a:pt x="30162" y="221883"/>
                  </a:cubicBezTo>
                  <a:lnTo>
                    <a:pt x="30162" y="193674"/>
                  </a:lnTo>
                  <a:cubicBezTo>
                    <a:pt x="30162" y="191110"/>
                    <a:pt x="32287" y="188912"/>
                    <a:pt x="34766" y="188912"/>
                  </a:cubicBezTo>
                  <a:close/>
                  <a:moveTo>
                    <a:pt x="239109" y="142566"/>
                  </a:moveTo>
                  <a:lnTo>
                    <a:pt x="239109" y="160645"/>
                  </a:lnTo>
                  <a:lnTo>
                    <a:pt x="266589" y="160645"/>
                  </a:lnTo>
                  <a:lnTo>
                    <a:pt x="266589" y="142566"/>
                  </a:lnTo>
                  <a:lnTo>
                    <a:pt x="239109" y="142566"/>
                  </a:lnTo>
                  <a:close/>
                  <a:moveTo>
                    <a:pt x="172791" y="142566"/>
                  </a:moveTo>
                  <a:lnTo>
                    <a:pt x="172791" y="160645"/>
                  </a:lnTo>
                  <a:lnTo>
                    <a:pt x="200271" y="160645"/>
                  </a:lnTo>
                  <a:lnTo>
                    <a:pt x="200271" y="142566"/>
                  </a:lnTo>
                  <a:lnTo>
                    <a:pt x="172791" y="142566"/>
                  </a:lnTo>
                  <a:close/>
                  <a:moveTo>
                    <a:pt x="105759" y="142566"/>
                  </a:moveTo>
                  <a:lnTo>
                    <a:pt x="105759" y="160645"/>
                  </a:lnTo>
                  <a:lnTo>
                    <a:pt x="133596" y="160645"/>
                  </a:lnTo>
                  <a:lnTo>
                    <a:pt x="133596" y="142566"/>
                  </a:lnTo>
                  <a:lnTo>
                    <a:pt x="105759" y="142566"/>
                  </a:lnTo>
                  <a:close/>
                  <a:moveTo>
                    <a:pt x="39370" y="142566"/>
                  </a:moveTo>
                  <a:lnTo>
                    <a:pt x="39370" y="160645"/>
                  </a:lnTo>
                  <a:lnTo>
                    <a:pt x="66638" y="160645"/>
                  </a:lnTo>
                  <a:lnTo>
                    <a:pt x="66638" y="142566"/>
                  </a:lnTo>
                  <a:lnTo>
                    <a:pt x="39370" y="142566"/>
                  </a:lnTo>
                  <a:close/>
                  <a:moveTo>
                    <a:pt x="234470" y="133350"/>
                  </a:moveTo>
                  <a:lnTo>
                    <a:pt x="271229" y="133350"/>
                  </a:lnTo>
                  <a:cubicBezTo>
                    <a:pt x="273727" y="133350"/>
                    <a:pt x="275868" y="135477"/>
                    <a:pt x="275868" y="137604"/>
                  </a:cubicBezTo>
                  <a:lnTo>
                    <a:pt x="275868" y="164899"/>
                  </a:lnTo>
                  <a:cubicBezTo>
                    <a:pt x="275868" y="167735"/>
                    <a:pt x="273727" y="169507"/>
                    <a:pt x="271229" y="169507"/>
                  </a:cubicBezTo>
                  <a:lnTo>
                    <a:pt x="234470" y="169507"/>
                  </a:lnTo>
                  <a:cubicBezTo>
                    <a:pt x="231971" y="169507"/>
                    <a:pt x="230187" y="167735"/>
                    <a:pt x="230187" y="164899"/>
                  </a:cubicBezTo>
                  <a:lnTo>
                    <a:pt x="230187" y="137604"/>
                  </a:lnTo>
                  <a:cubicBezTo>
                    <a:pt x="230187" y="135477"/>
                    <a:pt x="231971" y="133350"/>
                    <a:pt x="234470" y="133350"/>
                  </a:cubicBezTo>
                  <a:close/>
                  <a:moveTo>
                    <a:pt x="168151" y="133350"/>
                  </a:moveTo>
                  <a:lnTo>
                    <a:pt x="204911" y="133350"/>
                  </a:lnTo>
                  <a:cubicBezTo>
                    <a:pt x="207409" y="133350"/>
                    <a:pt x="209193" y="135477"/>
                    <a:pt x="209193" y="137604"/>
                  </a:cubicBezTo>
                  <a:lnTo>
                    <a:pt x="209193" y="164899"/>
                  </a:lnTo>
                  <a:cubicBezTo>
                    <a:pt x="209193" y="167735"/>
                    <a:pt x="207409" y="169507"/>
                    <a:pt x="204911" y="169507"/>
                  </a:cubicBezTo>
                  <a:lnTo>
                    <a:pt x="168151" y="169507"/>
                  </a:lnTo>
                  <a:cubicBezTo>
                    <a:pt x="165653" y="169507"/>
                    <a:pt x="163512" y="167735"/>
                    <a:pt x="163512" y="164899"/>
                  </a:cubicBezTo>
                  <a:lnTo>
                    <a:pt x="163512" y="137604"/>
                  </a:lnTo>
                  <a:cubicBezTo>
                    <a:pt x="163512" y="135477"/>
                    <a:pt x="165653" y="133350"/>
                    <a:pt x="168151" y="133350"/>
                  </a:cubicBezTo>
                  <a:close/>
                  <a:moveTo>
                    <a:pt x="101476" y="133350"/>
                  </a:moveTo>
                  <a:lnTo>
                    <a:pt x="138236" y="133350"/>
                  </a:lnTo>
                  <a:cubicBezTo>
                    <a:pt x="140734" y="133350"/>
                    <a:pt x="142518" y="135477"/>
                    <a:pt x="142518" y="137604"/>
                  </a:cubicBezTo>
                  <a:lnTo>
                    <a:pt x="142518" y="164899"/>
                  </a:lnTo>
                  <a:cubicBezTo>
                    <a:pt x="142518" y="167735"/>
                    <a:pt x="140734" y="169507"/>
                    <a:pt x="138236" y="169507"/>
                  </a:cubicBezTo>
                  <a:lnTo>
                    <a:pt x="101476" y="169507"/>
                  </a:lnTo>
                  <a:cubicBezTo>
                    <a:pt x="98621" y="169507"/>
                    <a:pt x="96837" y="167735"/>
                    <a:pt x="96837" y="164899"/>
                  </a:cubicBezTo>
                  <a:lnTo>
                    <a:pt x="96837" y="137604"/>
                  </a:lnTo>
                  <a:cubicBezTo>
                    <a:pt x="96837" y="135477"/>
                    <a:pt x="98621" y="133350"/>
                    <a:pt x="101476" y="133350"/>
                  </a:cubicBezTo>
                  <a:close/>
                  <a:moveTo>
                    <a:pt x="34766" y="133350"/>
                  </a:moveTo>
                  <a:lnTo>
                    <a:pt x="71242" y="133350"/>
                  </a:lnTo>
                  <a:cubicBezTo>
                    <a:pt x="73721" y="133350"/>
                    <a:pt x="75846" y="135477"/>
                    <a:pt x="75846" y="137604"/>
                  </a:cubicBezTo>
                  <a:lnTo>
                    <a:pt x="75846" y="164899"/>
                  </a:lnTo>
                  <a:cubicBezTo>
                    <a:pt x="75846" y="167735"/>
                    <a:pt x="73721" y="169507"/>
                    <a:pt x="71242" y="169507"/>
                  </a:cubicBezTo>
                  <a:lnTo>
                    <a:pt x="34766" y="169507"/>
                  </a:lnTo>
                  <a:cubicBezTo>
                    <a:pt x="32287" y="169507"/>
                    <a:pt x="30162" y="167735"/>
                    <a:pt x="30162" y="164899"/>
                  </a:cubicBezTo>
                  <a:lnTo>
                    <a:pt x="30162" y="137604"/>
                  </a:lnTo>
                  <a:cubicBezTo>
                    <a:pt x="30162" y="135477"/>
                    <a:pt x="32287" y="133350"/>
                    <a:pt x="34766" y="133350"/>
                  </a:cubicBezTo>
                  <a:close/>
                  <a:moveTo>
                    <a:pt x="239109" y="87004"/>
                  </a:moveTo>
                  <a:lnTo>
                    <a:pt x="239109" y="105083"/>
                  </a:lnTo>
                  <a:lnTo>
                    <a:pt x="266589" y="105083"/>
                  </a:lnTo>
                  <a:lnTo>
                    <a:pt x="266589" y="87004"/>
                  </a:lnTo>
                  <a:lnTo>
                    <a:pt x="239109" y="87004"/>
                  </a:lnTo>
                  <a:close/>
                  <a:moveTo>
                    <a:pt x="172791" y="87004"/>
                  </a:moveTo>
                  <a:lnTo>
                    <a:pt x="172791" y="105083"/>
                  </a:lnTo>
                  <a:lnTo>
                    <a:pt x="200271" y="105083"/>
                  </a:lnTo>
                  <a:lnTo>
                    <a:pt x="200271" y="87004"/>
                  </a:lnTo>
                  <a:lnTo>
                    <a:pt x="172791" y="87004"/>
                  </a:lnTo>
                  <a:close/>
                  <a:moveTo>
                    <a:pt x="105759" y="87004"/>
                  </a:moveTo>
                  <a:lnTo>
                    <a:pt x="105759" y="105083"/>
                  </a:lnTo>
                  <a:lnTo>
                    <a:pt x="133596" y="105083"/>
                  </a:lnTo>
                  <a:lnTo>
                    <a:pt x="133596" y="87004"/>
                  </a:lnTo>
                  <a:lnTo>
                    <a:pt x="105759" y="87004"/>
                  </a:lnTo>
                  <a:close/>
                  <a:moveTo>
                    <a:pt x="234470" y="77787"/>
                  </a:moveTo>
                  <a:lnTo>
                    <a:pt x="271229" y="77787"/>
                  </a:lnTo>
                  <a:cubicBezTo>
                    <a:pt x="273727" y="77787"/>
                    <a:pt x="275868" y="79914"/>
                    <a:pt x="275868" y="82395"/>
                  </a:cubicBezTo>
                  <a:lnTo>
                    <a:pt x="275868" y="109691"/>
                  </a:lnTo>
                  <a:cubicBezTo>
                    <a:pt x="275868" y="112173"/>
                    <a:pt x="273727" y="113945"/>
                    <a:pt x="271229" y="113945"/>
                  </a:cubicBezTo>
                  <a:lnTo>
                    <a:pt x="234470" y="113945"/>
                  </a:lnTo>
                  <a:cubicBezTo>
                    <a:pt x="231971" y="113945"/>
                    <a:pt x="230187" y="112173"/>
                    <a:pt x="230187" y="109691"/>
                  </a:cubicBezTo>
                  <a:lnTo>
                    <a:pt x="230187" y="82395"/>
                  </a:lnTo>
                  <a:cubicBezTo>
                    <a:pt x="230187" y="79914"/>
                    <a:pt x="231971" y="77787"/>
                    <a:pt x="234470" y="77787"/>
                  </a:cubicBezTo>
                  <a:close/>
                  <a:moveTo>
                    <a:pt x="168151" y="77787"/>
                  </a:moveTo>
                  <a:lnTo>
                    <a:pt x="204911" y="77787"/>
                  </a:lnTo>
                  <a:cubicBezTo>
                    <a:pt x="207409" y="77787"/>
                    <a:pt x="209193" y="79914"/>
                    <a:pt x="209193" y="82395"/>
                  </a:cubicBezTo>
                  <a:lnTo>
                    <a:pt x="209193" y="109691"/>
                  </a:lnTo>
                  <a:cubicBezTo>
                    <a:pt x="209193" y="112173"/>
                    <a:pt x="207409" y="113945"/>
                    <a:pt x="204911" y="113945"/>
                  </a:cubicBezTo>
                  <a:lnTo>
                    <a:pt x="168151" y="113945"/>
                  </a:lnTo>
                  <a:cubicBezTo>
                    <a:pt x="165653" y="113945"/>
                    <a:pt x="163512" y="112173"/>
                    <a:pt x="163512" y="109691"/>
                  </a:cubicBezTo>
                  <a:lnTo>
                    <a:pt x="163512" y="82395"/>
                  </a:lnTo>
                  <a:cubicBezTo>
                    <a:pt x="163512" y="79914"/>
                    <a:pt x="165653" y="77787"/>
                    <a:pt x="168151" y="77787"/>
                  </a:cubicBezTo>
                  <a:close/>
                  <a:moveTo>
                    <a:pt x="101476" y="77787"/>
                  </a:moveTo>
                  <a:lnTo>
                    <a:pt x="138236" y="77787"/>
                  </a:lnTo>
                  <a:cubicBezTo>
                    <a:pt x="140734" y="77787"/>
                    <a:pt x="142518" y="79914"/>
                    <a:pt x="142518" y="82395"/>
                  </a:cubicBezTo>
                  <a:lnTo>
                    <a:pt x="142518" y="109691"/>
                  </a:lnTo>
                  <a:cubicBezTo>
                    <a:pt x="142518" y="112173"/>
                    <a:pt x="140734" y="113945"/>
                    <a:pt x="138236" y="113945"/>
                  </a:cubicBezTo>
                  <a:lnTo>
                    <a:pt x="101476" y="113945"/>
                  </a:lnTo>
                  <a:cubicBezTo>
                    <a:pt x="98621" y="113945"/>
                    <a:pt x="96837" y="112173"/>
                    <a:pt x="96837" y="109691"/>
                  </a:cubicBezTo>
                  <a:lnTo>
                    <a:pt x="96837" y="82395"/>
                  </a:lnTo>
                  <a:cubicBezTo>
                    <a:pt x="96837" y="79914"/>
                    <a:pt x="98621" y="77787"/>
                    <a:pt x="101476" y="77787"/>
                  </a:cubicBezTo>
                  <a:close/>
                  <a:moveTo>
                    <a:pt x="8986" y="55575"/>
                  </a:moveTo>
                  <a:lnTo>
                    <a:pt x="8986" y="282930"/>
                  </a:lnTo>
                  <a:cubicBezTo>
                    <a:pt x="8986" y="290508"/>
                    <a:pt x="15096" y="297004"/>
                    <a:pt x="22644" y="297004"/>
                  </a:cubicBezTo>
                  <a:lnTo>
                    <a:pt x="281437" y="297004"/>
                  </a:lnTo>
                  <a:cubicBezTo>
                    <a:pt x="288985" y="297004"/>
                    <a:pt x="295455" y="290508"/>
                    <a:pt x="295455" y="282930"/>
                  </a:cubicBezTo>
                  <a:lnTo>
                    <a:pt x="295455" y="55575"/>
                  </a:lnTo>
                  <a:lnTo>
                    <a:pt x="8986" y="55575"/>
                  </a:lnTo>
                  <a:close/>
                  <a:moveTo>
                    <a:pt x="22644" y="23096"/>
                  </a:moveTo>
                  <a:cubicBezTo>
                    <a:pt x="15096" y="23096"/>
                    <a:pt x="8986" y="29592"/>
                    <a:pt x="8986" y="37170"/>
                  </a:cubicBezTo>
                  <a:lnTo>
                    <a:pt x="8986" y="46553"/>
                  </a:lnTo>
                  <a:lnTo>
                    <a:pt x="295455" y="46553"/>
                  </a:lnTo>
                  <a:lnTo>
                    <a:pt x="295455" y="37170"/>
                  </a:lnTo>
                  <a:cubicBezTo>
                    <a:pt x="295455" y="29592"/>
                    <a:pt x="288985" y="23096"/>
                    <a:pt x="281437" y="23096"/>
                  </a:cubicBezTo>
                  <a:lnTo>
                    <a:pt x="249088" y="23096"/>
                  </a:lnTo>
                  <a:lnTo>
                    <a:pt x="249088" y="32479"/>
                  </a:lnTo>
                  <a:cubicBezTo>
                    <a:pt x="249088" y="35005"/>
                    <a:pt x="246931" y="37170"/>
                    <a:pt x="244415" y="37170"/>
                  </a:cubicBezTo>
                  <a:cubicBezTo>
                    <a:pt x="241899" y="37170"/>
                    <a:pt x="239742" y="35005"/>
                    <a:pt x="239742" y="32479"/>
                  </a:cubicBezTo>
                  <a:lnTo>
                    <a:pt x="239742" y="23096"/>
                  </a:lnTo>
                  <a:lnTo>
                    <a:pt x="187265" y="23096"/>
                  </a:lnTo>
                  <a:lnTo>
                    <a:pt x="187265" y="32479"/>
                  </a:lnTo>
                  <a:cubicBezTo>
                    <a:pt x="187265" y="35005"/>
                    <a:pt x="185468" y="37170"/>
                    <a:pt x="182952" y="37170"/>
                  </a:cubicBezTo>
                  <a:cubicBezTo>
                    <a:pt x="180076" y="37170"/>
                    <a:pt x="178279" y="35005"/>
                    <a:pt x="178279" y="32479"/>
                  </a:cubicBezTo>
                  <a:lnTo>
                    <a:pt x="178279" y="23096"/>
                  </a:lnTo>
                  <a:lnTo>
                    <a:pt x="126161" y="23096"/>
                  </a:lnTo>
                  <a:lnTo>
                    <a:pt x="126161" y="32479"/>
                  </a:lnTo>
                  <a:cubicBezTo>
                    <a:pt x="126161" y="35005"/>
                    <a:pt x="124005" y="37170"/>
                    <a:pt x="121489" y="37170"/>
                  </a:cubicBezTo>
                  <a:cubicBezTo>
                    <a:pt x="118973" y="37170"/>
                    <a:pt x="116816" y="35005"/>
                    <a:pt x="116816" y="32479"/>
                  </a:cubicBezTo>
                  <a:lnTo>
                    <a:pt x="116816" y="23096"/>
                  </a:lnTo>
                  <a:lnTo>
                    <a:pt x="64339" y="23096"/>
                  </a:lnTo>
                  <a:lnTo>
                    <a:pt x="64339" y="32479"/>
                  </a:lnTo>
                  <a:cubicBezTo>
                    <a:pt x="64339" y="35005"/>
                    <a:pt x="62182" y="37170"/>
                    <a:pt x="59666" y="37170"/>
                  </a:cubicBezTo>
                  <a:cubicBezTo>
                    <a:pt x="57150" y="37170"/>
                    <a:pt x="54993" y="35005"/>
                    <a:pt x="54993" y="32479"/>
                  </a:cubicBezTo>
                  <a:lnTo>
                    <a:pt x="54993" y="23096"/>
                  </a:lnTo>
                  <a:lnTo>
                    <a:pt x="22644" y="23096"/>
                  </a:lnTo>
                  <a:close/>
                  <a:moveTo>
                    <a:pt x="59666" y="0"/>
                  </a:moveTo>
                  <a:cubicBezTo>
                    <a:pt x="62182" y="0"/>
                    <a:pt x="64339" y="2165"/>
                    <a:pt x="64339" y="4691"/>
                  </a:cubicBezTo>
                  <a:lnTo>
                    <a:pt x="64339" y="14074"/>
                  </a:lnTo>
                  <a:lnTo>
                    <a:pt x="116816" y="14074"/>
                  </a:lnTo>
                  <a:lnTo>
                    <a:pt x="116816" y="4691"/>
                  </a:lnTo>
                  <a:cubicBezTo>
                    <a:pt x="116816" y="2165"/>
                    <a:pt x="118973" y="0"/>
                    <a:pt x="121489" y="0"/>
                  </a:cubicBezTo>
                  <a:cubicBezTo>
                    <a:pt x="124005" y="0"/>
                    <a:pt x="126161" y="2165"/>
                    <a:pt x="126161" y="4691"/>
                  </a:cubicBezTo>
                  <a:lnTo>
                    <a:pt x="126161" y="14074"/>
                  </a:lnTo>
                  <a:lnTo>
                    <a:pt x="178279" y="14074"/>
                  </a:lnTo>
                  <a:lnTo>
                    <a:pt x="178279" y="4691"/>
                  </a:lnTo>
                  <a:cubicBezTo>
                    <a:pt x="178279" y="2165"/>
                    <a:pt x="180076" y="0"/>
                    <a:pt x="182952" y="0"/>
                  </a:cubicBezTo>
                  <a:cubicBezTo>
                    <a:pt x="185468" y="0"/>
                    <a:pt x="187265" y="2165"/>
                    <a:pt x="187265" y="4691"/>
                  </a:cubicBezTo>
                  <a:lnTo>
                    <a:pt x="187265" y="14074"/>
                  </a:lnTo>
                  <a:lnTo>
                    <a:pt x="239742" y="14074"/>
                  </a:lnTo>
                  <a:lnTo>
                    <a:pt x="239742" y="4691"/>
                  </a:lnTo>
                  <a:cubicBezTo>
                    <a:pt x="239742" y="2165"/>
                    <a:pt x="241899" y="0"/>
                    <a:pt x="244415" y="0"/>
                  </a:cubicBezTo>
                  <a:cubicBezTo>
                    <a:pt x="246931" y="0"/>
                    <a:pt x="249088" y="2165"/>
                    <a:pt x="249088" y="4691"/>
                  </a:cubicBezTo>
                  <a:lnTo>
                    <a:pt x="249088" y="14074"/>
                  </a:lnTo>
                  <a:lnTo>
                    <a:pt x="281437" y="14074"/>
                  </a:lnTo>
                  <a:cubicBezTo>
                    <a:pt x="294017" y="14074"/>
                    <a:pt x="304441" y="24540"/>
                    <a:pt x="304441" y="37170"/>
                  </a:cubicBezTo>
                  <a:lnTo>
                    <a:pt x="304441" y="51245"/>
                  </a:lnTo>
                  <a:lnTo>
                    <a:pt x="304441" y="282930"/>
                  </a:lnTo>
                  <a:cubicBezTo>
                    <a:pt x="304441" y="295922"/>
                    <a:pt x="294017" y="306026"/>
                    <a:pt x="281437" y="306026"/>
                  </a:cubicBezTo>
                  <a:lnTo>
                    <a:pt x="22644" y="306026"/>
                  </a:lnTo>
                  <a:cubicBezTo>
                    <a:pt x="10064" y="306026"/>
                    <a:pt x="0" y="295922"/>
                    <a:pt x="0" y="282930"/>
                  </a:cubicBezTo>
                  <a:lnTo>
                    <a:pt x="0" y="51245"/>
                  </a:lnTo>
                  <a:lnTo>
                    <a:pt x="0" y="37170"/>
                  </a:lnTo>
                  <a:cubicBezTo>
                    <a:pt x="0" y="24540"/>
                    <a:pt x="10064" y="14074"/>
                    <a:pt x="22644" y="14074"/>
                  </a:cubicBezTo>
                  <a:lnTo>
                    <a:pt x="54993" y="14074"/>
                  </a:lnTo>
                  <a:lnTo>
                    <a:pt x="54993" y="4691"/>
                  </a:lnTo>
                  <a:cubicBezTo>
                    <a:pt x="54993" y="2165"/>
                    <a:pt x="57150" y="0"/>
                    <a:pt x="59666" y="0"/>
                  </a:cubicBez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grpSp>
          <p:nvGrpSpPr>
            <p:cNvPr id="72" name="Group 71">
              <a:extLst>
                <a:ext uri="{FF2B5EF4-FFF2-40B4-BE49-F238E27FC236}">
                  <a16:creationId xmlns:a16="http://schemas.microsoft.com/office/drawing/2014/main" id="{E4C9FFAF-36E5-6DB4-6EB1-E67707BAD29E}"/>
                </a:ext>
              </a:extLst>
            </p:cNvPr>
            <p:cNvGrpSpPr/>
            <p:nvPr/>
          </p:nvGrpSpPr>
          <p:grpSpPr>
            <a:xfrm>
              <a:off x="8686403" y="2088724"/>
              <a:ext cx="4858108" cy="3344697"/>
              <a:chOff x="8860913" y="1565885"/>
              <a:chExt cx="4858108" cy="3344697"/>
            </a:xfrm>
          </p:grpSpPr>
          <p:sp>
            <p:nvSpPr>
              <p:cNvPr id="73" name="Circle">
                <a:extLst>
                  <a:ext uri="{FF2B5EF4-FFF2-40B4-BE49-F238E27FC236}">
                    <a16:creationId xmlns:a16="http://schemas.microsoft.com/office/drawing/2014/main" id="{21DF4A01-1148-E0A3-1D7A-CCE1635F423B}"/>
                  </a:ext>
                </a:extLst>
              </p:cNvPr>
              <p:cNvSpPr/>
              <p:nvPr/>
            </p:nvSpPr>
            <p:spPr>
              <a:xfrm flipV="1">
                <a:off x="8860913" y="1756676"/>
                <a:ext cx="172399" cy="172399"/>
              </a:xfrm>
              <a:prstGeom prst="diamond">
                <a:avLst/>
              </a:prstGeom>
              <a:solidFill>
                <a:srgbClr val="2AC48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4" name="Circle">
                <a:extLst>
                  <a:ext uri="{FF2B5EF4-FFF2-40B4-BE49-F238E27FC236}">
                    <a16:creationId xmlns:a16="http://schemas.microsoft.com/office/drawing/2014/main" id="{CE24C8B2-E2B0-9A2A-2409-496C14742417}"/>
                  </a:ext>
                </a:extLst>
              </p:cNvPr>
              <p:cNvSpPr/>
              <p:nvPr/>
            </p:nvSpPr>
            <p:spPr>
              <a:xfrm flipV="1">
                <a:off x="8860913" y="3121469"/>
                <a:ext cx="172399" cy="172399"/>
              </a:xfrm>
              <a:prstGeom prst="diamond">
                <a:avLst/>
              </a:prstGeom>
              <a:solidFill>
                <a:srgbClr val="1388C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5" name="Circle">
                <a:extLst>
                  <a:ext uri="{FF2B5EF4-FFF2-40B4-BE49-F238E27FC236}">
                    <a16:creationId xmlns:a16="http://schemas.microsoft.com/office/drawing/2014/main" id="{1E36C8E5-527A-7944-DB54-CEF6411EBAB8}"/>
                  </a:ext>
                </a:extLst>
              </p:cNvPr>
              <p:cNvSpPr/>
              <p:nvPr/>
            </p:nvSpPr>
            <p:spPr>
              <a:xfrm flipV="1">
                <a:off x="8866815" y="4271068"/>
                <a:ext cx="160595" cy="160595"/>
              </a:xfrm>
              <a:prstGeom prst="diamond">
                <a:avLst/>
              </a:prstGeom>
              <a:solidFill>
                <a:srgbClr val="6ACEE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76" name="TextBox 75">
                <a:extLst>
                  <a:ext uri="{FF2B5EF4-FFF2-40B4-BE49-F238E27FC236}">
                    <a16:creationId xmlns:a16="http://schemas.microsoft.com/office/drawing/2014/main" id="{AF887D08-E444-B34C-E3D8-4C791CFCB82F}"/>
                  </a:ext>
                </a:extLst>
              </p:cNvPr>
              <p:cNvSpPr txBox="1"/>
              <p:nvPr/>
            </p:nvSpPr>
            <p:spPr>
              <a:xfrm>
                <a:off x="9193967" y="1565885"/>
                <a:ext cx="1623015" cy="55192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C482"/>
                    </a:solidFill>
                    <a:effectLst/>
                    <a:uLnTx/>
                    <a:uFillTx/>
                    <a:latin typeface="Poppins" pitchFamily="2" charset="77"/>
                    <a:ea typeface="League Spartan" charset="0"/>
                    <a:cs typeface="Poppins" pitchFamily="2" charset="77"/>
                    <a:sym typeface="Arial"/>
                  </a:rPr>
                  <a:t>PURPOSE</a:t>
                </a:r>
              </a:p>
            </p:txBody>
          </p:sp>
          <p:sp>
            <p:nvSpPr>
              <p:cNvPr id="77" name="Subtitle 2">
                <a:extLst>
                  <a:ext uri="{FF2B5EF4-FFF2-40B4-BE49-F238E27FC236}">
                    <a16:creationId xmlns:a16="http://schemas.microsoft.com/office/drawing/2014/main" id="{40C7F661-4C09-6CB9-60B6-0719ADD4148B}"/>
                  </a:ext>
                </a:extLst>
              </p:cNvPr>
              <p:cNvSpPr txBox="1">
                <a:spLocks/>
              </p:cNvSpPr>
              <p:nvPr/>
            </p:nvSpPr>
            <p:spPr>
              <a:xfrm>
                <a:off x="9196086" y="2059684"/>
                <a:ext cx="4192086" cy="74074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5B5B5B"/>
                    </a:solidFill>
                    <a:effectLst/>
                    <a:uLnTx/>
                    <a:uFillTx/>
                    <a:latin typeface="Lato Light"/>
                    <a:ea typeface="Lato Light"/>
                    <a:cs typeface="Mukta ExtraLight" panose="020B0000000000000000" pitchFamily="34" charset="77"/>
                    <a:sym typeface="Arial"/>
                  </a:rPr>
                  <a:t>Feedback on preparation for entering residency</a:t>
                </a:r>
              </a:p>
            </p:txBody>
          </p:sp>
          <p:sp>
            <p:nvSpPr>
              <p:cNvPr id="78" name="TextBox 77">
                <a:extLst>
                  <a:ext uri="{FF2B5EF4-FFF2-40B4-BE49-F238E27FC236}">
                    <a16:creationId xmlns:a16="http://schemas.microsoft.com/office/drawing/2014/main" id="{BD0A3F19-5024-2C53-3D50-8E91EC9114C1}"/>
                  </a:ext>
                </a:extLst>
              </p:cNvPr>
              <p:cNvSpPr txBox="1"/>
              <p:nvPr/>
            </p:nvSpPr>
            <p:spPr>
              <a:xfrm>
                <a:off x="9143781" y="2933440"/>
                <a:ext cx="3546711" cy="551929"/>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388C1"/>
                    </a:solidFill>
                    <a:effectLst/>
                    <a:uLnTx/>
                    <a:uFillTx/>
                    <a:latin typeface="Poppins" pitchFamily="2" charset="77"/>
                    <a:ea typeface="League Spartan" charset="0"/>
                    <a:cs typeface="Poppins" pitchFamily="2" charset="77"/>
                    <a:sym typeface="Arial"/>
                  </a:rPr>
                  <a:t>TARGET POPULATION</a:t>
                </a:r>
              </a:p>
            </p:txBody>
          </p:sp>
          <p:sp>
            <p:nvSpPr>
              <p:cNvPr id="79" name="Subtitle 2">
                <a:extLst>
                  <a:ext uri="{FF2B5EF4-FFF2-40B4-BE49-F238E27FC236}">
                    <a16:creationId xmlns:a16="http://schemas.microsoft.com/office/drawing/2014/main" id="{A20A74F2-BAAE-80F2-B3D1-EE7445218240}"/>
                  </a:ext>
                </a:extLst>
              </p:cNvPr>
              <p:cNvSpPr txBox="1">
                <a:spLocks/>
              </p:cNvSpPr>
              <p:nvPr/>
            </p:nvSpPr>
            <p:spPr>
              <a:xfrm>
                <a:off x="9196087" y="3473012"/>
                <a:ext cx="4129448" cy="26882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5B5B5B"/>
                    </a:solidFill>
                    <a:effectLst/>
                    <a:uLnTx/>
                    <a:uFillTx/>
                    <a:latin typeface="Lato Light"/>
                    <a:ea typeface="Lato Light"/>
                    <a:cs typeface="Open Sans Light"/>
                    <a:sym typeface="Arial"/>
                  </a:rPr>
                  <a:t>Team Collaboration</a:t>
                </a:r>
              </a:p>
            </p:txBody>
          </p:sp>
          <p:sp>
            <p:nvSpPr>
              <p:cNvPr id="80" name="TextBox 79">
                <a:extLst>
                  <a:ext uri="{FF2B5EF4-FFF2-40B4-BE49-F238E27FC236}">
                    <a16:creationId xmlns:a16="http://schemas.microsoft.com/office/drawing/2014/main" id="{4FAB58DD-6778-FB71-5164-40462A700D01}"/>
                  </a:ext>
                </a:extLst>
              </p:cNvPr>
              <p:cNvSpPr txBox="1"/>
              <p:nvPr/>
            </p:nvSpPr>
            <p:spPr>
              <a:xfrm>
                <a:off x="9193967" y="4065628"/>
                <a:ext cx="4299682" cy="551929"/>
              </a:xfrm>
              <a:prstGeom prst="rect">
                <a:avLst/>
              </a:prstGeom>
              <a:noFill/>
            </p:spPr>
            <p:txBody>
              <a:bodyPr wrap="none" lIns="91440" tIns="45720" rIns="91440" bIns="45720"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6ACEE3"/>
                    </a:solidFill>
                    <a:effectLst/>
                    <a:uLnTx/>
                    <a:uFillTx/>
                    <a:latin typeface="Poppins"/>
                    <a:ea typeface="League Spartan" charset="0"/>
                    <a:cs typeface="Poppins"/>
                    <a:sym typeface="Arial"/>
                  </a:rPr>
                  <a:t>OPERATIONAL DEFINITION</a:t>
                </a:r>
              </a:p>
            </p:txBody>
          </p:sp>
          <p:sp>
            <p:nvSpPr>
              <p:cNvPr id="81" name="Subtitle 2">
                <a:extLst>
                  <a:ext uri="{FF2B5EF4-FFF2-40B4-BE49-F238E27FC236}">
                    <a16:creationId xmlns:a16="http://schemas.microsoft.com/office/drawing/2014/main" id="{E42B5D46-7F5E-1994-4154-9FF4744679A2}"/>
                  </a:ext>
                </a:extLst>
              </p:cNvPr>
              <p:cNvSpPr txBox="1">
                <a:spLocks/>
              </p:cNvSpPr>
              <p:nvPr/>
            </p:nvSpPr>
            <p:spPr>
              <a:xfrm>
                <a:off x="9196087" y="4631350"/>
                <a:ext cx="4522934" cy="27923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5B5B5B"/>
                    </a:solidFill>
                    <a:effectLst/>
                    <a:uLnTx/>
                    <a:uFillTx/>
                    <a:latin typeface="Lato Light"/>
                    <a:ea typeface="Lato Light"/>
                    <a:cs typeface="Open Sans Light"/>
                    <a:sym typeface="Arial"/>
                  </a:rPr>
                  <a:t>???</a:t>
                </a:r>
                <a:endParaRPr kumimoji="0" lang="en-US" sz="3200" b="0" i="0" u="none" strike="noStrike" kern="1200" cap="none" spc="0" normalizeH="0" baseline="0" noProof="0" dirty="0">
                  <a:ln>
                    <a:noFill/>
                  </a:ln>
                  <a:solidFill>
                    <a:srgbClr val="A7A7A7"/>
                  </a:solidFill>
                  <a:effectLst/>
                  <a:uLnTx/>
                  <a:uFillTx/>
                  <a:latin typeface="Open Sans Light"/>
                  <a:ea typeface="Calibri"/>
                  <a:cs typeface="Open Sans Light"/>
                  <a:sym typeface="Arial"/>
                </a:endParaRPr>
              </a:p>
            </p:txBody>
          </p:sp>
        </p:grpSp>
      </p:grpSp>
    </p:spTree>
    <p:extLst>
      <p:ext uri="{BB962C8B-B14F-4D97-AF65-F5344CB8AC3E}">
        <p14:creationId xmlns:p14="http://schemas.microsoft.com/office/powerpoint/2010/main" val="405700867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8DD62-70B3-0276-5253-458B8091A2F5}"/>
              </a:ext>
            </a:extLst>
          </p:cNvPr>
          <p:cNvSpPr>
            <a:spLocks noGrp="1"/>
          </p:cNvSpPr>
          <p:nvPr>
            <p:ph type="title"/>
          </p:nvPr>
        </p:nvSpPr>
        <p:spPr/>
        <p:txBody>
          <a:bodyPr/>
          <a:lstStyle/>
          <a:p>
            <a:r>
              <a:rPr lang="en-US" dirty="0"/>
              <a:t>Small Group Activity</a:t>
            </a:r>
          </a:p>
        </p:txBody>
      </p:sp>
      <p:sp>
        <p:nvSpPr>
          <p:cNvPr id="5" name="Content Placeholder 4">
            <a:extLst>
              <a:ext uri="{FF2B5EF4-FFF2-40B4-BE49-F238E27FC236}">
                <a16:creationId xmlns:a16="http://schemas.microsoft.com/office/drawing/2014/main" id="{98517534-3B4A-6FDD-866F-DE39792FC5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468564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E9E6-CD4A-FF2A-D21E-D30E83C8AC3D}"/>
              </a:ext>
            </a:extLst>
          </p:cNvPr>
          <p:cNvSpPr>
            <a:spLocks noGrp="1"/>
          </p:cNvSpPr>
          <p:nvPr>
            <p:ph type="title"/>
          </p:nvPr>
        </p:nvSpPr>
        <p:spPr/>
        <p:txBody>
          <a:bodyPr/>
          <a:lstStyle/>
          <a:p>
            <a:r>
              <a:rPr lang="en-US" dirty="0"/>
              <a:t>Claim</a:t>
            </a:r>
          </a:p>
        </p:txBody>
      </p:sp>
      <p:sp>
        <p:nvSpPr>
          <p:cNvPr id="5" name="Text Placeholder 4">
            <a:extLst>
              <a:ext uri="{FF2B5EF4-FFF2-40B4-BE49-F238E27FC236}">
                <a16:creationId xmlns:a16="http://schemas.microsoft.com/office/drawing/2014/main" id="{B11F0AE5-226C-CAB8-1DD8-B2580799663B}"/>
              </a:ext>
            </a:extLst>
          </p:cNvPr>
          <p:cNvSpPr>
            <a:spLocks noGrp="1"/>
          </p:cNvSpPr>
          <p:nvPr>
            <p:ph type="body" sz="quarter" idx="15"/>
          </p:nvPr>
        </p:nvSpPr>
        <p:spPr/>
        <p:txBody>
          <a:bodyPr/>
          <a:lstStyle/>
          <a:p>
            <a:r>
              <a:rPr lang="en-US" dirty="0"/>
              <a:t>	What specifically do you want to say about a learner’s 	skills?</a:t>
            </a:r>
          </a:p>
          <a:p>
            <a:endParaRPr lang="en-US" dirty="0"/>
          </a:p>
          <a:p>
            <a:r>
              <a:rPr lang="en-US" dirty="0"/>
              <a:t>Define the claim</a:t>
            </a:r>
          </a:p>
          <a:p>
            <a:pPr lvl="2"/>
            <a:r>
              <a:rPr lang="en-US" dirty="0"/>
              <a:t>A statement about a learner’s ability on a pre-defined construct</a:t>
            </a:r>
          </a:p>
        </p:txBody>
      </p:sp>
      <p:pic>
        <p:nvPicPr>
          <p:cNvPr id="4" name="Graphic 3" descr="Badge 1 with solid fill">
            <a:extLst>
              <a:ext uri="{FF2B5EF4-FFF2-40B4-BE49-F238E27FC236}">
                <a16:creationId xmlns:a16="http://schemas.microsoft.com/office/drawing/2014/main" id="{508B5B7B-8331-8F3F-E660-7A56A82596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450" y="1171575"/>
            <a:ext cx="914400" cy="914400"/>
          </a:xfrm>
          <a:prstGeom prst="rect">
            <a:avLst/>
          </a:prstGeom>
        </p:spPr>
      </p:pic>
      <p:sp>
        <p:nvSpPr>
          <p:cNvPr id="6" name="TextBox 5">
            <a:extLst>
              <a:ext uri="{FF2B5EF4-FFF2-40B4-BE49-F238E27FC236}">
                <a16:creationId xmlns:a16="http://schemas.microsoft.com/office/drawing/2014/main" id="{51873A4F-95AC-978D-F9B5-96E1DE58B03B}"/>
              </a:ext>
            </a:extLst>
          </p:cNvPr>
          <p:cNvSpPr txBox="1"/>
          <p:nvPr/>
        </p:nvSpPr>
        <p:spPr>
          <a:xfrm>
            <a:off x="614362" y="4303457"/>
            <a:ext cx="1096327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mn-lt"/>
                <a:ea typeface="Arial"/>
                <a:cs typeface="Arial"/>
                <a:sym typeface="Arial"/>
              </a:rPr>
              <a:t>This learner can ...</a:t>
            </a:r>
          </a:p>
        </p:txBody>
      </p:sp>
    </p:spTree>
    <p:extLst>
      <p:ext uri="{BB962C8B-B14F-4D97-AF65-F5344CB8AC3E}">
        <p14:creationId xmlns:p14="http://schemas.microsoft.com/office/powerpoint/2010/main" val="24283349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0CFE-1182-A315-9A63-BF084B96C103}"/>
              </a:ext>
            </a:extLst>
          </p:cNvPr>
          <p:cNvSpPr>
            <a:spLocks noGrp="1"/>
          </p:cNvSpPr>
          <p:nvPr>
            <p:ph type="title"/>
          </p:nvPr>
        </p:nvSpPr>
        <p:spPr/>
        <p:txBody>
          <a:bodyPr/>
          <a:lstStyle/>
          <a:p>
            <a:r>
              <a:rPr lang="en-US" dirty="0"/>
              <a:t>Evidence</a:t>
            </a:r>
          </a:p>
        </p:txBody>
      </p:sp>
      <p:sp>
        <p:nvSpPr>
          <p:cNvPr id="3" name="Text Placeholder 2">
            <a:extLst>
              <a:ext uri="{FF2B5EF4-FFF2-40B4-BE49-F238E27FC236}">
                <a16:creationId xmlns:a16="http://schemas.microsoft.com/office/drawing/2014/main" id="{793F09BE-9DBB-FDA3-C82D-45EB2B5D8230}"/>
              </a:ext>
            </a:extLst>
          </p:cNvPr>
          <p:cNvSpPr>
            <a:spLocks noGrp="1"/>
          </p:cNvSpPr>
          <p:nvPr>
            <p:ph type="body" sz="quarter" idx="15"/>
          </p:nvPr>
        </p:nvSpPr>
        <p:spPr/>
        <p:txBody>
          <a:bodyPr/>
          <a:lstStyle/>
          <a:p>
            <a:r>
              <a:rPr lang="en-US" dirty="0"/>
              <a:t>	What do you need to observe from the learner to 	confidently make the claim?</a:t>
            </a:r>
          </a:p>
          <a:p>
            <a:endParaRPr lang="en-US" dirty="0"/>
          </a:p>
          <a:p>
            <a:r>
              <a:rPr lang="en-US" dirty="0"/>
              <a:t>Define the evidence</a:t>
            </a:r>
          </a:p>
          <a:p>
            <a:pPr lvl="2"/>
            <a:r>
              <a:rPr lang="en-US" dirty="0"/>
              <a:t>A statement about the observable skills and behavior required to support the claim</a:t>
            </a:r>
          </a:p>
        </p:txBody>
      </p:sp>
      <p:pic>
        <p:nvPicPr>
          <p:cNvPr id="5" name="Graphic 4" descr="Badge with solid fill">
            <a:extLst>
              <a:ext uri="{FF2B5EF4-FFF2-40B4-BE49-F238E27FC236}">
                <a16:creationId xmlns:a16="http://schemas.microsoft.com/office/drawing/2014/main" id="{75F5338D-7620-1ED8-823C-AB5DA3022D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61" y="1179364"/>
            <a:ext cx="914400" cy="914400"/>
          </a:xfrm>
          <a:prstGeom prst="rect">
            <a:avLst/>
          </a:prstGeom>
        </p:spPr>
      </p:pic>
      <p:sp>
        <p:nvSpPr>
          <p:cNvPr id="7" name="TextBox 6">
            <a:extLst>
              <a:ext uri="{FF2B5EF4-FFF2-40B4-BE49-F238E27FC236}">
                <a16:creationId xmlns:a16="http://schemas.microsoft.com/office/drawing/2014/main" id="{A9E2E117-90E5-9A72-B875-8E3FD7D9393F}"/>
              </a:ext>
            </a:extLst>
          </p:cNvPr>
          <p:cNvSpPr txBox="1"/>
          <p:nvPr/>
        </p:nvSpPr>
        <p:spPr>
          <a:xfrm>
            <a:off x="428662" y="4611984"/>
            <a:ext cx="1133467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accent3"/>
                </a:solidFill>
                <a:effectLst/>
                <a:uFillTx/>
                <a:latin typeface="+mn-lt"/>
                <a:ea typeface="Arial"/>
                <a:cs typeface="Arial"/>
                <a:sym typeface="Arial"/>
              </a:rPr>
              <a:t>This claim is supported</a:t>
            </a:r>
            <a:r>
              <a:rPr kumimoji="0" lang="en-US" sz="3200" b="0" i="0" u="none" strike="noStrike" cap="none" spc="0" normalizeH="0" dirty="0">
                <a:ln>
                  <a:noFill/>
                </a:ln>
                <a:solidFill>
                  <a:schemeClr val="accent3"/>
                </a:solidFill>
                <a:effectLst/>
                <a:uFillTx/>
                <a:latin typeface="+mn-lt"/>
                <a:ea typeface="Arial"/>
                <a:cs typeface="Arial"/>
                <a:sym typeface="Arial"/>
              </a:rPr>
              <a:t> by the learner ..</a:t>
            </a:r>
            <a:r>
              <a:rPr lang="en-US" sz="3200" dirty="0">
                <a:solidFill>
                  <a:schemeClr val="accent3"/>
                </a:solidFill>
                <a:latin typeface="+mn-lt"/>
              </a:rPr>
              <a:t>. </a:t>
            </a:r>
            <a:endParaRPr kumimoji="0" lang="en-US" sz="3200" b="0" i="0" u="none" strike="noStrike" cap="none" spc="0" normalizeH="0" baseline="0" dirty="0">
              <a:ln>
                <a:noFill/>
              </a:ln>
              <a:solidFill>
                <a:schemeClr val="accent3"/>
              </a:solidFill>
              <a:effectLst/>
              <a:uFillTx/>
              <a:latin typeface="+mn-lt"/>
              <a:ea typeface="Arial"/>
              <a:cs typeface="Arial"/>
              <a:sym typeface="Arial"/>
            </a:endParaRPr>
          </a:p>
        </p:txBody>
      </p:sp>
    </p:spTree>
    <p:extLst>
      <p:ext uri="{BB962C8B-B14F-4D97-AF65-F5344CB8AC3E}">
        <p14:creationId xmlns:p14="http://schemas.microsoft.com/office/powerpoint/2010/main" val="19756973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0CFE-1182-A315-9A63-BF084B96C103}"/>
              </a:ext>
            </a:extLst>
          </p:cNvPr>
          <p:cNvSpPr>
            <a:spLocks noGrp="1"/>
          </p:cNvSpPr>
          <p:nvPr>
            <p:ph type="title"/>
          </p:nvPr>
        </p:nvSpPr>
        <p:spPr/>
        <p:txBody>
          <a:bodyPr/>
          <a:lstStyle/>
          <a:p>
            <a:r>
              <a:rPr lang="en-US" dirty="0"/>
              <a:t>Task</a:t>
            </a:r>
          </a:p>
        </p:txBody>
      </p:sp>
      <p:sp>
        <p:nvSpPr>
          <p:cNvPr id="3" name="Text Placeholder 2">
            <a:extLst>
              <a:ext uri="{FF2B5EF4-FFF2-40B4-BE49-F238E27FC236}">
                <a16:creationId xmlns:a16="http://schemas.microsoft.com/office/drawing/2014/main" id="{793F09BE-9DBB-FDA3-C82D-45EB2B5D8230}"/>
              </a:ext>
            </a:extLst>
          </p:cNvPr>
          <p:cNvSpPr>
            <a:spLocks noGrp="1"/>
          </p:cNvSpPr>
          <p:nvPr>
            <p:ph type="body" sz="quarter" idx="15"/>
          </p:nvPr>
        </p:nvSpPr>
        <p:spPr/>
        <p:txBody>
          <a:bodyPr/>
          <a:lstStyle/>
          <a:p>
            <a:r>
              <a:rPr lang="en-US" dirty="0"/>
              <a:t>	What activities will the learner engage to provide 	evidence to support the claims?</a:t>
            </a:r>
          </a:p>
          <a:p>
            <a:endParaRPr lang="en-US" dirty="0"/>
          </a:p>
          <a:p>
            <a:r>
              <a:rPr lang="en-US" dirty="0"/>
              <a:t>Develop the task</a:t>
            </a:r>
          </a:p>
          <a:p>
            <a:pPr lvl="2"/>
            <a:r>
              <a:rPr lang="en-US" dirty="0"/>
              <a:t>A stimulus to obtain the evidence required to support the claim</a:t>
            </a:r>
          </a:p>
        </p:txBody>
      </p:sp>
      <p:sp>
        <p:nvSpPr>
          <p:cNvPr id="7" name="TextBox 6">
            <a:extLst>
              <a:ext uri="{FF2B5EF4-FFF2-40B4-BE49-F238E27FC236}">
                <a16:creationId xmlns:a16="http://schemas.microsoft.com/office/drawing/2014/main" id="{A9E2E117-90E5-9A72-B875-8E3FD7D9393F}"/>
              </a:ext>
            </a:extLst>
          </p:cNvPr>
          <p:cNvSpPr txBox="1"/>
          <p:nvPr/>
        </p:nvSpPr>
        <p:spPr>
          <a:xfrm>
            <a:off x="428662" y="4226394"/>
            <a:ext cx="1133467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en-US" sz="3200" b="0" i="0" u="none" strike="noStrike" cap="none" spc="0" normalizeH="0" baseline="0" dirty="0">
                <a:ln>
                  <a:noFill/>
                </a:ln>
                <a:solidFill>
                  <a:schemeClr val="accent3"/>
                </a:solidFill>
                <a:effectLst/>
                <a:uFillTx/>
                <a:latin typeface="+mn-lt"/>
                <a:ea typeface="Arial"/>
                <a:cs typeface="Arial"/>
                <a:sym typeface="Arial"/>
              </a:rPr>
              <a:t>Evidence is obtained by </a:t>
            </a:r>
            <a:r>
              <a:rPr lang="en-US" sz="3200" dirty="0">
                <a:solidFill>
                  <a:schemeClr val="accent3"/>
                </a:solidFill>
                <a:latin typeface="+mn-lt"/>
              </a:rPr>
              <a:t>... </a:t>
            </a:r>
            <a:endParaRPr kumimoji="0" lang="en-US" sz="3200" b="0" i="0" u="none" strike="noStrike" cap="none" spc="0" normalizeH="0" baseline="0" dirty="0">
              <a:ln>
                <a:noFill/>
              </a:ln>
              <a:solidFill>
                <a:schemeClr val="accent3"/>
              </a:solidFill>
              <a:effectLst/>
              <a:uFillTx/>
              <a:latin typeface="+mn-lt"/>
              <a:ea typeface="Arial"/>
              <a:cs typeface="Arial"/>
              <a:sym typeface="Arial"/>
            </a:endParaRPr>
          </a:p>
        </p:txBody>
      </p:sp>
      <p:pic>
        <p:nvPicPr>
          <p:cNvPr id="6" name="Graphic 5" descr="Badge 3 with solid fill">
            <a:extLst>
              <a:ext uri="{FF2B5EF4-FFF2-40B4-BE49-F238E27FC236}">
                <a16:creationId xmlns:a16="http://schemas.microsoft.com/office/drawing/2014/main" id="{1B113186-A9DE-BCC7-0D78-743CC8C1B8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61" y="1209675"/>
            <a:ext cx="914400" cy="914400"/>
          </a:xfrm>
          <a:prstGeom prst="rect">
            <a:avLst/>
          </a:prstGeom>
        </p:spPr>
      </p:pic>
    </p:spTree>
    <p:extLst>
      <p:ext uri="{BB962C8B-B14F-4D97-AF65-F5344CB8AC3E}">
        <p14:creationId xmlns:p14="http://schemas.microsoft.com/office/powerpoint/2010/main" val="13274251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0CFE-1182-A315-9A63-BF084B96C103}"/>
              </a:ext>
            </a:extLst>
          </p:cNvPr>
          <p:cNvSpPr>
            <a:spLocks noGrp="1"/>
          </p:cNvSpPr>
          <p:nvPr>
            <p:ph type="title"/>
          </p:nvPr>
        </p:nvSpPr>
        <p:spPr/>
        <p:txBody>
          <a:bodyPr/>
          <a:lstStyle/>
          <a:p>
            <a:r>
              <a:rPr lang="en-US" dirty="0"/>
              <a:t>Data</a:t>
            </a:r>
          </a:p>
        </p:txBody>
      </p:sp>
      <p:sp>
        <p:nvSpPr>
          <p:cNvPr id="3" name="Text Placeholder 2">
            <a:extLst>
              <a:ext uri="{FF2B5EF4-FFF2-40B4-BE49-F238E27FC236}">
                <a16:creationId xmlns:a16="http://schemas.microsoft.com/office/drawing/2014/main" id="{793F09BE-9DBB-FDA3-C82D-45EB2B5D8230}"/>
              </a:ext>
            </a:extLst>
          </p:cNvPr>
          <p:cNvSpPr>
            <a:spLocks noGrp="1"/>
          </p:cNvSpPr>
          <p:nvPr>
            <p:ph type="body" sz="quarter" idx="15"/>
          </p:nvPr>
        </p:nvSpPr>
        <p:spPr/>
        <p:txBody>
          <a:bodyPr/>
          <a:lstStyle/>
          <a:p>
            <a:r>
              <a:rPr lang="en-US" dirty="0"/>
              <a:t>	What outcomes should be collected to provide the 	evidence for the claim?</a:t>
            </a:r>
          </a:p>
          <a:p>
            <a:endParaRPr lang="en-US" dirty="0"/>
          </a:p>
          <a:p>
            <a:r>
              <a:rPr lang="en-US" dirty="0"/>
              <a:t>Select the data</a:t>
            </a:r>
          </a:p>
          <a:p>
            <a:pPr lvl="2"/>
            <a:r>
              <a:rPr lang="en-US" dirty="0"/>
              <a:t>The data and outcomes from the tasks and assessments that provide the evidence in support of the claim</a:t>
            </a:r>
          </a:p>
        </p:txBody>
      </p:sp>
      <p:sp>
        <p:nvSpPr>
          <p:cNvPr id="7" name="TextBox 6">
            <a:extLst>
              <a:ext uri="{FF2B5EF4-FFF2-40B4-BE49-F238E27FC236}">
                <a16:creationId xmlns:a16="http://schemas.microsoft.com/office/drawing/2014/main" id="{A9E2E117-90E5-9A72-B875-8E3FD7D9393F}"/>
              </a:ext>
            </a:extLst>
          </p:cNvPr>
          <p:cNvSpPr txBox="1"/>
          <p:nvPr/>
        </p:nvSpPr>
        <p:spPr>
          <a:xfrm>
            <a:off x="428662" y="5066327"/>
            <a:ext cx="1133467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en-US" sz="3200" b="0" i="0" u="none" strike="noStrike" cap="none" spc="0" normalizeH="0" baseline="0" dirty="0">
                <a:ln>
                  <a:noFill/>
                </a:ln>
                <a:solidFill>
                  <a:schemeClr val="accent3"/>
                </a:solidFill>
                <a:effectLst/>
                <a:uFillTx/>
                <a:latin typeface="+mn-lt"/>
                <a:ea typeface="Arial"/>
                <a:cs typeface="Arial"/>
                <a:sym typeface="Arial"/>
              </a:rPr>
              <a:t>The task and assessment result in ..</a:t>
            </a:r>
            <a:r>
              <a:rPr lang="en-US" sz="3200" dirty="0">
                <a:solidFill>
                  <a:schemeClr val="accent3"/>
                </a:solidFill>
                <a:latin typeface="+mn-lt"/>
              </a:rPr>
              <a:t>. </a:t>
            </a:r>
            <a:endParaRPr kumimoji="0" lang="en-US" sz="3200" b="0" i="0" u="none" strike="noStrike" cap="none" spc="0" normalizeH="0" baseline="0" dirty="0">
              <a:ln>
                <a:noFill/>
              </a:ln>
              <a:solidFill>
                <a:schemeClr val="accent3"/>
              </a:solidFill>
              <a:effectLst/>
              <a:uFillTx/>
              <a:latin typeface="+mn-lt"/>
              <a:ea typeface="Arial"/>
              <a:cs typeface="Arial"/>
              <a:sym typeface="Arial"/>
            </a:endParaRPr>
          </a:p>
        </p:txBody>
      </p:sp>
      <p:pic>
        <p:nvPicPr>
          <p:cNvPr id="9" name="Graphic 8" descr="Badge 4 with solid fill">
            <a:extLst>
              <a:ext uri="{FF2B5EF4-FFF2-40B4-BE49-F238E27FC236}">
                <a16:creationId xmlns:a16="http://schemas.microsoft.com/office/drawing/2014/main" id="{07665BFA-2117-5C10-3C4D-066125865B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61" y="1158658"/>
            <a:ext cx="914400" cy="914400"/>
          </a:xfrm>
          <a:prstGeom prst="rect">
            <a:avLst/>
          </a:prstGeom>
        </p:spPr>
      </p:pic>
    </p:spTree>
    <p:extLst>
      <p:ext uri="{BB962C8B-B14F-4D97-AF65-F5344CB8AC3E}">
        <p14:creationId xmlns:p14="http://schemas.microsoft.com/office/powerpoint/2010/main" val="11196302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92CB-5FB6-5328-342D-D20883B919E7}"/>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124B38F3-08B9-2846-29D8-C2A3F5185D17}"/>
              </a:ext>
            </a:extLst>
          </p:cNvPr>
          <p:cNvSpPr>
            <a:spLocks noGrp="1"/>
          </p:cNvSpPr>
          <p:nvPr>
            <p:ph type="body" sz="quarter" idx="15"/>
          </p:nvPr>
        </p:nvSpPr>
        <p:spPr/>
        <p:txBody>
          <a:bodyPr/>
          <a:lstStyle/>
          <a:p>
            <a:r>
              <a:rPr lang="en-US" dirty="0"/>
              <a:t>All images created by Microsoft Copilot powered by DALL-E3</a:t>
            </a:r>
          </a:p>
        </p:txBody>
      </p:sp>
    </p:spTree>
    <p:extLst>
      <p:ext uri="{BB962C8B-B14F-4D97-AF65-F5344CB8AC3E}">
        <p14:creationId xmlns:p14="http://schemas.microsoft.com/office/powerpoint/2010/main" val="24721222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A03E6-C21D-A2A4-BEA3-5AA29162C1FB}"/>
              </a:ext>
            </a:extLst>
          </p:cNvPr>
          <p:cNvSpPr>
            <a:spLocks noGrp="1"/>
          </p:cNvSpPr>
          <p:nvPr>
            <p:ph type="title"/>
          </p:nvPr>
        </p:nvSpPr>
        <p:spPr/>
        <p:txBody>
          <a:bodyPr/>
          <a:lstStyle/>
          <a:p>
            <a:r>
              <a:rPr lang="en-US" dirty="0"/>
              <a:t>Our Goal</a:t>
            </a:r>
          </a:p>
        </p:txBody>
      </p:sp>
      <p:pic>
        <p:nvPicPr>
          <p:cNvPr id="9" name="Picture 8">
            <a:extLst>
              <a:ext uri="{FF2B5EF4-FFF2-40B4-BE49-F238E27FC236}">
                <a16:creationId xmlns:a16="http://schemas.microsoft.com/office/drawing/2014/main" id="{688D2E69-2C0A-A33A-2FB0-F619632496B3}"/>
              </a:ext>
            </a:extLst>
          </p:cNvPr>
          <p:cNvPicPr>
            <a:picLocks noChangeAspect="1"/>
          </p:cNvPicPr>
          <p:nvPr/>
        </p:nvPicPr>
        <p:blipFill>
          <a:blip r:embed="rId2"/>
          <a:stretch>
            <a:fillRect/>
          </a:stretch>
        </p:blipFill>
        <p:spPr>
          <a:xfrm>
            <a:off x="2045721" y="1227204"/>
            <a:ext cx="8100557" cy="5400371"/>
          </a:xfrm>
          <a:prstGeom prst="rect">
            <a:avLst/>
          </a:prstGeom>
        </p:spPr>
      </p:pic>
      <p:pic>
        <p:nvPicPr>
          <p:cNvPr id="5" name="Picture 4">
            <a:extLst>
              <a:ext uri="{FF2B5EF4-FFF2-40B4-BE49-F238E27FC236}">
                <a16:creationId xmlns:a16="http://schemas.microsoft.com/office/drawing/2014/main" id="{451FB500-50E0-0592-DB72-8D522502786C}"/>
              </a:ext>
            </a:extLst>
          </p:cNvPr>
          <p:cNvPicPr>
            <a:picLocks noChangeAspect="1"/>
          </p:cNvPicPr>
          <p:nvPr/>
        </p:nvPicPr>
        <p:blipFill>
          <a:blip r:embed="rId3"/>
          <a:stretch>
            <a:fillRect/>
          </a:stretch>
        </p:blipFill>
        <p:spPr>
          <a:xfrm>
            <a:off x="2047304" y="1227203"/>
            <a:ext cx="8098974" cy="5400371"/>
          </a:xfrm>
          <a:prstGeom prst="rect">
            <a:avLst/>
          </a:prstGeom>
        </p:spPr>
      </p:pic>
    </p:spTree>
    <p:extLst>
      <p:ext uri="{BB962C8B-B14F-4D97-AF65-F5344CB8AC3E}">
        <p14:creationId xmlns:p14="http://schemas.microsoft.com/office/powerpoint/2010/main" val="4868862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E93B6A-A09C-773D-6873-7E71FCDCED59}"/>
              </a:ext>
            </a:extLst>
          </p:cNvPr>
          <p:cNvSpPr>
            <a:spLocks noGrp="1"/>
          </p:cNvSpPr>
          <p:nvPr>
            <p:ph type="title"/>
          </p:nvPr>
        </p:nvSpPr>
        <p:spPr/>
        <p:txBody>
          <a:bodyPr/>
          <a:lstStyle/>
          <a:p>
            <a:r>
              <a:rPr lang="en-US" dirty="0"/>
              <a:t>Validity Argument</a:t>
            </a:r>
          </a:p>
        </p:txBody>
      </p:sp>
      <p:sp>
        <p:nvSpPr>
          <p:cNvPr id="4" name="Content Placeholder 3">
            <a:extLst>
              <a:ext uri="{FF2B5EF4-FFF2-40B4-BE49-F238E27FC236}">
                <a16:creationId xmlns:a16="http://schemas.microsoft.com/office/drawing/2014/main" id="{5B4D54C5-2AE0-6E4A-EDCE-FDBD452FC3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4202660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E2C688-2297-1A4F-BE07-AEEDC2A130F4}"/>
              </a:ext>
            </a:extLst>
          </p:cNvPr>
          <p:cNvSpPr>
            <a:spLocks noGrp="1"/>
          </p:cNvSpPr>
          <p:nvPr>
            <p:ph type="ctrTitle"/>
          </p:nvPr>
        </p:nvSpPr>
        <p:spPr/>
        <p:txBody>
          <a:bodyPr/>
          <a:lstStyle/>
          <a:p>
            <a:r>
              <a:rPr lang="en-US" dirty="0">
                <a:solidFill>
                  <a:schemeClr val="tx1"/>
                </a:solidFill>
              </a:rPr>
              <a:t>We use a validated instrument!</a:t>
            </a:r>
          </a:p>
        </p:txBody>
      </p:sp>
      <p:sp>
        <p:nvSpPr>
          <p:cNvPr id="7" name="Subtitle 6">
            <a:extLst>
              <a:ext uri="{FF2B5EF4-FFF2-40B4-BE49-F238E27FC236}">
                <a16:creationId xmlns:a16="http://schemas.microsoft.com/office/drawing/2014/main" id="{7C27B9DA-2433-FF2C-44B1-878E8219E6D1}"/>
              </a:ext>
            </a:extLst>
          </p:cNvPr>
          <p:cNvSpPr>
            <a:spLocks noGrp="1"/>
          </p:cNvSpPr>
          <p:nvPr>
            <p:ph type="subTitle" idx="1"/>
          </p:nvPr>
        </p:nvSpPr>
        <p:spPr/>
        <p:txBody>
          <a:bodyPr/>
          <a:lstStyle/>
          <a:p>
            <a:endParaRPr lang="en-US"/>
          </a:p>
        </p:txBody>
      </p:sp>
      <p:sp>
        <p:nvSpPr>
          <p:cNvPr id="9" name="Cross 8">
            <a:extLst>
              <a:ext uri="{FF2B5EF4-FFF2-40B4-BE49-F238E27FC236}">
                <a16:creationId xmlns:a16="http://schemas.microsoft.com/office/drawing/2014/main" id="{1F941D98-A5DF-34E9-DF57-29F6B346E2AD}"/>
              </a:ext>
            </a:extLst>
          </p:cNvPr>
          <p:cNvSpPr/>
          <p:nvPr/>
        </p:nvSpPr>
        <p:spPr>
          <a:xfrm rot="2700000">
            <a:off x="4724400" y="1118584"/>
            <a:ext cx="2743200" cy="2743200"/>
          </a:xfrm>
          <a:prstGeom prst="plus">
            <a:avLst>
              <a:gd name="adj" fmla="val 39931"/>
            </a:avLst>
          </a:prstGeom>
          <a:solidFill>
            <a:srgbClr val="C0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1197953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479DFC-15DD-A5D4-9910-E1F6868DC60B}"/>
              </a:ext>
            </a:extLst>
          </p:cNvPr>
          <p:cNvSpPr>
            <a:spLocks noGrp="1"/>
          </p:cNvSpPr>
          <p:nvPr>
            <p:ph type="title"/>
          </p:nvPr>
        </p:nvSpPr>
        <p:spPr>
          <a:xfrm>
            <a:off x="336430" y="190500"/>
            <a:ext cx="8980098" cy="893614"/>
          </a:xfrm>
        </p:spPr>
        <p:txBody>
          <a:bodyPr/>
          <a:lstStyle/>
          <a:p>
            <a:r>
              <a:rPr lang="en-US" dirty="0" err="1"/>
              <a:t>VAlidity</a:t>
            </a:r>
            <a:endParaRPr lang="en-US" dirty="0"/>
          </a:p>
        </p:txBody>
      </p:sp>
      <p:sp>
        <p:nvSpPr>
          <p:cNvPr id="5" name="Text Placeholder 4">
            <a:extLst>
              <a:ext uri="{FF2B5EF4-FFF2-40B4-BE49-F238E27FC236}">
                <a16:creationId xmlns:a16="http://schemas.microsoft.com/office/drawing/2014/main" id="{0C80B46E-BF3E-A690-1E87-E0078B614033}"/>
              </a:ext>
            </a:extLst>
          </p:cNvPr>
          <p:cNvSpPr>
            <a:spLocks noGrp="1"/>
          </p:cNvSpPr>
          <p:nvPr>
            <p:ph type="body" sz="quarter" idx="15"/>
          </p:nvPr>
        </p:nvSpPr>
        <p:spPr>
          <a:xfrm>
            <a:off x="336430" y="1354087"/>
            <a:ext cx="11612609" cy="5086469"/>
          </a:xfrm>
        </p:spPr>
        <p:txBody>
          <a:bodyPr/>
          <a:lstStyle/>
          <a:p>
            <a:pPr algn="ctr"/>
            <a:r>
              <a:rPr lang="en-US" dirty="0"/>
              <a:t>Evidence supporting the accuracy of the inferences drawn from assessment outcomes for a specific purpose.</a:t>
            </a:r>
          </a:p>
          <a:p>
            <a:pPr algn="ctr"/>
            <a:endParaRPr lang="en-US" dirty="0"/>
          </a:p>
          <a:p>
            <a:pPr algn="ctr"/>
            <a:r>
              <a:rPr lang="en-US" dirty="0">
                <a:solidFill>
                  <a:srgbClr val="C00000"/>
                </a:solidFill>
              </a:rPr>
              <a:t>Validity is not a property of the test. </a:t>
            </a:r>
          </a:p>
          <a:p>
            <a:pPr algn="ctr"/>
            <a:endParaRPr lang="en-US" dirty="0"/>
          </a:p>
          <a:p>
            <a:pPr algn="ctr"/>
            <a:r>
              <a:rPr lang="en-US" dirty="0">
                <a:solidFill>
                  <a:srgbClr val="00B050"/>
                </a:solidFill>
              </a:rPr>
              <a:t>Rather, it is a property of the proposed interpretations and </a:t>
            </a:r>
            <a:r>
              <a:rPr lang="en-US" u="sng" dirty="0">
                <a:solidFill>
                  <a:srgbClr val="00B050"/>
                </a:solidFill>
              </a:rPr>
              <a:t>uses</a:t>
            </a:r>
            <a:r>
              <a:rPr lang="en-US" dirty="0">
                <a:solidFill>
                  <a:srgbClr val="00B050"/>
                </a:solidFill>
              </a:rPr>
              <a:t> of the test scores.</a:t>
            </a:r>
          </a:p>
        </p:txBody>
      </p:sp>
      <p:sp>
        <p:nvSpPr>
          <p:cNvPr id="9" name="TextBox 8">
            <a:extLst>
              <a:ext uri="{FF2B5EF4-FFF2-40B4-BE49-F238E27FC236}">
                <a16:creationId xmlns:a16="http://schemas.microsoft.com/office/drawing/2014/main" id="{C7DC5995-7E0F-F8D0-ABA5-AE4A23232B49}"/>
              </a:ext>
            </a:extLst>
          </p:cNvPr>
          <p:cNvSpPr txBox="1"/>
          <p:nvPr/>
        </p:nvSpPr>
        <p:spPr>
          <a:xfrm>
            <a:off x="3619500" y="6581001"/>
            <a:ext cx="85725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200" dirty="0"/>
              <a:t>Kane MT. Validating the interpretations and uses of test scores. Journal of Educational Measurement. 2013 Mar;50(1):1-73.</a:t>
            </a:r>
          </a:p>
        </p:txBody>
      </p:sp>
    </p:spTree>
    <p:extLst>
      <p:ext uri="{BB962C8B-B14F-4D97-AF65-F5344CB8AC3E}">
        <p14:creationId xmlns:p14="http://schemas.microsoft.com/office/powerpoint/2010/main" val="1527338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D8EE-D9AB-7E89-A168-F094D128AC48}"/>
              </a:ext>
            </a:extLst>
          </p:cNvPr>
          <p:cNvSpPr>
            <a:spLocks noGrp="1"/>
          </p:cNvSpPr>
          <p:nvPr>
            <p:ph type="title"/>
          </p:nvPr>
        </p:nvSpPr>
        <p:spPr/>
        <p:txBody>
          <a:bodyPr/>
          <a:lstStyle/>
          <a:p>
            <a:r>
              <a:rPr lang="en-US" dirty="0"/>
              <a:t>Validity Argument</a:t>
            </a:r>
          </a:p>
        </p:txBody>
      </p:sp>
      <p:graphicFrame>
        <p:nvGraphicFramePr>
          <p:cNvPr id="4" name="Diagram 3">
            <a:extLst>
              <a:ext uri="{FF2B5EF4-FFF2-40B4-BE49-F238E27FC236}">
                <a16:creationId xmlns:a16="http://schemas.microsoft.com/office/drawing/2014/main" id="{96D32CC2-AE18-F482-6931-4E22893AA361}"/>
              </a:ext>
            </a:extLst>
          </p:cNvPr>
          <p:cNvGraphicFramePr/>
          <p:nvPr/>
        </p:nvGraphicFramePr>
        <p:xfrm>
          <a:off x="2032000" y="1253765"/>
          <a:ext cx="8128000" cy="5327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2093ECE-AF04-23C4-97DB-469830918A48}"/>
              </a:ext>
            </a:extLst>
          </p:cNvPr>
          <p:cNvSpPr txBox="1"/>
          <p:nvPr/>
        </p:nvSpPr>
        <p:spPr>
          <a:xfrm>
            <a:off x="2168165" y="6581001"/>
            <a:ext cx="9773239"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US" sz="1100" dirty="0"/>
              <a:t>Kane MT. Validation. In: Brennan RL, ed. Educational Measurement. 4th Edition ed. Westport, CT: Praeger Publishers; 2006.</a:t>
            </a:r>
          </a:p>
        </p:txBody>
      </p:sp>
    </p:spTree>
    <p:extLst>
      <p:ext uri="{BB962C8B-B14F-4D97-AF65-F5344CB8AC3E}">
        <p14:creationId xmlns:p14="http://schemas.microsoft.com/office/powerpoint/2010/main" val="6147568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51E59339-761A-4053-A6BC-7AAAC611438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9B91716-4339-4DFD-9E14-99DE60CE9E25}"/>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9506F270-A896-4443-8F8B-005939BC079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7B80E0DB-7768-4F6B-A35D-EB2D12715E5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6610C83-930E-4394-91F3-DED9499545E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31220638-F555-43E8-A574-6F4944D4E00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12DBAB25-A41E-4146-8D05-14CF816F958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7430386E-4DB9-46A9-B136-1241E4A73E9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D3BE8E9C-A921-42FC-A5A2-8EB960A363DB}"/>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AA90905C-6C19-40BB-9F69-148F6412919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2E92-E319-3547-F4A3-0D8E5AD43BE5}"/>
              </a:ext>
            </a:extLst>
          </p:cNvPr>
          <p:cNvSpPr>
            <a:spLocks noGrp="1"/>
          </p:cNvSpPr>
          <p:nvPr>
            <p:ph type="title"/>
          </p:nvPr>
        </p:nvSpPr>
        <p:spPr/>
        <p:txBody>
          <a:bodyPr/>
          <a:lstStyle/>
          <a:p>
            <a:r>
              <a:rPr lang="en-US" dirty="0"/>
              <a:t>Diagnostic Reasoning</a:t>
            </a:r>
          </a:p>
        </p:txBody>
      </p:sp>
      <p:sp>
        <p:nvSpPr>
          <p:cNvPr id="3" name="Circle">
            <a:extLst>
              <a:ext uri="{FF2B5EF4-FFF2-40B4-BE49-F238E27FC236}">
                <a16:creationId xmlns:a16="http://schemas.microsoft.com/office/drawing/2014/main" id="{7C0914C2-DE04-6873-764E-BAC4585E8CEA}"/>
              </a:ext>
            </a:extLst>
          </p:cNvPr>
          <p:cNvSpPr/>
          <p:nvPr/>
        </p:nvSpPr>
        <p:spPr>
          <a:xfrm flipV="1">
            <a:off x="380609" y="1355491"/>
            <a:ext cx="217643" cy="182659"/>
          </a:xfrm>
          <a:prstGeom prst="diamond">
            <a:avLst/>
          </a:prstGeom>
          <a:solidFill>
            <a:srgbClr val="2AC48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4" name="Circle">
            <a:extLst>
              <a:ext uri="{FF2B5EF4-FFF2-40B4-BE49-F238E27FC236}">
                <a16:creationId xmlns:a16="http://schemas.microsoft.com/office/drawing/2014/main" id="{2645B99F-8153-0638-7814-9FAF53E75DAF}"/>
              </a:ext>
            </a:extLst>
          </p:cNvPr>
          <p:cNvSpPr/>
          <p:nvPr/>
        </p:nvSpPr>
        <p:spPr>
          <a:xfrm flipV="1">
            <a:off x="380609" y="3051876"/>
            <a:ext cx="217643" cy="182659"/>
          </a:xfrm>
          <a:prstGeom prst="diamond">
            <a:avLst/>
          </a:prstGeom>
          <a:solidFill>
            <a:srgbClr val="1388C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5" name="Circle">
            <a:extLst>
              <a:ext uri="{FF2B5EF4-FFF2-40B4-BE49-F238E27FC236}">
                <a16:creationId xmlns:a16="http://schemas.microsoft.com/office/drawing/2014/main" id="{7A4EA1D9-FB88-DCE2-166A-B0EC16FB17C3}"/>
              </a:ext>
            </a:extLst>
          </p:cNvPr>
          <p:cNvSpPr/>
          <p:nvPr/>
        </p:nvSpPr>
        <p:spPr>
          <a:xfrm flipV="1">
            <a:off x="388060" y="4269889"/>
            <a:ext cx="202741" cy="170152"/>
          </a:xfrm>
          <a:prstGeom prst="diamond">
            <a:avLst/>
          </a:prstGeom>
          <a:solidFill>
            <a:srgbClr val="6ACEE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B3B3B3"/>
              </a:solidFill>
              <a:effectLst/>
              <a:uLnTx/>
              <a:uFillTx/>
              <a:latin typeface="Lato Light" panose="020F0502020204030203" pitchFamily="34" charset="0"/>
              <a:ea typeface="Calibri"/>
              <a:cs typeface="Arial"/>
              <a:sym typeface="Arial"/>
            </a:endParaRPr>
          </a:p>
        </p:txBody>
      </p:sp>
      <p:sp>
        <p:nvSpPr>
          <p:cNvPr id="6" name="TextBox 5">
            <a:extLst>
              <a:ext uri="{FF2B5EF4-FFF2-40B4-BE49-F238E27FC236}">
                <a16:creationId xmlns:a16="http://schemas.microsoft.com/office/drawing/2014/main" id="{982E0F85-D61E-50A7-74B0-E4EE03AFDE4B}"/>
              </a:ext>
            </a:extLst>
          </p:cNvPr>
          <p:cNvSpPr txBox="1"/>
          <p:nvPr/>
        </p:nvSpPr>
        <p:spPr>
          <a:xfrm>
            <a:off x="801070" y="1153346"/>
            <a:ext cx="2048958" cy="584775"/>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C482"/>
                </a:solidFill>
                <a:effectLst/>
                <a:uLnTx/>
                <a:uFillTx/>
                <a:latin typeface="Poppins" pitchFamily="2" charset="77"/>
                <a:ea typeface="League Spartan" charset="0"/>
                <a:cs typeface="Poppins" pitchFamily="2" charset="77"/>
                <a:sym typeface="Arial"/>
              </a:rPr>
              <a:t>PURPOSE</a:t>
            </a:r>
          </a:p>
        </p:txBody>
      </p:sp>
      <p:sp>
        <p:nvSpPr>
          <p:cNvPr id="7" name="Subtitle 2">
            <a:extLst>
              <a:ext uri="{FF2B5EF4-FFF2-40B4-BE49-F238E27FC236}">
                <a16:creationId xmlns:a16="http://schemas.microsoft.com/office/drawing/2014/main" id="{8B40B211-8874-0879-634F-2F7146DA3B02}"/>
              </a:ext>
            </a:extLst>
          </p:cNvPr>
          <p:cNvSpPr txBox="1">
            <a:spLocks/>
          </p:cNvSpPr>
          <p:nvPr/>
        </p:nvSpPr>
        <p:spPr>
          <a:xfrm>
            <a:off x="803745" y="1676532"/>
            <a:ext cx="10789541" cy="90794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5B5B5B"/>
                </a:solidFill>
                <a:effectLst/>
                <a:uLnTx/>
                <a:uFillTx/>
                <a:latin typeface="Lato Light"/>
                <a:ea typeface="Lato Light"/>
                <a:cs typeface="Mukta ExtraLight" panose="020B0000000000000000" pitchFamily="34" charset="77"/>
                <a:sym typeface="Arial"/>
              </a:rPr>
              <a:t>Provide process-level feedback on </a:t>
            </a:r>
            <a:r>
              <a:rPr lang="en-US" sz="2800" b="1" dirty="0">
                <a:solidFill>
                  <a:srgbClr val="5B5B5B"/>
                </a:solidFill>
                <a:latin typeface="Lato Light"/>
                <a:ea typeface="Lato Light"/>
                <a:cs typeface="Mukta ExtraLight" panose="020B0000000000000000" pitchFamily="34" charset="77"/>
              </a:rPr>
              <a:t>diagnostic</a:t>
            </a:r>
            <a:r>
              <a:rPr kumimoji="0" lang="en-US" sz="2800" b="1" i="0" u="none" strike="noStrike" kern="1200" cap="none" spc="0" normalizeH="0" baseline="0" noProof="0" dirty="0">
                <a:ln>
                  <a:noFill/>
                </a:ln>
                <a:solidFill>
                  <a:srgbClr val="5B5B5B"/>
                </a:solidFill>
                <a:effectLst/>
                <a:uLnTx/>
                <a:uFillTx/>
                <a:latin typeface="Lato Light"/>
                <a:ea typeface="Lato Light"/>
                <a:cs typeface="Mukta ExtraLight" panose="020B0000000000000000" pitchFamily="34" charset="77"/>
                <a:sym typeface="Arial"/>
              </a:rPr>
              <a:t> reasoning skills with the goal of skill growth.</a:t>
            </a:r>
          </a:p>
        </p:txBody>
      </p:sp>
      <p:sp>
        <p:nvSpPr>
          <p:cNvPr id="8" name="TextBox 7">
            <a:extLst>
              <a:ext uri="{FF2B5EF4-FFF2-40B4-BE49-F238E27FC236}">
                <a16:creationId xmlns:a16="http://schemas.microsoft.com/office/drawing/2014/main" id="{7FF408C0-C6D2-9210-EC10-C15DF9E40BEF}"/>
              </a:ext>
            </a:extLst>
          </p:cNvPr>
          <p:cNvSpPr txBox="1"/>
          <p:nvPr/>
        </p:nvSpPr>
        <p:spPr>
          <a:xfrm>
            <a:off x="737713" y="2852657"/>
            <a:ext cx="4477508" cy="584775"/>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388C1"/>
                </a:solidFill>
                <a:effectLst/>
                <a:uLnTx/>
                <a:uFillTx/>
                <a:latin typeface="Poppins" pitchFamily="2" charset="77"/>
                <a:ea typeface="League Spartan" charset="0"/>
                <a:cs typeface="Poppins" pitchFamily="2" charset="77"/>
                <a:sym typeface="Arial"/>
              </a:rPr>
              <a:t>TARGET POPULATION</a:t>
            </a:r>
          </a:p>
        </p:txBody>
      </p:sp>
      <p:sp>
        <p:nvSpPr>
          <p:cNvPr id="9" name="Subtitle 2">
            <a:extLst>
              <a:ext uri="{FF2B5EF4-FFF2-40B4-BE49-F238E27FC236}">
                <a16:creationId xmlns:a16="http://schemas.microsoft.com/office/drawing/2014/main" id="{BABAD31C-63B7-146E-B085-94F986776382}"/>
              </a:ext>
            </a:extLst>
          </p:cNvPr>
          <p:cNvSpPr txBox="1">
            <a:spLocks/>
          </p:cNvSpPr>
          <p:nvPr/>
        </p:nvSpPr>
        <p:spPr>
          <a:xfrm>
            <a:off x="803746" y="3533200"/>
            <a:ext cx="10789540" cy="30668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75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5B5B5B"/>
                </a:solidFill>
                <a:effectLst/>
                <a:uLnTx/>
                <a:uFillTx/>
                <a:latin typeface="Lato Light"/>
                <a:ea typeface="Lato Light"/>
                <a:cs typeface="Open Sans Light"/>
                <a:sym typeface="Arial"/>
              </a:rPr>
              <a:t>End-of-clerkship students preparing for supervised practice.</a:t>
            </a:r>
          </a:p>
        </p:txBody>
      </p:sp>
      <p:sp>
        <p:nvSpPr>
          <p:cNvPr id="10" name="TextBox 9">
            <a:extLst>
              <a:ext uri="{FF2B5EF4-FFF2-40B4-BE49-F238E27FC236}">
                <a16:creationId xmlns:a16="http://schemas.microsoft.com/office/drawing/2014/main" id="{6C8A48BA-3B58-3635-5487-2DDFA30CC1AA}"/>
              </a:ext>
            </a:extLst>
          </p:cNvPr>
          <p:cNvSpPr txBox="1"/>
          <p:nvPr/>
        </p:nvSpPr>
        <p:spPr>
          <a:xfrm>
            <a:off x="801070" y="4052223"/>
            <a:ext cx="5428089" cy="584775"/>
          </a:xfrm>
          <a:prstGeom prst="rect">
            <a:avLst/>
          </a:prstGeom>
          <a:noFill/>
        </p:spPr>
        <p:txBody>
          <a:bodyPr wrap="none" lIns="91440" tIns="45720" rIns="91440" bIns="45720"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ACEE3"/>
                </a:solidFill>
                <a:effectLst/>
                <a:uLnTx/>
                <a:uFillTx/>
                <a:latin typeface="Poppins"/>
                <a:ea typeface="League Spartan" charset="0"/>
                <a:cs typeface="Poppins"/>
                <a:sym typeface="Arial"/>
              </a:rPr>
              <a:t>OPERATIONAL DEFINITION</a:t>
            </a:r>
          </a:p>
        </p:txBody>
      </p:sp>
      <p:sp>
        <p:nvSpPr>
          <p:cNvPr id="11" name="Subtitle 2">
            <a:extLst>
              <a:ext uri="{FF2B5EF4-FFF2-40B4-BE49-F238E27FC236}">
                <a16:creationId xmlns:a16="http://schemas.microsoft.com/office/drawing/2014/main" id="{25D35AE0-8FEE-F1DB-2AA0-9879FC2C63D8}"/>
              </a:ext>
            </a:extLst>
          </p:cNvPr>
          <p:cNvSpPr txBox="1">
            <a:spLocks/>
          </p:cNvSpPr>
          <p:nvPr/>
        </p:nvSpPr>
        <p:spPr>
          <a:xfrm>
            <a:off x="803746" y="4651612"/>
            <a:ext cx="10789540" cy="220060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srgbClr val="5B5B5B"/>
                </a:solidFill>
                <a:effectLst/>
                <a:uLnTx/>
                <a:uFillTx/>
                <a:latin typeface="Lato Light"/>
                <a:ea typeface="Lato Light"/>
                <a:cs typeface="Open Sans Light"/>
                <a:sym typeface="Arial"/>
              </a:rPr>
              <a:t>Hypothesis-driven information gathering: In the context of diagnostic reasoning, the iterative process of acquiring data (through history taking, physical exam and review of diagnostic data) to generate and adapt hypotheses that explain the patient’s clinical findings based on a learner’s disease knowledge representations. ​</a:t>
            </a:r>
            <a:endParaRPr kumimoji="0" lang="en-US" sz="3600" b="1" i="0" u="none" strike="noStrike" kern="1200" cap="none" spc="0" normalizeH="0" baseline="0" noProof="0" dirty="0">
              <a:ln>
                <a:noFill/>
              </a:ln>
              <a:solidFill>
                <a:srgbClr val="A7A7A7"/>
              </a:solidFill>
              <a:effectLst/>
              <a:uLnTx/>
              <a:uFillTx/>
              <a:latin typeface="Open Sans Light"/>
              <a:ea typeface="Calibri"/>
              <a:cs typeface="Open Sans Light"/>
              <a:sym typeface="Arial"/>
            </a:endParaRPr>
          </a:p>
        </p:txBody>
      </p:sp>
    </p:spTree>
    <p:extLst>
      <p:ext uri="{BB962C8B-B14F-4D97-AF65-F5344CB8AC3E}">
        <p14:creationId xmlns:p14="http://schemas.microsoft.com/office/powerpoint/2010/main" val="5306097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p:bldP spid="10" grpId="0"/>
      <p:bldP spid="11" grpId="0"/>
    </p:bldLst>
  </p:timing>
</p:sld>
</file>

<file path=ppt/theme/theme1.xml><?xml version="1.0" encoding="utf-8"?>
<a:theme xmlns:a="http://schemas.openxmlformats.org/drawingml/2006/main" name="NBME Limite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1414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BME Limited" id="{8E4944EE-0915-409D-92D2-926D8DAB6C67}" vid="{CF1C53FE-7E54-445E-9873-79F788EB6B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NBME Limited</Template>
  <TotalTime>6893</TotalTime>
  <Words>1717</Words>
  <Application>Microsoft Office PowerPoint</Application>
  <PresentationFormat>Widescreen</PresentationFormat>
  <Paragraphs>234</Paragraphs>
  <Slides>39</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Aptos</vt:lpstr>
      <vt:lpstr>Arial</vt:lpstr>
      <vt:lpstr>Arial Black</vt:lpstr>
      <vt:lpstr>Calibri</vt:lpstr>
      <vt:lpstr>DM Sans</vt:lpstr>
      <vt:lpstr>Lato Light</vt:lpstr>
      <vt:lpstr>Open Sans Light</vt:lpstr>
      <vt:lpstr>Poppins</vt:lpstr>
      <vt:lpstr>NBME Limited</vt:lpstr>
      <vt:lpstr>Assessment Alchemy: Using Evidence to Make Educational Gold</vt:lpstr>
      <vt:lpstr>Learning Objectives</vt:lpstr>
      <vt:lpstr>Alchemy</vt:lpstr>
      <vt:lpstr>Our Goal</vt:lpstr>
      <vt:lpstr>Validity Argument</vt:lpstr>
      <vt:lpstr>We use a validated instrument!</vt:lpstr>
      <vt:lpstr>VAlidity</vt:lpstr>
      <vt:lpstr>Validity Argument</vt:lpstr>
      <vt:lpstr>Diagnostic Reasoning</vt:lpstr>
      <vt:lpstr>Clinical Reasoning Encounter</vt:lpstr>
      <vt:lpstr>Scoring</vt:lpstr>
      <vt:lpstr>Generalization</vt:lpstr>
      <vt:lpstr>Extrapolation</vt:lpstr>
      <vt:lpstr>Implication</vt:lpstr>
      <vt:lpstr>VALIDITY AS A STRUCTURED ARGUMENT</vt:lpstr>
      <vt:lpstr>TRADITIONAL Test DESIGN</vt:lpstr>
      <vt:lpstr>“It is only a slight exaggeration to describe the test theory that dominates educational measurement today as the application of 20th century statistics to 19th century psychology.”</vt:lpstr>
      <vt:lpstr>PowerPoint Presentation</vt:lpstr>
      <vt:lpstr>Evidence-Centered Design (ECD)</vt:lpstr>
      <vt:lpstr>Before ecd process begins…</vt:lpstr>
      <vt:lpstr>ECD Begins for Clinical Reasoning</vt:lpstr>
      <vt:lpstr>ECD process</vt:lpstr>
      <vt:lpstr>Claim</vt:lpstr>
      <vt:lpstr>Evidence</vt:lpstr>
      <vt:lpstr>Task</vt:lpstr>
      <vt:lpstr>Data</vt:lpstr>
      <vt:lpstr>Evidence-Centered Approach</vt:lpstr>
      <vt:lpstr>Large Group Activity</vt:lpstr>
      <vt:lpstr>Assessment Focus</vt:lpstr>
      <vt:lpstr>PowerPoint Presentation</vt:lpstr>
      <vt:lpstr>Interprofessional Communication</vt:lpstr>
      <vt:lpstr>Team Building</vt:lpstr>
      <vt:lpstr>Before ecd process begins…</vt:lpstr>
      <vt:lpstr>Small Group Activity</vt:lpstr>
      <vt:lpstr>Claim</vt:lpstr>
      <vt:lpstr>Evidence</vt:lpstr>
      <vt:lpstr>Task</vt:lpstr>
      <vt:lpstr>Data</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101</dc:title>
  <dc:creator>Christopher Feddock</dc:creator>
  <cp:lastModifiedBy>Shah, Darshana</cp:lastModifiedBy>
  <cp:revision>3</cp:revision>
  <dcterms:created xsi:type="dcterms:W3CDTF">2024-05-31T17:01:31Z</dcterms:created>
  <dcterms:modified xsi:type="dcterms:W3CDTF">2025-09-10T18:28:04Z</dcterms:modified>
</cp:coreProperties>
</file>