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53"/>
  </p:notesMasterIdLst>
  <p:sldIdLst>
    <p:sldId id="256" r:id="rId3"/>
    <p:sldId id="257" r:id="rId4"/>
    <p:sldId id="262" r:id="rId5"/>
    <p:sldId id="2132737775" r:id="rId6"/>
    <p:sldId id="2132737758" r:id="rId7"/>
    <p:sldId id="2132737757" r:id="rId8"/>
    <p:sldId id="2132737781" r:id="rId9"/>
    <p:sldId id="2132737927" r:id="rId10"/>
    <p:sldId id="2132737761" r:id="rId11"/>
    <p:sldId id="2132737928" r:id="rId12"/>
    <p:sldId id="2132737929" r:id="rId13"/>
    <p:sldId id="2132737930" r:id="rId14"/>
    <p:sldId id="2132737931" r:id="rId15"/>
    <p:sldId id="2132737932" r:id="rId16"/>
    <p:sldId id="2132737933" r:id="rId17"/>
    <p:sldId id="2132737934" r:id="rId18"/>
    <p:sldId id="2132737942" r:id="rId19"/>
    <p:sldId id="2132737935" r:id="rId20"/>
    <p:sldId id="2132737936" r:id="rId21"/>
    <p:sldId id="2132737937" r:id="rId22"/>
    <p:sldId id="2132737940" r:id="rId23"/>
    <p:sldId id="2132737943" r:id="rId24"/>
    <p:sldId id="2132737938" r:id="rId25"/>
    <p:sldId id="2132737941" r:id="rId26"/>
    <p:sldId id="2132737776" r:id="rId27"/>
    <p:sldId id="2132737945" r:id="rId28"/>
    <p:sldId id="2132737777" r:id="rId29"/>
    <p:sldId id="2132737778" r:id="rId30"/>
    <p:sldId id="2132737762" r:id="rId31"/>
    <p:sldId id="261" r:id="rId32"/>
    <p:sldId id="2132737779" r:id="rId33"/>
    <p:sldId id="331" r:id="rId34"/>
    <p:sldId id="2132737766" r:id="rId35"/>
    <p:sldId id="2132737843" r:id="rId36"/>
    <p:sldId id="2132737946" r:id="rId37"/>
    <p:sldId id="2132737916" r:id="rId38"/>
    <p:sldId id="2132737812" r:id="rId39"/>
    <p:sldId id="2132737811" r:id="rId40"/>
    <p:sldId id="2132737919" r:id="rId41"/>
    <p:sldId id="2132737780" r:id="rId42"/>
    <p:sldId id="2132737947" r:id="rId43"/>
    <p:sldId id="2132737949" r:id="rId44"/>
    <p:sldId id="2132737922" r:id="rId45"/>
    <p:sldId id="2132737923" r:id="rId46"/>
    <p:sldId id="2132737950" r:id="rId47"/>
    <p:sldId id="2132737925" r:id="rId48"/>
    <p:sldId id="2132737926" r:id="rId49"/>
    <p:sldId id="798" r:id="rId50"/>
    <p:sldId id="2132737772" r:id="rId51"/>
    <p:sldId id="2132737876" r:id="rId5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14141"/>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14141"/>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14141"/>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14141"/>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14141"/>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14141"/>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14141"/>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14141"/>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14141"/>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C543CA-1DAF-41CF-9E6F-FF2C1862009B}" v="358" dt="2024-07-11T21:16:51.4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455" autoAdjust="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_rels/data10.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ata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ata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ata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image" Target="../media/image37.png"/></Relationships>
</file>

<file path=ppt/diagrams/_rels/data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image" Target="../media/image37.png"/></Relationships>
</file>

<file path=ppt/diagrams/_rels/drawing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1FF8E3-B07F-4311-A04A-F16A066D4471}" type="doc">
      <dgm:prSet loTypeId="urn:microsoft.com/office/officeart/2005/8/layout/arrow6" loCatId="process" qsTypeId="urn:microsoft.com/office/officeart/2005/8/quickstyle/simple1" qsCatId="simple" csTypeId="urn:microsoft.com/office/officeart/2005/8/colors/colorful5" csCatId="colorful" phldr="1"/>
      <dgm:spPr/>
      <dgm:t>
        <a:bodyPr/>
        <a:lstStyle/>
        <a:p>
          <a:endParaRPr lang="en-US"/>
        </a:p>
      </dgm:t>
    </dgm:pt>
    <dgm:pt modelId="{5A7BAD40-5CC9-43DB-BD19-FB9CE872A073}">
      <dgm:prSet phldrT="[Text]"/>
      <dgm:spPr/>
      <dgm:t>
        <a:bodyPr/>
        <a:lstStyle/>
        <a:p>
          <a:r>
            <a:rPr lang="en-US" dirty="0"/>
            <a:t>Competence</a:t>
          </a:r>
        </a:p>
      </dgm:t>
    </dgm:pt>
    <dgm:pt modelId="{803F0D05-C92A-49E1-990F-5EBB67FA03BF}" type="parTrans" cxnId="{32A88400-3826-40DE-8390-2AF94230E104}">
      <dgm:prSet/>
      <dgm:spPr/>
      <dgm:t>
        <a:bodyPr/>
        <a:lstStyle/>
        <a:p>
          <a:endParaRPr lang="en-US"/>
        </a:p>
      </dgm:t>
    </dgm:pt>
    <dgm:pt modelId="{B69E9527-A7CF-48B0-9EE7-4F6DE82B07CE}" type="sibTrans" cxnId="{32A88400-3826-40DE-8390-2AF94230E104}">
      <dgm:prSet/>
      <dgm:spPr/>
      <dgm:t>
        <a:bodyPr/>
        <a:lstStyle/>
        <a:p>
          <a:endParaRPr lang="en-US"/>
        </a:p>
      </dgm:t>
    </dgm:pt>
    <dgm:pt modelId="{38FB4DE1-2FF3-44CB-914E-BB39448B0CD2}">
      <dgm:prSet phldrT="[Text]"/>
      <dgm:spPr/>
      <dgm:t>
        <a:bodyPr/>
        <a:lstStyle/>
        <a:p>
          <a:r>
            <a:rPr lang="en-US" dirty="0"/>
            <a:t>Trustworthiness</a:t>
          </a:r>
        </a:p>
      </dgm:t>
    </dgm:pt>
    <dgm:pt modelId="{33B69ADB-DF83-4E49-926B-D7B5B01989FD}" type="parTrans" cxnId="{4B827B7B-520B-40F7-B27C-1BE6804389F4}">
      <dgm:prSet/>
      <dgm:spPr/>
      <dgm:t>
        <a:bodyPr/>
        <a:lstStyle/>
        <a:p>
          <a:endParaRPr lang="en-US"/>
        </a:p>
      </dgm:t>
    </dgm:pt>
    <dgm:pt modelId="{8D13EF8F-6117-4A6A-96BC-90C9364B0CE1}" type="sibTrans" cxnId="{4B827B7B-520B-40F7-B27C-1BE6804389F4}">
      <dgm:prSet/>
      <dgm:spPr/>
      <dgm:t>
        <a:bodyPr/>
        <a:lstStyle/>
        <a:p>
          <a:endParaRPr lang="en-US"/>
        </a:p>
      </dgm:t>
    </dgm:pt>
    <dgm:pt modelId="{45555CB3-40C7-4EDA-A96B-93512E620348}">
      <dgm:prSet phldrT="[Text]"/>
      <dgm:spPr/>
      <dgm:t>
        <a:bodyPr/>
        <a:lstStyle/>
        <a:p>
          <a:r>
            <a:rPr lang="en-US" dirty="0"/>
            <a:t>Discernment</a:t>
          </a:r>
        </a:p>
      </dgm:t>
    </dgm:pt>
    <dgm:pt modelId="{7B133711-3257-4F36-B1D5-0EAD505C25D9}" type="parTrans" cxnId="{5FF7F492-8558-43BE-8B31-D138D5FED8CD}">
      <dgm:prSet/>
      <dgm:spPr/>
      <dgm:t>
        <a:bodyPr/>
        <a:lstStyle/>
        <a:p>
          <a:endParaRPr lang="en-US"/>
        </a:p>
      </dgm:t>
    </dgm:pt>
    <dgm:pt modelId="{AB6D0A74-7383-425B-A77D-12616DC47F65}" type="sibTrans" cxnId="{5FF7F492-8558-43BE-8B31-D138D5FED8CD}">
      <dgm:prSet/>
      <dgm:spPr/>
      <dgm:t>
        <a:bodyPr/>
        <a:lstStyle/>
        <a:p>
          <a:endParaRPr lang="en-US"/>
        </a:p>
      </dgm:t>
    </dgm:pt>
    <dgm:pt modelId="{91696610-59C2-47C0-ACF1-1B00AC549878}">
      <dgm:prSet phldrT="[Text]"/>
      <dgm:spPr/>
      <dgm:t>
        <a:bodyPr/>
        <a:lstStyle/>
        <a:p>
          <a:r>
            <a:rPr lang="en-US" dirty="0"/>
            <a:t>Truthfulness</a:t>
          </a:r>
        </a:p>
      </dgm:t>
    </dgm:pt>
    <dgm:pt modelId="{4B33B224-BB42-45CA-BC89-5E443F05D304}" type="parTrans" cxnId="{38752BA8-E44E-4548-A9F6-3FBF0E239F6A}">
      <dgm:prSet/>
      <dgm:spPr/>
      <dgm:t>
        <a:bodyPr/>
        <a:lstStyle/>
        <a:p>
          <a:endParaRPr lang="en-US"/>
        </a:p>
      </dgm:t>
    </dgm:pt>
    <dgm:pt modelId="{C379B0AC-4EF0-4F1D-8BB3-47E47018F1DD}" type="sibTrans" cxnId="{38752BA8-E44E-4548-A9F6-3FBF0E239F6A}">
      <dgm:prSet/>
      <dgm:spPr/>
      <dgm:t>
        <a:bodyPr/>
        <a:lstStyle/>
        <a:p>
          <a:endParaRPr lang="en-US"/>
        </a:p>
      </dgm:t>
    </dgm:pt>
    <dgm:pt modelId="{48AAA23E-2C48-440E-8453-96E46A8883C1}">
      <dgm:prSet phldrT="[Text]"/>
      <dgm:spPr/>
      <dgm:t>
        <a:bodyPr/>
        <a:lstStyle/>
        <a:p>
          <a:r>
            <a:rPr lang="en-US" dirty="0"/>
            <a:t>Conscientiousness</a:t>
          </a:r>
        </a:p>
      </dgm:t>
    </dgm:pt>
    <dgm:pt modelId="{ED65CDF6-D60A-4B9C-90F7-F6ABE318E347}" type="parTrans" cxnId="{1AA981C9-A87B-4961-BAD3-58F0C11F0950}">
      <dgm:prSet/>
      <dgm:spPr/>
      <dgm:t>
        <a:bodyPr/>
        <a:lstStyle/>
        <a:p>
          <a:endParaRPr lang="en-US"/>
        </a:p>
      </dgm:t>
    </dgm:pt>
    <dgm:pt modelId="{D9797173-A1CB-4951-8BB4-3AD8F3F89CF8}" type="sibTrans" cxnId="{1AA981C9-A87B-4961-BAD3-58F0C11F0950}">
      <dgm:prSet/>
      <dgm:spPr/>
      <dgm:t>
        <a:bodyPr/>
        <a:lstStyle/>
        <a:p>
          <a:endParaRPr lang="en-US"/>
        </a:p>
      </dgm:t>
    </dgm:pt>
    <dgm:pt modelId="{88868EC3-FFBE-4488-AA26-27727616E53D}" type="pres">
      <dgm:prSet presAssocID="{071FF8E3-B07F-4311-A04A-F16A066D4471}" presName="compositeShape" presStyleCnt="0">
        <dgm:presLayoutVars>
          <dgm:chMax val="2"/>
          <dgm:dir/>
          <dgm:resizeHandles val="exact"/>
        </dgm:presLayoutVars>
      </dgm:prSet>
      <dgm:spPr/>
    </dgm:pt>
    <dgm:pt modelId="{8E127E1C-E5AA-4B47-B7DF-ECC57AD88886}" type="pres">
      <dgm:prSet presAssocID="{071FF8E3-B07F-4311-A04A-F16A066D4471}" presName="ribbon" presStyleLbl="node1" presStyleIdx="0" presStyleCnt="1"/>
      <dgm:spPr/>
    </dgm:pt>
    <dgm:pt modelId="{726B5AD2-1C97-4BCA-A83E-57812844076D}" type="pres">
      <dgm:prSet presAssocID="{071FF8E3-B07F-4311-A04A-F16A066D4471}" presName="leftArrowText" presStyleLbl="node1" presStyleIdx="0" presStyleCnt="1">
        <dgm:presLayoutVars>
          <dgm:chMax val="0"/>
          <dgm:bulletEnabled val="1"/>
        </dgm:presLayoutVars>
      </dgm:prSet>
      <dgm:spPr/>
    </dgm:pt>
    <dgm:pt modelId="{474FAB75-6725-4215-9258-8ABA24A24BB3}" type="pres">
      <dgm:prSet presAssocID="{071FF8E3-B07F-4311-A04A-F16A066D4471}" presName="rightArrowText" presStyleLbl="node1" presStyleIdx="0" presStyleCnt="1">
        <dgm:presLayoutVars>
          <dgm:chMax val="0"/>
          <dgm:bulletEnabled val="1"/>
        </dgm:presLayoutVars>
      </dgm:prSet>
      <dgm:spPr/>
    </dgm:pt>
  </dgm:ptLst>
  <dgm:cxnLst>
    <dgm:cxn modelId="{32A88400-3826-40DE-8390-2AF94230E104}" srcId="{071FF8E3-B07F-4311-A04A-F16A066D4471}" destId="{5A7BAD40-5CC9-43DB-BD19-FB9CE872A073}" srcOrd="0" destOrd="0" parTransId="{803F0D05-C92A-49E1-990F-5EBB67FA03BF}" sibTransId="{B69E9527-A7CF-48B0-9EE7-4F6DE82B07CE}"/>
    <dgm:cxn modelId="{4AB9CB51-FA5E-4C7F-B2A9-2024A6F0C907}" type="presOf" srcId="{071FF8E3-B07F-4311-A04A-F16A066D4471}" destId="{88868EC3-FFBE-4488-AA26-27727616E53D}" srcOrd="0" destOrd="0" presId="urn:microsoft.com/office/officeart/2005/8/layout/arrow6"/>
    <dgm:cxn modelId="{838B5A78-35B8-4A7F-B974-98FEB79124A0}" type="presOf" srcId="{91696610-59C2-47C0-ACF1-1B00AC549878}" destId="{474FAB75-6725-4215-9258-8ABA24A24BB3}" srcOrd="0" destOrd="2" presId="urn:microsoft.com/office/officeart/2005/8/layout/arrow6"/>
    <dgm:cxn modelId="{4B827B7B-520B-40F7-B27C-1BE6804389F4}" srcId="{071FF8E3-B07F-4311-A04A-F16A066D4471}" destId="{38FB4DE1-2FF3-44CB-914E-BB39448B0CD2}" srcOrd="1" destOrd="0" parTransId="{33B69ADB-DF83-4E49-926B-D7B5B01989FD}" sibTransId="{8D13EF8F-6117-4A6A-96BC-90C9364B0CE1}"/>
    <dgm:cxn modelId="{12186E8A-D944-457A-822E-A9E685D14B63}" type="presOf" srcId="{45555CB3-40C7-4EDA-A96B-93512E620348}" destId="{474FAB75-6725-4215-9258-8ABA24A24BB3}" srcOrd="0" destOrd="1" presId="urn:microsoft.com/office/officeart/2005/8/layout/arrow6"/>
    <dgm:cxn modelId="{C3F6018B-F755-45BA-86AF-D08ED72B9CB9}" type="presOf" srcId="{48AAA23E-2C48-440E-8453-96E46A8883C1}" destId="{474FAB75-6725-4215-9258-8ABA24A24BB3}" srcOrd="0" destOrd="3" presId="urn:microsoft.com/office/officeart/2005/8/layout/arrow6"/>
    <dgm:cxn modelId="{5FF7F492-8558-43BE-8B31-D138D5FED8CD}" srcId="{38FB4DE1-2FF3-44CB-914E-BB39448B0CD2}" destId="{45555CB3-40C7-4EDA-A96B-93512E620348}" srcOrd="0" destOrd="0" parTransId="{7B133711-3257-4F36-B1D5-0EAD505C25D9}" sibTransId="{AB6D0A74-7383-425B-A77D-12616DC47F65}"/>
    <dgm:cxn modelId="{38752BA8-E44E-4548-A9F6-3FBF0E239F6A}" srcId="{38FB4DE1-2FF3-44CB-914E-BB39448B0CD2}" destId="{91696610-59C2-47C0-ACF1-1B00AC549878}" srcOrd="1" destOrd="0" parTransId="{4B33B224-BB42-45CA-BC89-5E443F05D304}" sibTransId="{C379B0AC-4EF0-4F1D-8BB3-47E47018F1DD}"/>
    <dgm:cxn modelId="{58374AA9-50AB-466B-8DDA-606C6A7260B5}" type="presOf" srcId="{5A7BAD40-5CC9-43DB-BD19-FB9CE872A073}" destId="{726B5AD2-1C97-4BCA-A83E-57812844076D}" srcOrd="0" destOrd="0" presId="urn:microsoft.com/office/officeart/2005/8/layout/arrow6"/>
    <dgm:cxn modelId="{D6EF99C4-2FCC-4E36-9289-444B6EBA95C7}" type="presOf" srcId="{38FB4DE1-2FF3-44CB-914E-BB39448B0CD2}" destId="{474FAB75-6725-4215-9258-8ABA24A24BB3}" srcOrd="0" destOrd="0" presId="urn:microsoft.com/office/officeart/2005/8/layout/arrow6"/>
    <dgm:cxn modelId="{1AA981C9-A87B-4961-BAD3-58F0C11F0950}" srcId="{38FB4DE1-2FF3-44CB-914E-BB39448B0CD2}" destId="{48AAA23E-2C48-440E-8453-96E46A8883C1}" srcOrd="2" destOrd="0" parTransId="{ED65CDF6-D60A-4B9C-90F7-F6ABE318E347}" sibTransId="{D9797173-A1CB-4951-8BB4-3AD8F3F89CF8}"/>
    <dgm:cxn modelId="{551DDBFD-2AC5-402C-BCF8-A9273FC10290}" type="presParOf" srcId="{88868EC3-FFBE-4488-AA26-27727616E53D}" destId="{8E127E1C-E5AA-4B47-B7DF-ECC57AD88886}" srcOrd="0" destOrd="0" presId="urn:microsoft.com/office/officeart/2005/8/layout/arrow6"/>
    <dgm:cxn modelId="{7B40F413-98EE-487B-87C2-228D9786E9AF}" type="presParOf" srcId="{88868EC3-FFBE-4488-AA26-27727616E53D}" destId="{726B5AD2-1C97-4BCA-A83E-57812844076D}" srcOrd="1" destOrd="0" presId="urn:microsoft.com/office/officeart/2005/8/layout/arrow6"/>
    <dgm:cxn modelId="{1D16F25F-02B7-4E1A-BE1B-579A3FB8B20A}" type="presParOf" srcId="{88868EC3-FFBE-4488-AA26-27727616E53D}" destId="{474FAB75-6725-4215-9258-8ABA24A24BB3}"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4E9B96-0D1C-462E-B6D6-4E976A427C15}" type="doc">
      <dgm:prSet loTypeId="urn:microsoft.com/office/officeart/2018/2/layout/IconVerticalSolidList" loCatId="icon" qsTypeId="urn:microsoft.com/office/officeart/2005/8/quickstyle/simple4" qsCatId="simple" csTypeId="urn:microsoft.com/office/officeart/2005/8/colors/colorful1" csCatId="colorful" phldr="1"/>
      <dgm:spPr/>
      <dgm:t>
        <a:bodyPr/>
        <a:lstStyle/>
        <a:p>
          <a:endParaRPr lang="en-US"/>
        </a:p>
      </dgm:t>
    </dgm:pt>
    <dgm:pt modelId="{A378DD02-0535-4389-9E8D-866178D606F4}">
      <dgm:prSet custT="1"/>
      <dgm:spPr/>
      <dgm:t>
        <a:bodyPr/>
        <a:lstStyle/>
        <a:p>
          <a:pPr>
            <a:lnSpc>
              <a:spcPct val="100000"/>
            </a:lnSpc>
          </a:pPr>
          <a:r>
            <a:rPr lang="en-US" sz="3200" dirty="0"/>
            <a:t>Inconsistent</a:t>
          </a:r>
        </a:p>
      </dgm:t>
    </dgm:pt>
    <dgm:pt modelId="{BAC7CE7B-A6FE-4FE8-8836-C6D205E68BBA}" type="parTrans" cxnId="{6B053FAE-6D96-47F7-A266-19268E43A74C}">
      <dgm:prSet/>
      <dgm:spPr/>
      <dgm:t>
        <a:bodyPr/>
        <a:lstStyle/>
        <a:p>
          <a:endParaRPr lang="en-US" sz="3600"/>
        </a:p>
      </dgm:t>
    </dgm:pt>
    <dgm:pt modelId="{37440208-4DE4-4589-B74F-5CCD9AE7C5A7}" type="sibTrans" cxnId="{6B053FAE-6D96-47F7-A266-19268E43A74C}">
      <dgm:prSet/>
      <dgm:spPr/>
      <dgm:t>
        <a:bodyPr/>
        <a:lstStyle/>
        <a:p>
          <a:endParaRPr lang="en-US" sz="3600"/>
        </a:p>
      </dgm:t>
    </dgm:pt>
    <dgm:pt modelId="{938214A0-D913-46FF-AC94-56496BAE4876}">
      <dgm:prSet custT="1"/>
      <dgm:spPr/>
      <dgm:t>
        <a:bodyPr/>
        <a:lstStyle/>
        <a:p>
          <a:pPr>
            <a:lnSpc>
              <a:spcPct val="100000"/>
            </a:lnSpc>
          </a:pPr>
          <a:r>
            <a:rPr lang="en-US" sz="3200" dirty="0"/>
            <a:t>Hallucination</a:t>
          </a:r>
        </a:p>
      </dgm:t>
    </dgm:pt>
    <dgm:pt modelId="{6F6AC08F-1027-48ED-8840-7C58C6AFEF2F}" type="parTrans" cxnId="{08971442-C63D-41F4-9F93-C76A4B30FA6C}">
      <dgm:prSet/>
      <dgm:spPr/>
      <dgm:t>
        <a:bodyPr/>
        <a:lstStyle/>
        <a:p>
          <a:endParaRPr lang="en-US" sz="3600"/>
        </a:p>
      </dgm:t>
    </dgm:pt>
    <dgm:pt modelId="{DF898EDF-A19D-4EE7-B08D-306818085F34}" type="sibTrans" cxnId="{08971442-C63D-41F4-9F93-C76A4B30FA6C}">
      <dgm:prSet/>
      <dgm:spPr/>
      <dgm:t>
        <a:bodyPr/>
        <a:lstStyle/>
        <a:p>
          <a:endParaRPr lang="en-US" sz="3600"/>
        </a:p>
      </dgm:t>
    </dgm:pt>
    <dgm:pt modelId="{089E485B-EA2C-4D13-A4D2-3ACCE5B7BE72}">
      <dgm:prSet custT="1"/>
      <dgm:spPr/>
      <dgm:t>
        <a:bodyPr/>
        <a:lstStyle/>
        <a:p>
          <a:pPr>
            <a:lnSpc>
              <a:spcPct val="100000"/>
            </a:lnSpc>
          </a:pPr>
          <a:r>
            <a:rPr lang="en-US" sz="3200" dirty="0"/>
            <a:t>Incomplete</a:t>
          </a:r>
        </a:p>
      </dgm:t>
    </dgm:pt>
    <dgm:pt modelId="{3D091D4C-7266-4FF1-BF52-42775443B28D}" type="parTrans" cxnId="{AF9D00BC-87DF-4A14-ACBA-E1369A5CE164}">
      <dgm:prSet/>
      <dgm:spPr/>
      <dgm:t>
        <a:bodyPr/>
        <a:lstStyle/>
        <a:p>
          <a:endParaRPr lang="en-US" sz="3600"/>
        </a:p>
      </dgm:t>
    </dgm:pt>
    <dgm:pt modelId="{164D067E-64E1-4F25-BAA0-EB5DC0D3AC99}" type="sibTrans" cxnId="{AF9D00BC-87DF-4A14-ACBA-E1369A5CE164}">
      <dgm:prSet/>
      <dgm:spPr/>
      <dgm:t>
        <a:bodyPr/>
        <a:lstStyle/>
        <a:p>
          <a:endParaRPr lang="en-US" sz="3600"/>
        </a:p>
      </dgm:t>
    </dgm:pt>
    <dgm:pt modelId="{92F248FC-5A7F-451F-A184-A7852E5E7DBB}">
      <dgm:prSet custT="1"/>
      <dgm:spPr/>
      <dgm:t>
        <a:bodyPr/>
        <a:lstStyle/>
        <a:p>
          <a:pPr>
            <a:lnSpc>
              <a:spcPct val="100000"/>
            </a:lnSpc>
          </a:pPr>
          <a:r>
            <a:rPr lang="en-US" sz="2400" dirty="0"/>
            <a:t>Answers are probabilistic, but not the most probable!</a:t>
          </a:r>
        </a:p>
      </dgm:t>
    </dgm:pt>
    <dgm:pt modelId="{14B17AB4-7BD5-4478-A50D-8EE0BF160571}" type="parTrans" cxnId="{688E4844-FA8D-447F-A4AA-0B7996499077}">
      <dgm:prSet/>
      <dgm:spPr/>
      <dgm:t>
        <a:bodyPr/>
        <a:lstStyle/>
        <a:p>
          <a:endParaRPr lang="en-US" sz="3600"/>
        </a:p>
      </dgm:t>
    </dgm:pt>
    <dgm:pt modelId="{6C2EC29B-C4A4-472C-9F5B-AC4C3C7EB8FB}" type="sibTrans" cxnId="{688E4844-FA8D-447F-A4AA-0B7996499077}">
      <dgm:prSet/>
      <dgm:spPr/>
      <dgm:t>
        <a:bodyPr/>
        <a:lstStyle/>
        <a:p>
          <a:endParaRPr lang="en-US" sz="3600"/>
        </a:p>
      </dgm:t>
    </dgm:pt>
    <dgm:pt modelId="{76F5EB20-9AB2-4834-AA05-FB17851AF394}">
      <dgm:prSet custT="1"/>
      <dgm:spPr/>
      <dgm:t>
        <a:bodyPr/>
        <a:lstStyle/>
        <a:p>
          <a:pPr>
            <a:lnSpc>
              <a:spcPct val="100000"/>
            </a:lnSpc>
          </a:pPr>
          <a:r>
            <a:rPr lang="en-US" sz="2400" dirty="0"/>
            <a:t>Generator can perceive nonexistent patterns, creating nonsensical or inaccurate output.</a:t>
          </a:r>
        </a:p>
      </dgm:t>
    </dgm:pt>
    <dgm:pt modelId="{31D4D475-8EE0-41BD-865C-7E2B67072F83}" type="parTrans" cxnId="{E236DB40-C823-402E-889F-8AC1EFABABE1}">
      <dgm:prSet/>
      <dgm:spPr/>
      <dgm:t>
        <a:bodyPr/>
        <a:lstStyle/>
        <a:p>
          <a:endParaRPr lang="en-US" sz="3600"/>
        </a:p>
      </dgm:t>
    </dgm:pt>
    <dgm:pt modelId="{41BD6805-F8C6-497E-9AC8-BE24041E8AAC}" type="sibTrans" cxnId="{E236DB40-C823-402E-889F-8AC1EFABABE1}">
      <dgm:prSet/>
      <dgm:spPr/>
      <dgm:t>
        <a:bodyPr/>
        <a:lstStyle/>
        <a:p>
          <a:endParaRPr lang="en-US" sz="3600"/>
        </a:p>
      </dgm:t>
    </dgm:pt>
    <dgm:pt modelId="{C9B55261-640A-4C30-85D3-BBA4EF1D1DC0}">
      <dgm:prSet custT="1"/>
      <dgm:spPr/>
      <dgm:t>
        <a:bodyPr/>
        <a:lstStyle/>
        <a:p>
          <a:pPr>
            <a:lnSpc>
              <a:spcPct val="100000"/>
            </a:lnSpc>
          </a:pPr>
          <a:r>
            <a:rPr lang="en-US" sz="2400" dirty="0"/>
            <a:t>Training corpus has not been revealed – unclear medical knowledge.</a:t>
          </a:r>
        </a:p>
      </dgm:t>
    </dgm:pt>
    <dgm:pt modelId="{3DFC45EB-F13F-46E1-9CA4-DA4FC6C1ED7B}" type="parTrans" cxnId="{20B65ED1-A17C-4B6E-9FA5-BAFE5727A78F}">
      <dgm:prSet/>
      <dgm:spPr/>
      <dgm:t>
        <a:bodyPr/>
        <a:lstStyle/>
        <a:p>
          <a:endParaRPr lang="en-US" sz="3600"/>
        </a:p>
      </dgm:t>
    </dgm:pt>
    <dgm:pt modelId="{96F51903-91F7-40AC-B912-92510511905D}" type="sibTrans" cxnId="{20B65ED1-A17C-4B6E-9FA5-BAFE5727A78F}">
      <dgm:prSet/>
      <dgm:spPr/>
      <dgm:t>
        <a:bodyPr/>
        <a:lstStyle/>
        <a:p>
          <a:endParaRPr lang="en-US" sz="3600"/>
        </a:p>
      </dgm:t>
    </dgm:pt>
    <dgm:pt modelId="{D296F241-5650-402E-A387-A4DCE1A129CB}">
      <dgm:prSet custT="1"/>
      <dgm:spPr/>
      <dgm:t>
        <a:bodyPr/>
        <a:lstStyle/>
        <a:p>
          <a:pPr>
            <a:lnSpc>
              <a:spcPct val="100000"/>
            </a:lnSpc>
          </a:pPr>
          <a:r>
            <a:rPr lang="en-US" sz="3200" dirty="0"/>
            <a:t>Biased</a:t>
          </a:r>
        </a:p>
      </dgm:t>
    </dgm:pt>
    <dgm:pt modelId="{783DD4D6-4D5A-450B-A80B-E08145EB8532}" type="parTrans" cxnId="{3E18456A-21CD-41E7-88CE-471CE48057C9}">
      <dgm:prSet/>
      <dgm:spPr/>
      <dgm:t>
        <a:bodyPr/>
        <a:lstStyle/>
        <a:p>
          <a:endParaRPr lang="en-US"/>
        </a:p>
      </dgm:t>
    </dgm:pt>
    <dgm:pt modelId="{AAA03462-B474-4401-A5D2-D7AC7ACAF53B}" type="sibTrans" cxnId="{3E18456A-21CD-41E7-88CE-471CE48057C9}">
      <dgm:prSet/>
      <dgm:spPr/>
      <dgm:t>
        <a:bodyPr/>
        <a:lstStyle/>
        <a:p>
          <a:endParaRPr lang="en-US"/>
        </a:p>
      </dgm:t>
    </dgm:pt>
    <dgm:pt modelId="{3392C5B8-F82B-4D06-A882-34C839F3ECE0}">
      <dgm:prSet custT="1"/>
      <dgm:spPr/>
      <dgm:t>
        <a:bodyPr/>
        <a:lstStyle/>
        <a:p>
          <a:pPr>
            <a:lnSpc>
              <a:spcPct val="100000"/>
            </a:lnSpc>
          </a:pPr>
          <a:r>
            <a:rPr lang="en-US" sz="2400" dirty="0"/>
            <a:t>Repeats biases existing in the training corpus.</a:t>
          </a:r>
        </a:p>
      </dgm:t>
    </dgm:pt>
    <dgm:pt modelId="{00FDD41E-5D95-4179-B190-A2D9DA2712AF}" type="parTrans" cxnId="{DD4EC607-CC36-44D6-A49A-149B3D8FFB97}">
      <dgm:prSet/>
      <dgm:spPr/>
      <dgm:t>
        <a:bodyPr/>
        <a:lstStyle/>
        <a:p>
          <a:endParaRPr lang="en-US"/>
        </a:p>
      </dgm:t>
    </dgm:pt>
    <dgm:pt modelId="{4B5256BF-5CCC-4669-977B-50D45C0F460B}" type="sibTrans" cxnId="{DD4EC607-CC36-44D6-A49A-149B3D8FFB97}">
      <dgm:prSet/>
      <dgm:spPr/>
      <dgm:t>
        <a:bodyPr/>
        <a:lstStyle/>
        <a:p>
          <a:endParaRPr lang="en-US"/>
        </a:p>
      </dgm:t>
    </dgm:pt>
    <dgm:pt modelId="{C99B206E-BB77-4ADE-BD91-AD3B9927C1B1}" type="pres">
      <dgm:prSet presAssocID="{154E9B96-0D1C-462E-B6D6-4E976A427C15}" presName="root" presStyleCnt="0">
        <dgm:presLayoutVars>
          <dgm:dir/>
          <dgm:resizeHandles val="exact"/>
        </dgm:presLayoutVars>
      </dgm:prSet>
      <dgm:spPr/>
    </dgm:pt>
    <dgm:pt modelId="{2A6F3B51-01E6-4417-B272-04E6F29B7F4F}" type="pres">
      <dgm:prSet presAssocID="{A378DD02-0535-4389-9E8D-866178D606F4}" presName="compNode" presStyleCnt="0"/>
      <dgm:spPr/>
    </dgm:pt>
    <dgm:pt modelId="{70BF3EFE-50BF-4EAA-B33F-BCD017193BCE}" type="pres">
      <dgm:prSet presAssocID="{A378DD02-0535-4389-9E8D-866178D606F4}" presName="bgRect" presStyleLbl="bgShp" presStyleIdx="0" presStyleCnt="4"/>
      <dgm:spPr/>
    </dgm:pt>
    <dgm:pt modelId="{5017038E-9DB6-447D-B412-4F54E650AAFF}" type="pres">
      <dgm:prSet presAssocID="{A378DD02-0535-4389-9E8D-866178D606F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ngry face with solid fill with solid fill"/>
        </a:ext>
      </dgm:extLst>
    </dgm:pt>
    <dgm:pt modelId="{8CA416F1-CD7C-4363-8F03-6CAD68A6BA5A}" type="pres">
      <dgm:prSet presAssocID="{A378DD02-0535-4389-9E8D-866178D606F4}" presName="spaceRect" presStyleCnt="0"/>
      <dgm:spPr/>
    </dgm:pt>
    <dgm:pt modelId="{A4DC216F-887F-498F-B31D-778A3EBB406F}" type="pres">
      <dgm:prSet presAssocID="{A378DD02-0535-4389-9E8D-866178D606F4}" presName="parTx" presStyleLbl="revTx" presStyleIdx="0" presStyleCnt="8">
        <dgm:presLayoutVars>
          <dgm:chMax val="0"/>
          <dgm:chPref val="0"/>
        </dgm:presLayoutVars>
      </dgm:prSet>
      <dgm:spPr/>
    </dgm:pt>
    <dgm:pt modelId="{2FEA987D-12C0-46E1-AD8E-594E7DE7A422}" type="pres">
      <dgm:prSet presAssocID="{A378DD02-0535-4389-9E8D-866178D606F4}" presName="desTx" presStyleLbl="revTx" presStyleIdx="1" presStyleCnt="8" custScaleX="145542" custLinFactNeighborX="-24454" custLinFactNeighborY="-763">
        <dgm:presLayoutVars/>
      </dgm:prSet>
      <dgm:spPr/>
    </dgm:pt>
    <dgm:pt modelId="{156407DD-9C43-4408-BAE2-8FD91EB843EA}" type="pres">
      <dgm:prSet presAssocID="{37440208-4DE4-4589-B74F-5CCD9AE7C5A7}" presName="sibTrans" presStyleCnt="0"/>
      <dgm:spPr/>
    </dgm:pt>
    <dgm:pt modelId="{5DB1DBA7-E81A-471E-B868-3079D74FC072}" type="pres">
      <dgm:prSet presAssocID="{938214A0-D913-46FF-AC94-56496BAE4876}" presName="compNode" presStyleCnt="0"/>
      <dgm:spPr/>
    </dgm:pt>
    <dgm:pt modelId="{6DEF3B0A-0BFC-428A-8F19-661F152D9DCF}" type="pres">
      <dgm:prSet presAssocID="{938214A0-D913-46FF-AC94-56496BAE4876}" presName="bgRect" presStyleLbl="bgShp" presStyleIdx="1" presStyleCnt="4"/>
      <dgm:spPr/>
    </dgm:pt>
    <dgm:pt modelId="{CAB6CD1D-0D17-479C-AE18-0B19AA4280C7}" type="pres">
      <dgm:prSet presAssocID="{938214A0-D913-46FF-AC94-56496BAE487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host with solid fill"/>
        </a:ext>
      </dgm:extLst>
    </dgm:pt>
    <dgm:pt modelId="{36AE8B7C-E68C-4933-A1B3-847007108062}" type="pres">
      <dgm:prSet presAssocID="{938214A0-D913-46FF-AC94-56496BAE4876}" presName="spaceRect" presStyleCnt="0"/>
      <dgm:spPr/>
    </dgm:pt>
    <dgm:pt modelId="{9A297FFA-E71C-485F-A000-D1AD2E7FBEDF}" type="pres">
      <dgm:prSet presAssocID="{938214A0-D913-46FF-AC94-56496BAE4876}" presName="parTx" presStyleLbl="revTx" presStyleIdx="2" presStyleCnt="8">
        <dgm:presLayoutVars>
          <dgm:chMax val="0"/>
          <dgm:chPref val="0"/>
        </dgm:presLayoutVars>
      </dgm:prSet>
      <dgm:spPr/>
    </dgm:pt>
    <dgm:pt modelId="{288313E3-B180-414D-AD38-2F29A3197563}" type="pres">
      <dgm:prSet presAssocID="{938214A0-D913-46FF-AC94-56496BAE4876}" presName="desTx" presStyleLbl="revTx" presStyleIdx="3" presStyleCnt="8" custScaleX="145647" custLinFactNeighborX="-24270" custLinFactNeighborY="-763">
        <dgm:presLayoutVars/>
      </dgm:prSet>
      <dgm:spPr/>
    </dgm:pt>
    <dgm:pt modelId="{0E00516C-AEA9-4FC8-87B4-F60962ABAF79}" type="pres">
      <dgm:prSet presAssocID="{DF898EDF-A19D-4EE7-B08D-306818085F34}" presName="sibTrans" presStyleCnt="0"/>
      <dgm:spPr/>
    </dgm:pt>
    <dgm:pt modelId="{D16EB6FC-B454-4C44-A53F-09455DECC24E}" type="pres">
      <dgm:prSet presAssocID="{089E485B-EA2C-4D13-A4D2-3ACCE5B7BE72}" presName="compNode" presStyleCnt="0"/>
      <dgm:spPr/>
    </dgm:pt>
    <dgm:pt modelId="{641F330D-A93B-4DB5-A2C0-886D624E46FD}" type="pres">
      <dgm:prSet presAssocID="{089E485B-EA2C-4D13-A4D2-3ACCE5B7BE72}" presName="bgRect" presStyleLbl="bgShp" presStyleIdx="2" presStyleCnt="4"/>
      <dgm:spPr/>
    </dgm:pt>
    <dgm:pt modelId="{5A1701E5-273D-45A9-8DEB-B97722CA99FB}" type="pres">
      <dgm:prSet presAssocID="{089E485B-EA2C-4D13-A4D2-3ACCE5B7BE7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artial sun with solid fill"/>
        </a:ext>
      </dgm:extLst>
    </dgm:pt>
    <dgm:pt modelId="{C6818796-CD9F-4D20-8769-8CB5660CB65E}" type="pres">
      <dgm:prSet presAssocID="{089E485B-EA2C-4D13-A4D2-3ACCE5B7BE72}" presName="spaceRect" presStyleCnt="0"/>
      <dgm:spPr/>
    </dgm:pt>
    <dgm:pt modelId="{17F54B87-1FEC-4A2C-8551-609697BD5610}" type="pres">
      <dgm:prSet presAssocID="{089E485B-EA2C-4D13-A4D2-3ACCE5B7BE72}" presName="parTx" presStyleLbl="revTx" presStyleIdx="4" presStyleCnt="8">
        <dgm:presLayoutVars>
          <dgm:chMax val="0"/>
          <dgm:chPref val="0"/>
        </dgm:presLayoutVars>
      </dgm:prSet>
      <dgm:spPr/>
    </dgm:pt>
    <dgm:pt modelId="{1D098ED5-77CD-486C-9C70-F6B374520778}" type="pres">
      <dgm:prSet presAssocID="{089E485B-EA2C-4D13-A4D2-3ACCE5B7BE72}" presName="desTx" presStyleLbl="revTx" presStyleIdx="5" presStyleCnt="8" custScaleX="144946" custLinFactNeighborX="-24825" custLinFactNeighborY="1087">
        <dgm:presLayoutVars/>
      </dgm:prSet>
      <dgm:spPr/>
    </dgm:pt>
    <dgm:pt modelId="{421BFB5A-2222-418D-B57E-BB8C44F1C980}" type="pres">
      <dgm:prSet presAssocID="{164D067E-64E1-4F25-BAA0-EB5DC0D3AC99}" presName="sibTrans" presStyleCnt="0"/>
      <dgm:spPr/>
    </dgm:pt>
    <dgm:pt modelId="{692E37B9-EE67-4DE8-87A9-6CA7370CD471}" type="pres">
      <dgm:prSet presAssocID="{D296F241-5650-402E-A387-A4DCE1A129CB}" presName="compNode" presStyleCnt="0"/>
      <dgm:spPr/>
    </dgm:pt>
    <dgm:pt modelId="{FDB897A1-BD0A-4C8B-B24C-98B6E53FDD10}" type="pres">
      <dgm:prSet presAssocID="{D296F241-5650-402E-A387-A4DCE1A129CB}" presName="bgRect" presStyleLbl="bgShp" presStyleIdx="3" presStyleCnt="4"/>
      <dgm:spPr/>
    </dgm:pt>
    <dgm:pt modelId="{6AEB7980-8FCD-40DD-92C6-E3051F694052}" type="pres">
      <dgm:prSet presAssocID="{D296F241-5650-402E-A387-A4DCE1A129C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cales of justice with solid fill"/>
        </a:ext>
      </dgm:extLst>
    </dgm:pt>
    <dgm:pt modelId="{D93F7AB8-B9D1-4C7D-A96D-B0A0A731C8F0}" type="pres">
      <dgm:prSet presAssocID="{D296F241-5650-402E-A387-A4DCE1A129CB}" presName="spaceRect" presStyleCnt="0"/>
      <dgm:spPr/>
    </dgm:pt>
    <dgm:pt modelId="{E7F72FA2-4EAF-4423-BED4-8D38754CA8BB}" type="pres">
      <dgm:prSet presAssocID="{D296F241-5650-402E-A387-A4DCE1A129CB}" presName="parTx" presStyleLbl="revTx" presStyleIdx="6" presStyleCnt="8">
        <dgm:presLayoutVars>
          <dgm:chMax val="0"/>
          <dgm:chPref val="0"/>
        </dgm:presLayoutVars>
      </dgm:prSet>
      <dgm:spPr/>
    </dgm:pt>
    <dgm:pt modelId="{9608964C-0E65-4493-978E-9DC74037BDD8}" type="pres">
      <dgm:prSet presAssocID="{D296F241-5650-402E-A387-A4DCE1A129CB}" presName="desTx" presStyleLbl="revTx" presStyleIdx="7" presStyleCnt="8" custScaleX="146209" custLinFactNeighborX="-24137">
        <dgm:presLayoutVars/>
      </dgm:prSet>
      <dgm:spPr/>
    </dgm:pt>
  </dgm:ptLst>
  <dgm:cxnLst>
    <dgm:cxn modelId="{21E08F00-037E-4651-BF33-91867084B52E}" type="presOf" srcId="{154E9B96-0D1C-462E-B6D6-4E976A427C15}" destId="{C99B206E-BB77-4ADE-BD91-AD3B9927C1B1}" srcOrd="0" destOrd="0" presId="urn:microsoft.com/office/officeart/2018/2/layout/IconVerticalSolidList"/>
    <dgm:cxn modelId="{DD4EC607-CC36-44D6-A49A-149B3D8FFB97}" srcId="{D296F241-5650-402E-A387-A4DCE1A129CB}" destId="{3392C5B8-F82B-4D06-A882-34C839F3ECE0}" srcOrd="0" destOrd="0" parTransId="{00FDD41E-5D95-4179-B190-A2D9DA2712AF}" sibTransId="{4B5256BF-5CCC-4669-977B-50D45C0F460B}"/>
    <dgm:cxn modelId="{27164C0F-2C58-4F70-8760-0DEDDCD8781A}" type="presOf" srcId="{D296F241-5650-402E-A387-A4DCE1A129CB}" destId="{E7F72FA2-4EAF-4423-BED4-8D38754CA8BB}" srcOrd="0" destOrd="0" presId="urn:microsoft.com/office/officeart/2018/2/layout/IconVerticalSolidList"/>
    <dgm:cxn modelId="{05B4B213-BB30-45AB-B281-C6924065D099}" type="presOf" srcId="{3392C5B8-F82B-4D06-A882-34C839F3ECE0}" destId="{9608964C-0E65-4493-978E-9DC74037BDD8}" srcOrd="0" destOrd="0" presId="urn:microsoft.com/office/officeart/2018/2/layout/IconVerticalSolidList"/>
    <dgm:cxn modelId="{8512B22F-5A96-4DAC-9635-DFF5DE3BF51D}" type="presOf" srcId="{76F5EB20-9AB2-4834-AA05-FB17851AF394}" destId="{288313E3-B180-414D-AD38-2F29A3197563}" srcOrd="0" destOrd="0" presId="urn:microsoft.com/office/officeart/2018/2/layout/IconVerticalSolidList"/>
    <dgm:cxn modelId="{E236DB40-C823-402E-889F-8AC1EFABABE1}" srcId="{938214A0-D913-46FF-AC94-56496BAE4876}" destId="{76F5EB20-9AB2-4834-AA05-FB17851AF394}" srcOrd="0" destOrd="0" parTransId="{31D4D475-8EE0-41BD-865C-7E2B67072F83}" sibTransId="{41BD6805-F8C6-497E-9AC8-BE24041E8AAC}"/>
    <dgm:cxn modelId="{08971442-C63D-41F4-9F93-C76A4B30FA6C}" srcId="{154E9B96-0D1C-462E-B6D6-4E976A427C15}" destId="{938214A0-D913-46FF-AC94-56496BAE4876}" srcOrd="1" destOrd="0" parTransId="{6F6AC08F-1027-48ED-8840-7C58C6AFEF2F}" sibTransId="{DF898EDF-A19D-4EE7-B08D-306818085F34}"/>
    <dgm:cxn modelId="{688E4844-FA8D-447F-A4AA-0B7996499077}" srcId="{A378DD02-0535-4389-9E8D-866178D606F4}" destId="{92F248FC-5A7F-451F-A184-A7852E5E7DBB}" srcOrd="0" destOrd="0" parTransId="{14B17AB4-7BD5-4478-A50D-8EE0BF160571}" sibTransId="{6C2EC29B-C4A4-472C-9F5B-AC4C3C7EB8FB}"/>
    <dgm:cxn modelId="{C1C0B349-A43B-436C-A1A9-0B962DF35C24}" type="presOf" srcId="{92F248FC-5A7F-451F-A184-A7852E5E7DBB}" destId="{2FEA987D-12C0-46E1-AD8E-594E7DE7A422}" srcOrd="0" destOrd="0" presId="urn:microsoft.com/office/officeart/2018/2/layout/IconVerticalSolidList"/>
    <dgm:cxn modelId="{FE7A426A-B312-4009-ADF1-263D8BA36301}" type="presOf" srcId="{089E485B-EA2C-4D13-A4D2-3ACCE5B7BE72}" destId="{17F54B87-1FEC-4A2C-8551-609697BD5610}" srcOrd="0" destOrd="0" presId="urn:microsoft.com/office/officeart/2018/2/layout/IconVerticalSolidList"/>
    <dgm:cxn modelId="{3E18456A-21CD-41E7-88CE-471CE48057C9}" srcId="{154E9B96-0D1C-462E-B6D6-4E976A427C15}" destId="{D296F241-5650-402E-A387-A4DCE1A129CB}" srcOrd="3" destOrd="0" parTransId="{783DD4D6-4D5A-450B-A80B-E08145EB8532}" sibTransId="{AAA03462-B474-4401-A5D2-D7AC7ACAF53B}"/>
    <dgm:cxn modelId="{35F2E44B-3E3B-4079-B194-B67AEFD16E35}" type="presOf" srcId="{938214A0-D913-46FF-AC94-56496BAE4876}" destId="{9A297FFA-E71C-485F-A000-D1AD2E7FBEDF}" srcOrd="0" destOrd="0" presId="urn:microsoft.com/office/officeart/2018/2/layout/IconVerticalSolidList"/>
    <dgm:cxn modelId="{B6A838A1-8E17-40D9-84D7-748B74542CE5}" type="presOf" srcId="{A378DD02-0535-4389-9E8D-866178D606F4}" destId="{A4DC216F-887F-498F-B31D-778A3EBB406F}" srcOrd="0" destOrd="0" presId="urn:microsoft.com/office/officeart/2018/2/layout/IconVerticalSolidList"/>
    <dgm:cxn modelId="{964F39AE-12CD-435E-9EDA-1F985B176A88}" type="presOf" srcId="{C9B55261-640A-4C30-85D3-BBA4EF1D1DC0}" destId="{1D098ED5-77CD-486C-9C70-F6B374520778}" srcOrd="0" destOrd="0" presId="urn:microsoft.com/office/officeart/2018/2/layout/IconVerticalSolidList"/>
    <dgm:cxn modelId="{6B053FAE-6D96-47F7-A266-19268E43A74C}" srcId="{154E9B96-0D1C-462E-B6D6-4E976A427C15}" destId="{A378DD02-0535-4389-9E8D-866178D606F4}" srcOrd="0" destOrd="0" parTransId="{BAC7CE7B-A6FE-4FE8-8836-C6D205E68BBA}" sibTransId="{37440208-4DE4-4589-B74F-5CCD9AE7C5A7}"/>
    <dgm:cxn modelId="{AF9D00BC-87DF-4A14-ACBA-E1369A5CE164}" srcId="{154E9B96-0D1C-462E-B6D6-4E976A427C15}" destId="{089E485B-EA2C-4D13-A4D2-3ACCE5B7BE72}" srcOrd="2" destOrd="0" parTransId="{3D091D4C-7266-4FF1-BF52-42775443B28D}" sibTransId="{164D067E-64E1-4F25-BAA0-EB5DC0D3AC99}"/>
    <dgm:cxn modelId="{20B65ED1-A17C-4B6E-9FA5-BAFE5727A78F}" srcId="{089E485B-EA2C-4D13-A4D2-3ACCE5B7BE72}" destId="{C9B55261-640A-4C30-85D3-BBA4EF1D1DC0}" srcOrd="0" destOrd="0" parTransId="{3DFC45EB-F13F-46E1-9CA4-DA4FC6C1ED7B}" sibTransId="{96F51903-91F7-40AC-B912-92510511905D}"/>
    <dgm:cxn modelId="{90060900-C692-409E-A913-B15B79C5FB1D}" type="presParOf" srcId="{C99B206E-BB77-4ADE-BD91-AD3B9927C1B1}" destId="{2A6F3B51-01E6-4417-B272-04E6F29B7F4F}" srcOrd="0" destOrd="0" presId="urn:microsoft.com/office/officeart/2018/2/layout/IconVerticalSolidList"/>
    <dgm:cxn modelId="{2EA36C72-5562-4FEC-833E-299B4EF5A301}" type="presParOf" srcId="{2A6F3B51-01E6-4417-B272-04E6F29B7F4F}" destId="{70BF3EFE-50BF-4EAA-B33F-BCD017193BCE}" srcOrd="0" destOrd="0" presId="urn:microsoft.com/office/officeart/2018/2/layout/IconVerticalSolidList"/>
    <dgm:cxn modelId="{A016AE5D-B335-4A17-B160-964BDEDAE4F6}" type="presParOf" srcId="{2A6F3B51-01E6-4417-B272-04E6F29B7F4F}" destId="{5017038E-9DB6-447D-B412-4F54E650AAFF}" srcOrd="1" destOrd="0" presId="urn:microsoft.com/office/officeart/2018/2/layout/IconVerticalSolidList"/>
    <dgm:cxn modelId="{E9C84745-D959-4136-AA7A-9E4BE4AE269D}" type="presParOf" srcId="{2A6F3B51-01E6-4417-B272-04E6F29B7F4F}" destId="{8CA416F1-CD7C-4363-8F03-6CAD68A6BA5A}" srcOrd="2" destOrd="0" presId="urn:microsoft.com/office/officeart/2018/2/layout/IconVerticalSolidList"/>
    <dgm:cxn modelId="{AB790C49-17FC-4E9B-A486-67DB6D50AC09}" type="presParOf" srcId="{2A6F3B51-01E6-4417-B272-04E6F29B7F4F}" destId="{A4DC216F-887F-498F-B31D-778A3EBB406F}" srcOrd="3" destOrd="0" presId="urn:microsoft.com/office/officeart/2018/2/layout/IconVerticalSolidList"/>
    <dgm:cxn modelId="{D4B38441-E4C3-4A81-AFD9-3DBDBEA9CF45}" type="presParOf" srcId="{2A6F3B51-01E6-4417-B272-04E6F29B7F4F}" destId="{2FEA987D-12C0-46E1-AD8E-594E7DE7A422}" srcOrd="4" destOrd="0" presId="urn:microsoft.com/office/officeart/2018/2/layout/IconVerticalSolidList"/>
    <dgm:cxn modelId="{C8949454-EAE7-413E-8808-BEB64647FF45}" type="presParOf" srcId="{C99B206E-BB77-4ADE-BD91-AD3B9927C1B1}" destId="{156407DD-9C43-4408-BAE2-8FD91EB843EA}" srcOrd="1" destOrd="0" presId="urn:microsoft.com/office/officeart/2018/2/layout/IconVerticalSolidList"/>
    <dgm:cxn modelId="{E5A50113-DC2C-43C9-9057-C16CA4D0CFD3}" type="presParOf" srcId="{C99B206E-BB77-4ADE-BD91-AD3B9927C1B1}" destId="{5DB1DBA7-E81A-471E-B868-3079D74FC072}" srcOrd="2" destOrd="0" presId="urn:microsoft.com/office/officeart/2018/2/layout/IconVerticalSolidList"/>
    <dgm:cxn modelId="{9992EEA3-67E7-4362-B2DD-514CC8502A2E}" type="presParOf" srcId="{5DB1DBA7-E81A-471E-B868-3079D74FC072}" destId="{6DEF3B0A-0BFC-428A-8F19-661F152D9DCF}" srcOrd="0" destOrd="0" presId="urn:microsoft.com/office/officeart/2018/2/layout/IconVerticalSolidList"/>
    <dgm:cxn modelId="{87CCE3DE-84D7-4B43-BD2D-817EC9351E60}" type="presParOf" srcId="{5DB1DBA7-E81A-471E-B868-3079D74FC072}" destId="{CAB6CD1D-0D17-479C-AE18-0B19AA4280C7}" srcOrd="1" destOrd="0" presId="urn:microsoft.com/office/officeart/2018/2/layout/IconVerticalSolidList"/>
    <dgm:cxn modelId="{49F1869E-E28B-4C66-BCA0-16C420735CA7}" type="presParOf" srcId="{5DB1DBA7-E81A-471E-B868-3079D74FC072}" destId="{36AE8B7C-E68C-4933-A1B3-847007108062}" srcOrd="2" destOrd="0" presId="urn:microsoft.com/office/officeart/2018/2/layout/IconVerticalSolidList"/>
    <dgm:cxn modelId="{716944D3-A7E3-48CE-AE1B-361D9C335C6F}" type="presParOf" srcId="{5DB1DBA7-E81A-471E-B868-3079D74FC072}" destId="{9A297FFA-E71C-485F-A000-D1AD2E7FBEDF}" srcOrd="3" destOrd="0" presId="urn:microsoft.com/office/officeart/2018/2/layout/IconVerticalSolidList"/>
    <dgm:cxn modelId="{D72CEBC3-AAC8-47EA-BA6C-C0FB0F3DAB28}" type="presParOf" srcId="{5DB1DBA7-E81A-471E-B868-3079D74FC072}" destId="{288313E3-B180-414D-AD38-2F29A3197563}" srcOrd="4" destOrd="0" presId="urn:microsoft.com/office/officeart/2018/2/layout/IconVerticalSolidList"/>
    <dgm:cxn modelId="{39F42911-0AD9-4063-8DE5-F768B9CD75E5}" type="presParOf" srcId="{C99B206E-BB77-4ADE-BD91-AD3B9927C1B1}" destId="{0E00516C-AEA9-4FC8-87B4-F60962ABAF79}" srcOrd="3" destOrd="0" presId="urn:microsoft.com/office/officeart/2018/2/layout/IconVerticalSolidList"/>
    <dgm:cxn modelId="{16A2F4D9-3A63-41FA-8BCA-3CB9E03E8630}" type="presParOf" srcId="{C99B206E-BB77-4ADE-BD91-AD3B9927C1B1}" destId="{D16EB6FC-B454-4C44-A53F-09455DECC24E}" srcOrd="4" destOrd="0" presId="urn:microsoft.com/office/officeart/2018/2/layout/IconVerticalSolidList"/>
    <dgm:cxn modelId="{02B9DA4F-DBFD-48DF-9BDE-DACE9FF14B56}" type="presParOf" srcId="{D16EB6FC-B454-4C44-A53F-09455DECC24E}" destId="{641F330D-A93B-4DB5-A2C0-886D624E46FD}" srcOrd="0" destOrd="0" presId="urn:microsoft.com/office/officeart/2018/2/layout/IconVerticalSolidList"/>
    <dgm:cxn modelId="{2E1CBFD0-57FD-4DB1-A74B-17DAFD105454}" type="presParOf" srcId="{D16EB6FC-B454-4C44-A53F-09455DECC24E}" destId="{5A1701E5-273D-45A9-8DEB-B97722CA99FB}" srcOrd="1" destOrd="0" presId="urn:microsoft.com/office/officeart/2018/2/layout/IconVerticalSolidList"/>
    <dgm:cxn modelId="{1B976FFB-A62D-461E-AFA5-36A6BBFCB5F7}" type="presParOf" srcId="{D16EB6FC-B454-4C44-A53F-09455DECC24E}" destId="{C6818796-CD9F-4D20-8769-8CB5660CB65E}" srcOrd="2" destOrd="0" presId="urn:microsoft.com/office/officeart/2018/2/layout/IconVerticalSolidList"/>
    <dgm:cxn modelId="{69384222-C63E-40AE-8377-DE1BDEC8D093}" type="presParOf" srcId="{D16EB6FC-B454-4C44-A53F-09455DECC24E}" destId="{17F54B87-1FEC-4A2C-8551-609697BD5610}" srcOrd="3" destOrd="0" presId="urn:microsoft.com/office/officeart/2018/2/layout/IconVerticalSolidList"/>
    <dgm:cxn modelId="{D35D26C0-F721-45BC-BE6B-4D30352DA854}" type="presParOf" srcId="{D16EB6FC-B454-4C44-A53F-09455DECC24E}" destId="{1D098ED5-77CD-486C-9C70-F6B374520778}" srcOrd="4" destOrd="0" presId="urn:microsoft.com/office/officeart/2018/2/layout/IconVerticalSolidList"/>
    <dgm:cxn modelId="{CB71EE5F-8ABF-4735-9922-A801BDE38CA8}" type="presParOf" srcId="{C99B206E-BB77-4ADE-BD91-AD3B9927C1B1}" destId="{421BFB5A-2222-418D-B57E-BB8C44F1C980}" srcOrd="5" destOrd="0" presId="urn:microsoft.com/office/officeart/2018/2/layout/IconVerticalSolidList"/>
    <dgm:cxn modelId="{EDFC1C65-50CA-4120-B9A8-CA24CA38D38E}" type="presParOf" srcId="{C99B206E-BB77-4ADE-BD91-AD3B9927C1B1}" destId="{692E37B9-EE67-4DE8-87A9-6CA7370CD471}" srcOrd="6" destOrd="0" presId="urn:microsoft.com/office/officeart/2018/2/layout/IconVerticalSolidList"/>
    <dgm:cxn modelId="{BA1AE1C2-559B-4EB9-B550-83C37E4AED06}" type="presParOf" srcId="{692E37B9-EE67-4DE8-87A9-6CA7370CD471}" destId="{FDB897A1-BD0A-4C8B-B24C-98B6E53FDD10}" srcOrd="0" destOrd="0" presId="urn:microsoft.com/office/officeart/2018/2/layout/IconVerticalSolidList"/>
    <dgm:cxn modelId="{8571E75E-B71D-4956-8AEC-5FCECC5714C7}" type="presParOf" srcId="{692E37B9-EE67-4DE8-87A9-6CA7370CD471}" destId="{6AEB7980-8FCD-40DD-92C6-E3051F694052}" srcOrd="1" destOrd="0" presId="urn:microsoft.com/office/officeart/2018/2/layout/IconVerticalSolidList"/>
    <dgm:cxn modelId="{D233034A-98E4-4842-8EAD-0AD8877ED984}" type="presParOf" srcId="{692E37B9-EE67-4DE8-87A9-6CA7370CD471}" destId="{D93F7AB8-B9D1-4C7D-A96D-B0A0A731C8F0}" srcOrd="2" destOrd="0" presId="urn:microsoft.com/office/officeart/2018/2/layout/IconVerticalSolidList"/>
    <dgm:cxn modelId="{6984B566-B668-41A6-B41B-45B4CD572C06}" type="presParOf" srcId="{692E37B9-EE67-4DE8-87A9-6CA7370CD471}" destId="{E7F72FA2-4EAF-4423-BED4-8D38754CA8BB}" srcOrd="3" destOrd="0" presId="urn:microsoft.com/office/officeart/2018/2/layout/IconVerticalSolidList"/>
    <dgm:cxn modelId="{D12FBFFD-15A7-4C1A-854B-4A360322305B}" type="presParOf" srcId="{692E37B9-EE67-4DE8-87A9-6CA7370CD471}" destId="{9608964C-0E65-4493-978E-9DC74037BDD8}"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DCFCD0-5766-4F14-91A5-D2B41441552D}" type="doc">
      <dgm:prSet loTypeId="urn:diagrams.loki3.com/BracketList" loCatId="list" qsTypeId="urn:microsoft.com/office/officeart/2005/8/quickstyle/simple1" qsCatId="simple" csTypeId="urn:microsoft.com/office/officeart/2005/8/colors/colorful3" csCatId="colorful" phldr="1"/>
      <dgm:spPr/>
      <dgm:t>
        <a:bodyPr/>
        <a:lstStyle/>
        <a:p>
          <a:endParaRPr lang="en-US"/>
        </a:p>
      </dgm:t>
    </dgm:pt>
    <dgm:pt modelId="{9DDD5624-41C9-4373-8DDF-F26D8E2E0762}">
      <dgm:prSet phldrT="[Text]"/>
      <dgm:spPr/>
      <dgm:t>
        <a:bodyPr/>
        <a:lstStyle/>
        <a:p>
          <a:r>
            <a:rPr lang="en-US" dirty="0"/>
            <a:t>Methods &amp; Measures</a:t>
          </a:r>
        </a:p>
      </dgm:t>
    </dgm:pt>
    <dgm:pt modelId="{13B29B63-183A-4E08-A8F7-8B90759A6BDC}" type="parTrans" cxnId="{08A6E012-3EF6-4E5C-A4D9-17C13542752F}">
      <dgm:prSet/>
      <dgm:spPr/>
      <dgm:t>
        <a:bodyPr/>
        <a:lstStyle/>
        <a:p>
          <a:endParaRPr lang="en-US"/>
        </a:p>
      </dgm:t>
    </dgm:pt>
    <dgm:pt modelId="{8F5B4245-B5B3-441C-9BD1-75B7CD8800C1}" type="sibTrans" cxnId="{08A6E012-3EF6-4E5C-A4D9-17C13542752F}">
      <dgm:prSet/>
      <dgm:spPr/>
      <dgm:t>
        <a:bodyPr/>
        <a:lstStyle/>
        <a:p>
          <a:endParaRPr lang="en-US"/>
        </a:p>
      </dgm:t>
    </dgm:pt>
    <dgm:pt modelId="{216CB140-88C2-4944-8C7A-02ABBADAA9CF}">
      <dgm:prSet phldrT="[Text]"/>
      <dgm:spPr/>
      <dgm:t>
        <a:bodyPr/>
        <a:lstStyle/>
        <a:p>
          <a:r>
            <a:rPr lang="en-US" dirty="0"/>
            <a:t>Case development</a:t>
          </a:r>
        </a:p>
      </dgm:t>
    </dgm:pt>
    <dgm:pt modelId="{A7350F54-5ABC-4031-8518-F7488297642F}" type="parTrans" cxnId="{31B57EEB-E312-483B-B347-9F881BC16DB3}">
      <dgm:prSet/>
      <dgm:spPr/>
      <dgm:t>
        <a:bodyPr/>
        <a:lstStyle/>
        <a:p>
          <a:endParaRPr lang="en-US"/>
        </a:p>
      </dgm:t>
    </dgm:pt>
    <dgm:pt modelId="{55C14017-2953-4759-88A7-1AAE2C3EC9AB}" type="sibTrans" cxnId="{31B57EEB-E312-483B-B347-9F881BC16DB3}">
      <dgm:prSet/>
      <dgm:spPr/>
      <dgm:t>
        <a:bodyPr/>
        <a:lstStyle/>
        <a:p>
          <a:endParaRPr lang="en-US"/>
        </a:p>
      </dgm:t>
    </dgm:pt>
    <dgm:pt modelId="{61D2296C-32EE-4FCA-9D67-0D1010B05F9A}">
      <dgm:prSet phldrT="[Text]"/>
      <dgm:spPr/>
      <dgm:t>
        <a:bodyPr/>
        <a:lstStyle/>
        <a:p>
          <a:r>
            <a:rPr lang="en-US" dirty="0"/>
            <a:t>Delivery</a:t>
          </a:r>
        </a:p>
      </dgm:t>
    </dgm:pt>
    <dgm:pt modelId="{9A36BE79-F105-4A0E-A1F1-6ECF189FDE23}" type="parTrans" cxnId="{40B32E68-415A-4CD1-822A-34DB4733D51B}">
      <dgm:prSet/>
      <dgm:spPr/>
      <dgm:t>
        <a:bodyPr/>
        <a:lstStyle/>
        <a:p>
          <a:endParaRPr lang="en-US"/>
        </a:p>
      </dgm:t>
    </dgm:pt>
    <dgm:pt modelId="{FA7BE695-9A26-4C6E-A9B0-66E5D2949175}" type="sibTrans" cxnId="{40B32E68-415A-4CD1-822A-34DB4733D51B}">
      <dgm:prSet/>
      <dgm:spPr/>
      <dgm:t>
        <a:bodyPr/>
        <a:lstStyle/>
        <a:p>
          <a:endParaRPr lang="en-US"/>
        </a:p>
      </dgm:t>
    </dgm:pt>
    <dgm:pt modelId="{08A1BD6A-CD34-404E-9E0C-2649B411454D}">
      <dgm:prSet phldrT="[Text]"/>
      <dgm:spPr/>
      <dgm:t>
        <a:bodyPr/>
        <a:lstStyle/>
        <a:p>
          <a:r>
            <a:rPr lang="en-US" dirty="0"/>
            <a:t>AI interactions (chatbots, artificial humans)</a:t>
          </a:r>
        </a:p>
      </dgm:t>
    </dgm:pt>
    <dgm:pt modelId="{86901086-F099-4995-BAA1-0E93B9550939}" type="parTrans" cxnId="{4B8F0D57-A4B1-4C91-9173-0EAEC714F0E7}">
      <dgm:prSet/>
      <dgm:spPr/>
      <dgm:t>
        <a:bodyPr/>
        <a:lstStyle/>
        <a:p>
          <a:endParaRPr lang="en-US"/>
        </a:p>
      </dgm:t>
    </dgm:pt>
    <dgm:pt modelId="{AB0EB0EC-6730-48C6-99A0-471B93DFABBC}" type="sibTrans" cxnId="{4B8F0D57-A4B1-4C91-9173-0EAEC714F0E7}">
      <dgm:prSet/>
      <dgm:spPr/>
      <dgm:t>
        <a:bodyPr/>
        <a:lstStyle/>
        <a:p>
          <a:endParaRPr lang="en-US"/>
        </a:p>
      </dgm:t>
    </dgm:pt>
    <dgm:pt modelId="{EEDB7DEA-8FFF-42A3-B402-F31DF0E46466}">
      <dgm:prSet phldrT="[Text]"/>
      <dgm:spPr/>
      <dgm:t>
        <a:bodyPr/>
        <a:lstStyle/>
        <a:p>
          <a:r>
            <a:rPr lang="en-US" dirty="0"/>
            <a:t>MCQ development</a:t>
          </a:r>
        </a:p>
      </dgm:t>
    </dgm:pt>
    <dgm:pt modelId="{ED7F4082-8EB8-4EB2-87E3-B7672594C08D}" type="parTrans" cxnId="{E5B11F0E-AFA6-4CB2-80D7-549F55B59AB3}">
      <dgm:prSet/>
      <dgm:spPr/>
      <dgm:t>
        <a:bodyPr/>
        <a:lstStyle/>
        <a:p>
          <a:endParaRPr lang="en-US"/>
        </a:p>
      </dgm:t>
    </dgm:pt>
    <dgm:pt modelId="{31B29128-5E4D-4469-8E15-39611A8BF17D}" type="sibTrans" cxnId="{E5B11F0E-AFA6-4CB2-80D7-549F55B59AB3}">
      <dgm:prSet/>
      <dgm:spPr/>
      <dgm:t>
        <a:bodyPr/>
        <a:lstStyle/>
        <a:p>
          <a:endParaRPr lang="en-US"/>
        </a:p>
      </dgm:t>
    </dgm:pt>
    <dgm:pt modelId="{F7F6188E-7D30-4964-92DF-872BCFCFFA41}">
      <dgm:prSet phldrT="[Text]"/>
      <dgm:spPr/>
      <dgm:t>
        <a:bodyPr/>
        <a:lstStyle/>
        <a:p>
          <a:r>
            <a:rPr lang="en-US" dirty="0"/>
            <a:t>Rubric development</a:t>
          </a:r>
        </a:p>
      </dgm:t>
    </dgm:pt>
    <dgm:pt modelId="{A9B0E98D-C2B0-4E2F-AA7A-9275A9D74DD5}" type="parTrans" cxnId="{DC7926EC-5396-4983-A3A7-43CB53B71227}">
      <dgm:prSet/>
      <dgm:spPr/>
      <dgm:t>
        <a:bodyPr/>
        <a:lstStyle/>
        <a:p>
          <a:endParaRPr lang="en-US"/>
        </a:p>
      </dgm:t>
    </dgm:pt>
    <dgm:pt modelId="{3A7DFC65-1F4F-42F4-9263-C68A3D188DE9}" type="sibTrans" cxnId="{DC7926EC-5396-4983-A3A7-43CB53B71227}">
      <dgm:prSet/>
      <dgm:spPr/>
      <dgm:t>
        <a:bodyPr/>
        <a:lstStyle/>
        <a:p>
          <a:endParaRPr lang="en-US"/>
        </a:p>
      </dgm:t>
    </dgm:pt>
    <dgm:pt modelId="{46651530-BBEF-4209-A902-D54DF1219571}">
      <dgm:prSet phldrT="[Text]"/>
      <dgm:spPr/>
      <dgm:t>
        <a:bodyPr/>
        <a:lstStyle/>
        <a:p>
          <a:r>
            <a:rPr lang="en-US" dirty="0"/>
            <a:t>Data Collection</a:t>
          </a:r>
        </a:p>
      </dgm:t>
    </dgm:pt>
    <dgm:pt modelId="{EC72B1D5-A740-4558-B0C3-FC213A246192}" type="parTrans" cxnId="{809FF290-AEEB-45F1-BAD4-981A8EB75D89}">
      <dgm:prSet/>
      <dgm:spPr/>
      <dgm:t>
        <a:bodyPr/>
        <a:lstStyle/>
        <a:p>
          <a:endParaRPr lang="en-US"/>
        </a:p>
      </dgm:t>
    </dgm:pt>
    <dgm:pt modelId="{DA8CFCB5-0CFF-44C4-AD22-08B3CE7367C1}" type="sibTrans" cxnId="{809FF290-AEEB-45F1-BAD4-981A8EB75D89}">
      <dgm:prSet/>
      <dgm:spPr/>
      <dgm:t>
        <a:bodyPr/>
        <a:lstStyle/>
        <a:p>
          <a:endParaRPr lang="en-US"/>
        </a:p>
      </dgm:t>
    </dgm:pt>
    <dgm:pt modelId="{44BA585B-71DD-4827-8566-7254C55ACEC9}">
      <dgm:prSet phldrT="[Text]"/>
      <dgm:spPr/>
      <dgm:t>
        <a:bodyPr/>
        <a:lstStyle/>
        <a:p>
          <a:r>
            <a:rPr lang="en-US" dirty="0"/>
            <a:t>Natural language processing (audio or written transcripts)</a:t>
          </a:r>
        </a:p>
      </dgm:t>
    </dgm:pt>
    <dgm:pt modelId="{1A4C6AC6-6A33-4AA7-A43A-BBCDC49B1D9C}" type="parTrans" cxnId="{E4537740-4C54-4791-AE3C-AB8830C405DD}">
      <dgm:prSet/>
      <dgm:spPr/>
      <dgm:t>
        <a:bodyPr/>
        <a:lstStyle/>
        <a:p>
          <a:endParaRPr lang="en-US"/>
        </a:p>
      </dgm:t>
    </dgm:pt>
    <dgm:pt modelId="{38859B55-1A6F-44E8-AFE1-853E84FFB8C0}" type="sibTrans" cxnId="{E4537740-4C54-4791-AE3C-AB8830C405DD}">
      <dgm:prSet/>
      <dgm:spPr/>
      <dgm:t>
        <a:bodyPr/>
        <a:lstStyle/>
        <a:p>
          <a:endParaRPr lang="en-US"/>
        </a:p>
      </dgm:t>
    </dgm:pt>
    <dgm:pt modelId="{00B739B4-1D5D-4DFE-AD8F-C7ECDE0E3F9C}">
      <dgm:prSet phldrT="[Text]"/>
      <dgm:spPr/>
      <dgm:t>
        <a:bodyPr/>
        <a:lstStyle/>
        <a:p>
          <a:r>
            <a:rPr lang="en-US" dirty="0"/>
            <a:t>Data Analysis</a:t>
          </a:r>
        </a:p>
      </dgm:t>
    </dgm:pt>
    <dgm:pt modelId="{CD6F43DE-8364-4744-BA92-774FE168FFE5}" type="parTrans" cxnId="{FEBFE1D2-6797-42F2-B834-85DADA4E5F7F}">
      <dgm:prSet/>
      <dgm:spPr/>
      <dgm:t>
        <a:bodyPr/>
        <a:lstStyle/>
        <a:p>
          <a:endParaRPr lang="en-US"/>
        </a:p>
      </dgm:t>
    </dgm:pt>
    <dgm:pt modelId="{DA71B985-E580-4DD1-A8C6-5AD7E477F13C}" type="sibTrans" cxnId="{FEBFE1D2-6797-42F2-B834-85DADA4E5F7F}">
      <dgm:prSet/>
      <dgm:spPr/>
      <dgm:t>
        <a:bodyPr/>
        <a:lstStyle/>
        <a:p>
          <a:endParaRPr lang="en-US"/>
        </a:p>
      </dgm:t>
    </dgm:pt>
    <dgm:pt modelId="{AA6A5370-FF99-4ED2-99AA-FC230652981E}">
      <dgm:prSet phldrT="[Text]"/>
      <dgm:spPr/>
      <dgm:t>
        <a:bodyPr/>
        <a:lstStyle/>
        <a:p>
          <a:r>
            <a:rPr lang="en-US" dirty="0"/>
            <a:t>Automated scoring</a:t>
          </a:r>
        </a:p>
      </dgm:t>
    </dgm:pt>
    <dgm:pt modelId="{BA686810-0B9A-4D77-B63B-6481ECC70ACB}" type="parTrans" cxnId="{667AB175-F169-4406-B339-562D834D72A9}">
      <dgm:prSet/>
      <dgm:spPr/>
      <dgm:t>
        <a:bodyPr/>
        <a:lstStyle/>
        <a:p>
          <a:endParaRPr lang="en-US"/>
        </a:p>
      </dgm:t>
    </dgm:pt>
    <dgm:pt modelId="{0E9B3310-0A93-4D03-947C-4491F827A589}" type="sibTrans" cxnId="{667AB175-F169-4406-B339-562D834D72A9}">
      <dgm:prSet/>
      <dgm:spPr/>
      <dgm:t>
        <a:bodyPr/>
        <a:lstStyle/>
        <a:p>
          <a:endParaRPr lang="en-US"/>
        </a:p>
      </dgm:t>
    </dgm:pt>
    <dgm:pt modelId="{A46A3B27-9786-4E68-BF7F-4CEFEFF4DF5B}">
      <dgm:prSet phldrT="[Text]"/>
      <dgm:spPr/>
      <dgm:t>
        <a:bodyPr/>
        <a:lstStyle/>
        <a:p>
          <a:r>
            <a:rPr lang="en-US" dirty="0"/>
            <a:t>Text analysis</a:t>
          </a:r>
        </a:p>
      </dgm:t>
    </dgm:pt>
    <dgm:pt modelId="{6B1DA886-DAFD-438B-99F5-98A76BB2FA27}" type="parTrans" cxnId="{03FD275A-E38D-4C6A-B73E-214319033AE9}">
      <dgm:prSet/>
      <dgm:spPr/>
      <dgm:t>
        <a:bodyPr/>
        <a:lstStyle/>
        <a:p>
          <a:endParaRPr lang="en-US"/>
        </a:p>
      </dgm:t>
    </dgm:pt>
    <dgm:pt modelId="{63B91934-3F6D-4B16-92F7-007D4C9E7A93}" type="sibTrans" cxnId="{03FD275A-E38D-4C6A-B73E-214319033AE9}">
      <dgm:prSet/>
      <dgm:spPr/>
      <dgm:t>
        <a:bodyPr/>
        <a:lstStyle/>
        <a:p>
          <a:endParaRPr lang="en-US"/>
        </a:p>
      </dgm:t>
    </dgm:pt>
    <dgm:pt modelId="{981B59FD-F7DB-493D-A784-0E2996502C83}">
      <dgm:prSet phldrT="[Text]"/>
      <dgm:spPr/>
      <dgm:t>
        <a:bodyPr/>
        <a:lstStyle/>
        <a:p>
          <a:r>
            <a:rPr lang="en-US" dirty="0"/>
            <a:t>Results</a:t>
          </a:r>
        </a:p>
      </dgm:t>
    </dgm:pt>
    <dgm:pt modelId="{5A611284-EFF7-4952-8DF5-18CFF8C9BA7E}" type="parTrans" cxnId="{F673BA80-1EED-4184-8564-87B135A37277}">
      <dgm:prSet/>
      <dgm:spPr/>
      <dgm:t>
        <a:bodyPr/>
        <a:lstStyle/>
        <a:p>
          <a:endParaRPr lang="en-US"/>
        </a:p>
      </dgm:t>
    </dgm:pt>
    <dgm:pt modelId="{C72DC1B6-3480-4CBF-BF22-577067FB400F}" type="sibTrans" cxnId="{F673BA80-1EED-4184-8564-87B135A37277}">
      <dgm:prSet/>
      <dgm:spPr/>
      <dgm:t>
        <a:bodyPr/>
        <a:lstStyle/>
        <a:p>
          <a:endParaRPr lang="en-US"/>
        </a:p>
      </dgm:t>
    </dgm:pt>
    <dgm:pt modelId="{7A5857B3-E2F7-48DC-AE80-893513C32E3E}">
      <dgm:prSet phldrT="[Text]"/>
      <dgm:spPr/>
      <dgm:t>
        <a:bodyPr/>
        <a:lstStyle/>
        <a:p>
          <a:r>
            <a:rPr lang="en-US" dirty="0"/>
            <a:t>Prioritized feedback (strengths, weaknesses, gaps)</a:t>
          </a:r>
        </a:p>
      </dgm:t>
    </dgm:pt>
    <dgm:pt modelId="{98277A89-4C80-4D0B-85A8-3F8C4C41AAC2}" type="parTrans" cxnId="{406B7D26-ED44-479B-928C-108388D672BF}">
      <dgm:prSet/>
      <dgm:spPr/>
      <dgm:t>
        <a:bodyPr/>
        <a:lstStyle/>
        <a:p>
          <a:endParaRPr lang="en-US"/>
        </a:p>
      </dgm:t>
    </dgm:pt>
    <dgm:pt modelId="{38A74788-35D9-46B2-BCCF-6E9E1812ACEA}" type="sibTrans" cxnId="{406B7D26-ED44-479B-928C-108388D672BF}">
      <dgm:prSet/>
      <dgm:spPr/>
      <dgm:t>
        <a:bodyPr/>
        <a:lstStyle/>
        <a:p>
          <a:endParaRPr lang="en-US"/>
        </a:p>
      </dgm:t>
    </dgm:pt>
    <dgm:pt modelId="{A1B4F684-A82F-4655-8726-13ADF47F341F}" type="pres">
      <dgm:prSet presAssocID="{99DCFCD0-5766-4F14-91A5-D2B41441552D}" presName="Name0" presStyleCnt="0">
        <dgm:presLayoutVars>
          <dgm:dir/>
          <dgm:animLvl val="lvl"/>
          <dgm:resizeHandles val="exact"/>
        </dgm:presLayoutVars>
      </dgm:prSet>
      <dgm:spPr/>
    </dgm:pt>
    <dgm:pt modelId="{1CCB4B8E-2537-47D8-A47C-B9472C120001}" type="pres">
      <dgm:prSet presAssocID="{9DDD5624-41C9-4373-8DDF-F26D8E2E0762}" presName="linNode" presStyleCnt="0"/>
      <dgm:spPr/>
    </dgm:pt>
    <dgm:pt modelId="{AFFAECD9-A0A9-4243-B4F3-B1BACEEB4946}" type="pres">
      <dgm:prSet presAssocID="{9DDD5624-41C9-4373-8DDF-F26D8E2E0762}" presName="parTx" presStyleLbl="revTx" presStyleIdx="0" presStyleCnt="5">
        <dgm:presLayoutVars>
          <dgm:chMax val="1"/>
          <dgm:bulletEnabled val="1"/>
        </dgm:presLayoutVars>
      </dgm:prSet>
      <dgm:spPr/>
    </dgm:pt>
    <dgm:pt modelId="{15BBF226-501C-4011-A1A2-06D4D62796E1}" type="pres">
      <dgm:prSet presAssocID="{9DDD5624-41C9-4373-8DDF-F26D8E2E0762}" presName="bracket" presStyleLbl="parChTrans1D1" presStyleIdx="0" presStyleCnt="5"/>
      <dgm:spPr/>
    </dgm:pt>
    <dgm:pt modelId="{7D9F7909-6AF3-4007-B9C0-5830CFBFBF11}" type="pres">
      <dgm:prSet presAssocID="{9DDD5624-41C9-4373-8DDF-F26D8E2E0762}" presName="spH" presStyleCnt="0"/>
      <dgm:spPr/>
    </dgm:pt>
    <dgm:pt modelId="{E1A60414-CCB3-42B1-90C0-84F9FB758DE5}" type="pres">
      <dgm:prSet presAssocID="{9DDD5624-41C9-4373-8DDF-F26D8E2E0762}" presName="desTx" presStyleLbl="node1" presStyleIdx="0" presStyleCnt="5">
        <dgm:presLayoutVars>
          <dgm:bulletEnabled val="1"/>
        </dgm:presLayoutVars>
      </dgm:prSet>
      <dgm:spPr/>
    </dgm:pt>
    <dgm:pt modelId="{33CD43E2-1883-4766-9469-D53A2D053C18}" type="pres">
      <dgm:prSet presAssocID="{8F5B4245-B5B3-441C-9BD1-75B7CD8800C1}" presName="spV" presStyleCnt="0"/>
      <dgm:spPr/>
    </dgm:pt>
    <dgm:pt modelId="{3B5C424A-B5FE-40A9-BB82-BB562F6E7C62}" type="pres">
      <dgm:prSet presAssocID="{61D2296C-32EE-4FCA-9D67-0D1010B05F9A}" presName="linNode" presStyleCnt="0"/>
      <dgm:spPr/>
    </dgm:pt>
    <dgm:pt modelId="{97C78D98-EE9E-443A-A466-2E6182C38E7B}" type="pres">
      <dgm:prSet presAssocID="{61D2296C-32EE-4FCA-9D67-0D1010B05F9A}" presName="parTx" presStyleLbl="revTx" presStyleIdx="1" presStyleCnt="5">
        <dgm:presLayoutVars>
          <dgm:chMax val="1"/>
          <dgm:bulletEnabled val="1"/>
        </dgm:presLayoutVars>
      </dgm:prSet>
      <dgm:spPr/>
    </dgm:pt>
    <dgm:pt modelId="{B7FDFB18-9A45-42CD-856E-892723F221B1}" type="pres">
      <dgm:prSet presAssocID="{61D2296C-32EE-4FCA-9D67-0D1010B05F9A}" presName="bracket" presStyleLbl="parChTrans1D1" presStyleIdx="1" presStyleCnt="5"/>
      <dgm:spPr/>
    </dgm:pt>
    <dgm:pt modelId="{25D8C05D-70B7-496C-AD9E-3A2A67F41871}" type="pres">
      <dgm:prSet presAssocID="{61D2296C-32EE-4FCA-9D67-0D1010B05F9A}" presName="spH" presStyleCnt="0"/>
      <dgm:spPr/>
    </dgm:pt>
    <dgm:pt modelId="{5B12A058-336C-47D0-965A-8C65E52B2F73}" type="pres">
      <dgm:prSet presAssocID="{61D2296C-32EE-4FCA-9D67-0D1010B05F9A}" presName="desTx" presStyleLbl="node1" presStyleIdx="1" presStyleCnt="5">
        <dgm:presLayoutVars>
          <dgm:bulletEnabled val="1"/>
        </dgm:presLayoutVars>
      </dgm:prSet>
      <dgm:spPr/>
    </dgm:pt>
    <dgm:pt modelId="{C2FC4EED-0F4C-424A-971B-966F6910B8E7}" type="pres">
      <dgm:prSet presAssocID="{FA7BE695-9A26-4C6E-A9B0-66E5D2949175}" presName="spV" presStyleCnt="0"/>
      <dgm:spPr/>
    </dgm:pt>
    <dgm:pt modelId="{766BFD12-115B-495E-BED1-D566AF4751C1}" type="pres">
      <dgm:prSet presAssocID="{46651530-BBEF-4209-A902-D54DF1219571}" presName="linNode" presStyleCnt="0"/>
      <dgm:spPr/>
    </dgm:pt>
    <dgm:pt modelId="{BC88EEA7-33EE-4176-9C1B-50297080A48C}" type="pres">
      <dgm:prSet presAssocID="{46651530-BBEF-4209-A902-D54DF1219571}" presName="parTx" presStyleLbl="revTx" presStyleIdx="2" presStyleCnt="5">
        <dgm:presLayoutVars>
          <dgm:chMax val="1"/>
          <dgm:bulletEnabled val="1"/>
        </dgm:presLayoutVars>
      </dgm:prSet>
      <dgm:spPr/>
    </dgm:pt>
    <dgm:pt modelId="{20F92546-7BC9-4F7E-9AD5-46BB42FE3E54}" type="pres">
      <dgm:prSet presAssocID="{46651530-BBEF-4209-A902-D54DF1219571}" presName="bracket" presStyleLbl="parChTrans1D1" presStyleIdx="2" presStyleCnt="5"/>
      <dgm:spPr/>
    </dgm:pt>
    <dgm:pt modelId="{602ED462-0B45-460A-9C4F-8A555A3A9E15}" type="pres">
      <dgm:prSet presAssocID="{46651530-BBEF-4209-A902-D54DF1219571}" presName="spH" presStyleCnt="0"/>
      <dgm:spPr/>
    </dgm:pt>
    <dgm:pt modelId="{ADF7C680-6018-40EE-B78E-6C6048CEA89B}" type="pres">
      <dgm:prSet presAssocID="{46651530-BBEF-4209-A902-D54DF1219571}" presName="desTx" presStyleLbl="node1" presStyleIdx="2" presStyleCnt="5">
        <dgm:presLayoutVars>
          <dgm:bulletEnabled val="1"/>
        </dgm:presLayoutVars>
      </dgm:prSet>
      <dgm:spPr/>
    </dgm:pt>
    <dgm:pt modelId="{117873E1-E81B-4C79-A10C-4769F8BAEF62}" type="pres">
      <dgm:prSet presAssocID="{DA8CFCB5-0CFF-44C4-AD22-08B3CE7367C1}" presName="spV" presStyleCnt="0"/>
      <dgm:spPr/>
    </dgm:pt>
    <dgm:pt modelId="{ECD48AE8-A71E-48F8-8E59-7B91DBAAF51B}" type="pres">
      <dgm:prSet presAssocID="{00B739B4-1D5D-4DFE-AD8F-C7ECDE0E3F9C}" presName="linNode" presStyleCnt="0"/>
      <dgm:spPr/>
    </dgm:pt>
    <dgm:pt modelId="{E675B5F9-0BF9-4768-AEB2-2BB2526880CB}" type="pres">
      <dgm:prSet presAssocID="{00B739B4-1D5D-4DFE-AD8F-C7ECDE0E3F9C}" presName="parTx" presStyleLbl="revTx" presStyleIdx="3" presStyleCnt="5">
        <dgm:presLayoutVars>
          <dgm:chMax val="1"/>
          <dgm:bulletEnabled val="1"/>
        </dgm:presLayoutVars>
      </dgm:prSet>
      <dgm:spPr/>
    </dgm:pt>
    <dgm:pt modelId="{237EF523-411B-4212-84AB-F2FFB558C198}" type="pres">
      <dgm:prSet presAssocID="{00B739B4-1D5D-4DFE-AD8F-C7ECDE0E3F9C}" presName="bracket" presStyleLbl="parChTrans1D1" presStyleIdx="3" presStyleCnt="5"/>
      <dgm:spPr/>
    </dgm:pt>
    <dgm:pt modelId="{AE6303E6-E06C-4DA1-BF97-A636A0862A4A}" type="pres">
      <dgm:prSet presAssocID="{00B739B4-1D5D-4DFE-AD8F-C7ECDE0E3F9C}" presName="spH" presStyleCnt="0"/>
      <dgm:spPr/>
    </dgm:pt>
    <dgm:pt modelId="{B9D82200-E5A6-4308-A3A8-B3CD3C33E99C}" type="pres">
      <dgm:prSet presAssocID="{00B739B4-1D5D-4DFE-AD8F-C7ECDE0E3F9C}" presName="desTx" presStyleLbl="node1" presStyleIdx="3" presStyleCnt="5">
        <dgm:presLayoutVars>
          <dgm:bulletEnabled val="1"/>
        </dgm:presLayoutVars>
      </dgm:prSet>
      <dgm:spPr/>
    </dgm:pt>
    <dgm:pt modelId="{1F36971A-BB18-4F24-83CB-F99D002611B9}" type="pres">
      <dgm:prSet presAssocID="{DA71B985-E580-4DD1-A8C6-5AD7E477F13C}" presName="spV" presStyleCnt="0"/>
      <dgm:spPr/>
    </dgm:pt>
    <dgm:pt modelId="{8FE416AE-5B25-4A2A-AAEE-5A4990DB1736}" type="pres">
      <dgm:prSet presAssocID="{981B59FD-F7DB-493D-A784-0E2996502C83}" presName="linNode" presStyleCnt="0"/>
      <dgm:spPr/>
    </dgm:pt>
    <dgm:pt modelId="{DD244618-E9B0-477A-8195-2962EBF7387A}" type="pres">
      <dgm:prSet presAssocID="{981B59FD-F7DB-493D-A784-0E2996502C83}" presName="parTx" presStyleLbl="revTx" presStyleIdx="4" presStyleCnt="5">
        <dgm:presLayoutVars>
          <dgm:chMax val="1"/>
          <dgm:bulletEnabled val="1"/>
        </dgm:presLayoutVars>
      </dgm:prSet>
      <dgm:spPr/>
    </dgm:pt>
    <dgm:pt modelId="{C1B3CB38-ECAD-41BD-849D-E78E485C8753}" type="pres">
      <dgm:prSet presAssocID="{981B59FD-F7DB-493D-A784-0E2996502C83}" presName="bracket" presStyleLbl="parChTrans1D1" presStyleIdx="4" presStyleCnt="5"/>
      <dgm:spPr/>
    </dgm:pt>
    <dgm:pt modelId="{BD033DAD-DE71-4194-93A4-AC7DF526440B}" type="pres">
      <dgm:prSet presAssocID="{981B59FD-F7DB-493D-A784-0E2996502C83}" presName="spH" presStyleCnt="0"/>
      <dgm:spPr/>
    </dgm:pt>
    <dgm:pt modelId="{BE492A04-54BC-4168-BDEF-BCAA1B8B90A4}" type="pres">
      <dgm:prSet presAssocID="{981B59FD-F7DB-493D-A784-0E2996502C83}" presName="desTx" presStyleLbl="node1" presStyleIdx="4" presStyleCnt="5">
        <dgm:presLayoutVars>
          <dgm:bulletEnabled val="1"/>
        </dgm:presLayoutVars>
      </dgm:prSet>
      <dgm:spPr/>
    </dgm:pt>
  </dgm:ptLst>
  <dgm:cxnLst>
    <dgm:cxn modelId="{E5B11F0E-AFA6-4CB2-80D7-549F55B59AB3}" srcId="{9DDD5624-41C9-4373-8DDF-F26D8E2E0762}" destId="{EEDB7DEA-8FFF-42A3-B402-F31DF0E46466}" srcOrd="1" destOrd="0" parTransId="{ED7F4082-8EB8-4EB2-87E3-B7672594C08D}" sibTransId="{31B29128-5E4D-4469-8E15-39611A8BF17D}"/>
    <dgm:cxn modelId="{08A6E012-3EF6-4E5C-A4D9-17C13542752F}" srcId="{99DCFCD0-5766-4F14-91A5-D2B41441552D}" destId="{9DDD5624-41C9-4373-8DDF-F26D8E2E0762}" srcOrd="0" destOrd="0" parTransId="{13B29B63-183A-4E08-A8F7-8B90759A6BDC}" sibTransId="{8F5B4245-B5B3-441C-9BD1-75B7CD8800C1}"/>
    <dgm:cxn modelId="{0720C513-1328-4B81-8813-53351C633E74}" type="presOf" srcId="{AA6A5370-FF99-4ED2-99AA-FC230652981E}" destId="{B9D82200-E5A6-4308-A3A8-B3CD3C33E99C}" srcOrd="0" destOrd="0" presId="urn:diagrams.loki3.com/BracketList"/>
    <dgm:cxn modelId="{96DA6914-951C-4734-B701-FDEC339E56C0}" type="presOf" srcId="{216CB140-88C2-4944-8C7A-02ABBADAA9CF}" destId="{E1A60414-CCB3-42B1-90C0-84F9FB758DE5}" srcOrd="0" destOrd="0" presId="urn:diagrams.loki3.com/BracketList"/>
    <dgm:cxn modelId="{5CAA9223-5D29-4C30-BFA1-5CE1795ABA91}" type="presOf" srcId="{44BA585B-71DD-4827-8566-7254C55ACEC9}" destId="{ADF7C680-6018-40EE-B78E-6C6048CEA89B}" srcOrd="0" destOrd="0" presId="urn:diagrams.loki3.com/BracketList"/>
    <dgm:cxn modelId="{406B7D26-ED44-479B-928C-108388D672BF}" srcId="{981B59FD-F7DB-493D-A784-0E2996502C83}" destId="{7A5857B3-E2F7-48DC-AE80-893513C32E3E}" srcOrd="0" destOrd="0" parTransId="{98277A89-4C80-4D0B-85A8-3F8C4C41AAC2}" sibTransId="{38A74788-35D9-46B2-BCCF-6E9E1812ACEA}"/>
    <dgm:cxn modelId="{E4537740-4C54-4791-AE3C-AB8830C405DD}" srcId="{46651530-BBEF-4209-A902-D54DF1219571}" destId="{44BA585B-71DD-4827-8566-7254C55ACEC9}" srcOrd="0" destOrd="0" parTransId="{1A4C6AC6-6A33-4AA7-A43A-BBCDC49B1D9C}" sibTransId="{38859B55-1A6F-44E8-AFE1-853E84FFB8C0}"/>
    <dgm:cxn modelId="{40B32E68-415A-4CD1-822A-34DB4733D51B}" srcId="{99DCFCD0-5766-4F14-91A5-D2B41441552D}" destId="{61D2296C-32EE-4FCA-9D67-0D1010B05F9A}" srcOrd="1" destOrd="0" parTransId="{9A36BE79-F105-4A0E-A1F1-6ECF189FDE23}" sibTransId="{FA7BE695-9A26-4C6E-A9B0-66E5D2949175}"/>
    <dgm:cxn modelId="{667AB175-F169-4406-B339-562D834D72A9}" srcId="{00B739B4-1D5D-4DFE-AD8F-C7ECDE0E3F9C}" destId="{AA6A5370-FF99-4ED2-99AA-FC230652981E}" srcOrd="0" destOrd="0" parTransId="{BA686810-0B9A-4D77-B63B-6481ECC70ACB}" sibTransId="{0E9B3310-0A93-4D03-947C-4491F827A589}"/>
    <dgm:cxn modelId="{4B8F0D57-A4B1-4C91-9173-0EAEC714F0E7}" srcId="{61D2296C-32EE-4FCA-9D67-0D1010B05F9A}" destId="{08A1BD6A-CD34-404E-9E0C-2649B411454D}" srcOrd="0" destOrd="0" parTransId="{86901086-F099-4995-BAA1-0E93B9550939}" sibTransId="{AB0EB0EC-6730-48C6-99A0-471B93DFABBC}"/>
    <dgm:cxn modelId="{03FD275A-E38D-4C6A-B73E-214319033AE9}" srcId="{00B739B4-1D5D-4DFE-AD8F-C7ECDE0E3F9C}" destId="{A46A3B27-9786-4E68-BF7F-4CEFEFF4DF5B}" srcOrd="1" destOrd="0" parTransId="{6B1DA886-DAFD-438B-99F5-98A76BB2FA27}" sibTransId="{63B91934-3F6D-4B16-92F7-007D4C9E7A93}"/>
    <dgm:cxn modelId="{3D534B5A-0097-499F-93AB-8A46B77F7DCA}" type="presOf" srcId="{61D2296C-32EE-4FCA-9D67-0D1010B05F9A}" destId="{97C78D98-EE9E-443A-A466-2E6182C38E7B}" srcOrd="0" destOrd="0" presId="urn:diagrams.loki3.com/BracketList"/>
    <dgm:cxn modelId="{3BC75E7E-B0BA-42E5-BF33-0F5B0E517760}" type="presOf" srcId="{F7F6188E-7D30-4964-92DF-872BCFCFFA41}" destId="{E1A60414-CCB3-42B1-90C0-84F9FB758DE5}" srcOrd="0" destOrd="2" presId="urn:diagrams.loki3.com/BracketList"/>
    <dgm:cxn modelId="{19C01280-5D79-4211-9776-069629D75775}" type="presOf" srcId="{7A5857B3-E2F7-48DC-AE80-893513C32E3E}" destId="{BE492A04-54BC-4168-BDEF-BCAA1B8B90A4}" srcOrd="0" destOrd="0" presId="urn:diagrams.loki3.com/BracketList"/>
    <dgm:cxn modelId="{F673BA80-1EED-4184-8564-87B135A37277}" srcId="{99DCFCD0-5766-4F14-91A5-D2B41441552D}" destId="{981B59FD-F7DB-493D-A784-0E2996502C83}" srcOrd="4" destOrd="0" parTransId="{5A611284-EFF7-4952-8DF5-18CFF8C9BA7E}" sibTransId="{C72DC1B6-3480-4CBF-BF22-577067FB400F}"/>
    <dgm:cxn modelId="{92666285-CE1F-462C-B2A4-DB9DBCF4F268}" type="presOf" srcId="{00B739B4-1D5D-4DFE-AD8F-C7ECDE0E3F9C}" destId="{E675B5F9-0BF9-4768-AEB2-2BB2526880CB}" srcOrd="0" destOrd="0" presId="urn:diagrams.loki3.com/BracketList"/>
    <dgm:cxn modelId="{5F73A586-9941-4369-8BCD-E78C2CF6CA9E}" type="presOf" srcId="{99DCFCD0-5766-4F14-91A5-D2B41441552D}" destId="{A1B4F684-A82F-4655-8726-13ADF47F341F}" srcOrd="0" destOrd="0" presId="urn:diagrams.loki3.com/BracketList"/>
    <dgm:cxn modelId="{809FF290-AEEB-45F1-BAD4-981A8EB75D89}" srcId="{99DCFCD0-5766-4F14-91A5-D2B41441552D}" destId="{46651530-BBEF-4209-A902-D54DF1219571}" srcOrd="2" destOrd="0" parTransId="{EC72B1D5-A740-4558-B0C3-FC213A246192}" sibTransId="{DA8CFCB5-0CFF-44C4-AD22-08B3CE7367C1}"/>
    <dgm:cxn modelId="{2C031B92-69FA-437C-BE53-133301135BFD}" type="presOf" srcId="{EEDB7DEA-8FFF-42A3-B402-F31DF0E46466}" destId="{E1A60414-CCB3-42B1-90C0-84F9FB758DE5}" srcOrd="0" destOrd="1" presId="urn:diagrams.loki3.com/BracketList"/>
    <dgm:cxn modelId="{6BBE5994-E13C-4AAA-B990-7F6E885296F8}" type="presOf" srcId="{08A1BD6A-CD34-404E-9E0C-2649B411454D}" destId="{5B12A058-336C-47D0-965A-8C65E52B2F73}" srcOrd="0" destOrd="0" presId="urn:diagrams.loki3.com/BracketList"/>
    <dgm:cxn modelId="{D114A69D-7665-4DF6-AC81-00403BDF4E74}" type="presOf" srcId="{46651530-BBEF-4209-A902-D54DF1219571}" destId="{BC88EEA7-33EE-4176-9C1B-50297080A48C}" srcOrd="0" destOrd="0" presId="urn:diagrams.loki3.com/BracketList"/>
    <dgm:cxn modelId="{FE7B6DA8-1DF3-46C3-A7DE-7131DDFD3A74}" type="presOf" srcId="{A46A3B27-9786-4E68-BF7F-4CEFEFF4DF5B}" destId="{B9D82200-E5A6-4308-A3A8-B3CD3C33E99C}" srcOrd="0" destOrd="1" presId="urn:diagrams.loki3.com/BracketList"/>
    <dgm:cxn modelId="{A5E588B2-C166-4AD0-BB19-96F0DB472697}" type="presOf" srcId="{9DDD5624-41C9-4373-8DDF-F26D8E2E0762}" destId="{AFFAECD9-A0A9-4243-B4F3-B1BACEEB4946}" srcOrd="0" destOrd="0" presId="urn:diagrams.loki3.com/BracketList"/>
    <dgm:cxn modelId="{5D85B7B7-0F86-41E9-A759-245189C0A136}" type="presOf" srcId="{981B59FD-F7DB-493D-A784-0E2996502C83}" destId="{DD244618-E9B0-477A-8195-2962EBF7387A}" srcOrd="0" destOrd="0" presId="urn:diagrams.loki3.com/BracketList"/>
    <dgm:cxn modelId="{FEBFE1D2-6797-42F2-B834-85DADA4E5F7F}" srcId="{99DCFCD0-5766-4F14-91A5-D2B41441552D}" destId="{00B739B4-1D5D-4DFE-AD8F-C7ECDE0E3F9C}" srcOrd="3" destOrd="0" parTransId="{CD6F43DE-8364-4744-BA92-774FE168FFE5}" sibTransId="{DA71B985-E580-4DD1-A8C6-5AD7E477F13C}"/>
    <dgm:cxn modelId="{31B57EEB-E312-483B-B347-9F881BC16DB3}" srcId="{9DDD5624-41C9-4373-8DDF-F26D8E2E0762}" destId="{216CB140-88C2-4944-8C7A-02ABBADAA9CF}" srcOrd="0" destOrd="0" parTransId="{A7350F54-5ABC-4031-8518-F7488297642F}" sibTransId="{55C14017-2953-4759-88A7-1AAE2C3EC9AB}"/>
    <dgm:cxn modelId="{DC7926EC-5396-4983-A3A7-43CB53B71227}" srcId="{9DDD5624-41C9-4373-8DDF-F26D8E2E0762}" destId="{F7F6188E-7D30-4964-92DF-872BCFCFFA41}" srcOrd="2" destOrd="0" parTransId="{A9B0E98D-C2B0-4E2F-AA7A-9275A9D74DD5}" sibTransId="{3A7DFC65-1F4F-42F4-9263-C68A3D188DE9}"/>
    <dgm:cxn modelId="{3B8CB588-D503-456F-8377-618A974D1500}" type="presParOf" srcId="{A1B4F684-A82F-4655-8726-13ADF47F341F}" destId="{1CCB4B8E-2537-47D8-A47C-B9472C120001}" srcOrd="0" destOrd="0" presId="urn:diagrams.loki3.com/BracketList"/>
    <dgm:cxn modelId="{E81905E3-EC0C-4638-8B9F-25D44424F5B0}" type="presParOf" srcId="{1CCB4B8E-2537-47D8-A47C-B9472C120001}" destId="{AFFAECD9-A0A9-4243-B4F3-B1BACEEB4946}" srcOrd="0" destOrd="0" presId="urn:diagrams.loki3.com/BracketList"/>
    <dgm:cxn modelId="{95A9A33F-C74D-4136-B9B3-921C4FF2C41C}" type="presParOf" srcId="{1CCB4B8E-2537-47D8-A47C-B9472C120001}" destId="{15BBF226-501C-4011-A1A2-06D4D62796E1}" srcOrd="1" destOrd="0" presId="urn:diagrams.loki3.com/BracketList"/>
    <dgm:cxn modelId="{50C0C2A5-7836-46D1-89BD-60DB9266C709}" type="presParOf" srcId="{1CCB4B8E-2537-47D8-A47C-B9472C120001}" destId="{7D9F7909-6AF3-4007-B9C0-5830CFBFBF11}" srcOrd="2" destOrd="0" presId="urn:diagrams.loki3.com/BracketList"/>
    <dgm:cxn modelId="{F6A7D463-FBA7-4984-9CD5-6309EEA8C0D7}" type="presParOf" srcId="{1CCB4B8E-2537-47D8-A47C-B9472C120001}" destId="{E1A60414-CCB3-42B1-90C0-84F9FB758DE5}" srcOrd="3" destOrd="0" presId="urn:diagrams.loki3.com/BracketList"/>
    <dgm:cxn modelId="{23BBF902-99BA-49B7-B63D-17897F2F15AF}" type="presParOf" srcId="{A1B4F684-A82F-4655-8726-13ADF47F341F}" destId="{33CD43E2-1883-4766-9469-D53A2D053C18}" srcOrd="1" destOrd="0" presId="urn:diagrams.loki3.com/BracketList"/>
    <dgm:cxn modelId="{D069BC98-EAEB-452C-96BA-CE31D232D679}" type="presParOf" srcId="{A1B4F684-A82F-4655-8726-13ADF47F341F}" destId="{3B5C424A-B5FE-40A9-BB82-BB562F6E7C62}" srcOrd="2" destOrd="0" presId="urn:diagrams.loki3.com/BracketList"/>
    <dgm:cxn modelId="{6E0C5493-751F-4451-9F5D-753FBCEBBE0F}" type="presParOf" srcId="{3B5C424A-B5FE-40A9-BB82-BB562F6E7C62}" destId="{97C78D98-EE9E-443A-A466-2E6182C38E7B}" srcOrd="0" destOrd="0" presId="urn:diagrams.loki3.com/BracketList"/>
    <dgm:cxn modelId="{6A46BDA3-26BC-4C23-9A27-E285EBF10E5B}" type="presParOf" srcId="{3B5C424A-B5FE-40A9-BB82-BB562F6E7C62}" destId="{B7FDFB18-9A45-42CD-856E-892723F221B1}" srcOrd="1" destOrd="0" presId="urn:diagrams.loki3.com/BracketList"/>
    <dgm:cxn modelId="{B7AB9C10-DCD0-4884-979B-D4BC4039B9DC}" type="presParOf" srcId="{3B5C424A-B5FE-40A9-BB82-BB562F6E7C62}" destId="{25D8C05D-70B7-496C-AD9E-3A2A67F41871}" srcOrd="2" destOrd="0" presId="urn:diagrams.loki3.com/BracketList"/>
    <dgm:cxn modelId="{3DAC2FAE-79BB-4858-80E2-97F80C452B72}" type="presParOf" srcId="{3B5C424A-B5FE-40A9-BB82-BB562F6E7C62}" destId="{5B12A058-336C-47D0-965A-8C65E52B2F73}" srcOrd="3" destOrd="0" presId="urn:diagrams.loki3.com/BracketList"/>
    <dgm:cxn modelId="{F729B9E8-776F-4240-A766-AAA50F49F25F}" type="presParOf" srcId="{A1B4F684-A82F-4655-8726-13ADF47F341F}" destId="{C2FC4EED-0F4C-424A-971B-966F6910B8E7}" srcOrd="3" destOrd="0" presId="urn:diagrams.loki3.com/BracketList"/>
    <dgm:cxn modelId="{6042D571-DCA4-4245-AD6E-8DADCC804297}" type="presParOf" srcId="{A1B4F684-A82F-4655-8726-13ADF47F341F}" destId="{766BFD12-115B-495E-BED1-D566AF4751C1}" srcOrd="4" destOrd="0" presId="urn:diagrams.loki3.com/BracketList"/>
    <dgm:cxn modelId="{94F136F3-6309-472D-A887-EBED35615754}" type="presParOf" srcId="{766BFD12-115B-495E-BED1-D566AF4751C1}" destId="{BC88EEA7-33EE-4176-9C1B-50297080A48C}" srcOrd="0" destOrd="0" presId="urn:diagrams.loki3.com/BracketList"/>
    <dgm:cxn modelId="{15ED444B-43D1-432F-AD8A-A9028FBDF67A}" type="presParOf" srcId="{766BFD12-115B-495E-BED1-D566AF4751C1}" destId="{20F92546-7BC9-4F7E-9AD5-46BB42FE3E54}" srcOrd="1" destOrd="0" presId="urn:diagrams.loki3.com/BracketList"/>
    <dgm:cxn modelId="{B0BAD802-5FCF-4EEF-BBD7-C14B1F53A5E6}" type="presParOf" srcId="{766BFD12-115B-495E-BED1-D566AF4751C1}" destId="{602ED462-0B45-460A-9C4F-8A555A3A9E15}" srcOrd="2" destOrd="0" presId="urn:diagrams.loki3.com/BracketList"/>
    <dgm:cxn modelId="{783B0332-A51D-45A5-B95E-F97DB85A0CF9}" type="presParOf" srcId="{766BFD12-115B-495E-BED1-D566AF4751C1}" destId="{ADF7C680-6018-40EE-B78E-6C6048CEA89B}" srcOrd="3" destOrd="0" presId="urn:diagrams.loki3.com/BracketList"/>
    <dgm:cxn modelId="{7761047E-BC21-413E-8486-F0FC5AE831CD}" type="presParOf" srcId="{A1B4F684-A82F-4655-8726-13ADF47F341F}" destId="{117873E1-E81B-4C79-A10C-4769F8BAEF62}" srcOrd="5" destOrd="0" presId="urn:diagrams.loki3.com/BracketList"/>
    <dgm:cxn modelId="{E5947B96-61AC-48F9-84F3-0B2133717498}" type="presParOf" srcId="{A1B4F684-A82F-4655-8726-13ADF47F341F}" destId="{ECD48AE8-A71E-48F8-8E59-7B91DBAAF51B}" srcOrd="6" destOrd="0" presId="urn:diagrams.loki3.com/BracketList"/>
    <dgm:cxn modelId="{3F1A8926-78A7-43C6-AFCB-8F7AED0751CB}" type="presParOf" srcId="{ECD48AE8-A71E-48F8-8E59-7B91DBAAF51B}" destId="{E675B5F9-0BF9-4768-AEB2-2BB2526880CB}" srcOrd="0" destOrd="0" presId="urn:diagrams.loki3.com/BracketList"/>
    <dgm:cxn modelId="{FC2F1F32-4B11-497F-ACE5-B440E435F651}" type="presParOf" srcId="{ECD48AE8-A71E-48F8-8E59-7B91DBAAF51B}" destId="{237EF523-411B-4212-84AB-F2FFB558C198}" srcOrd="1" destOrd="0" presId="urn:diagrams.loki3.com/BracketList"/>
    <dgm:cxn modelId="{87224CB5-C236-4644-B6F9-46B09EA7CAB7}" type="presParOf" srcId="{ECD48AE8-A71E-48F8-8E59-7B91DBAAF51B}" destId="{AE6303E6-E06C-4DA1-BF97-A636A0862A4A}" srcOrd="2" destOrd="0" presId="urn:diagrams.loki3.com/BracketList"/>
    <dgm:cxn modelId="{41A04B3A-6578-4FA5-8A1A-F657B88D89AB}" type="presParOf" srcId="{ECD48AE8-A71E-48F8-8E59-7B91DBAAF51B}" destId="{B9D82200-E5A6-4308-A3A8-B3CD3C33E99C}" srcOrd="3" destOrd="0" presId="urn:diagrams.loki3.com/BracketList"/>
    <dgm:cxn modelId="{3C358804-7BE1-4D1E-88E8-C1FC64E54990}" type="presParOf" srcId="{A1B4F684-A82F-4655-8726-13ADF47F341F}" destId="{1F36971A-BB18-4F24-83CB-F99D002611B9}" srcOrd="7" destOrd="0" presId="urn:diagrams.loki3.com/BracketList"/>
    <dgm:cxn modelId="{653C05D5-3EF3-4FCF-8A61-359CDC7FFCAE}" type="presParOf" srcId="{A1B4F684-A82F-4655-8726-13ADF47F341F}" destId="{8FE416AE-5B25-4A2A-AAEE-5A4990DB1736}" srcOrd="8" destOrd="0" presId="urn:diagrams.loki3.com/BracketList"/>
    <dgm:cxn modelId="{D11418E2-ECCB-4118-9332-ED2011F90AE5}" type="presParOf" srcId="{8FE416AE-5B25-4A2A-AAEE-5A4990DB1736}" destId="{DD244618-E9B0-477A-8195-2962EBF7387A}" srcOrd="0" destOrd="0" presId="urn:diagrams.loki3.com/BracketList"/>
    <dgm:cxn modelId="{D6E7BDBF-FF20-4918-824C-B37413D162F7}" type="presParOf" srcId="{8FE416AE-5B25-4A2A-AAEE-5A4990DB1736}" destId="{C1B3CB38-ECAD-41BD-849D-E78E485C8753}" srcOrd="1" destOrd="0" presId="urn:diagrams.loki3.com/BracketList"/>
    <dgm:cxn modelId="{F9F3F0F1-FF13-4F85-8839-A49382C63B31}" type="presParOf" srcId="{8FE416AE-5B25-4A2A-AAEE-5A4990DB1736}" destId="{BD033DAD-DE71-4194-93A4-AC7DF526440B}" srcOrd="2" destOrd="0" presId="urn:diagrams.loki3.com/BracketList"/>
    <dgm:cxn modelId="{526701CF-398D-4C4F-AAAB-BDEA140A5082}" type="presParOf" srcId="{8FE416AE-5B25-4A2A-AAEE-5A4990DB1736}" destId="{BE492A04-54BC-4168-BDEF-BCAA1B8B90A4}"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9103EE8-3ACE-4364-AA40-FDEEC63972A3}"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F1BDC92D-FBB5-4BF4-8D20-072D00ABAE76}">
      <dgm:prSet phldrT="[Text]"/>
      <dgm:spPr/>
      <dgm:t>
        <a:bodyPr/>
        <a:lstStyle/>
        <a:p>
          <a:r>
            <a:rPr lang="en-US" b="1" dirty="0"/>
            <a:t>A</a:t>
          </a:r>
        </a:p>
      </dgm:t>
    </dgm:pt>
    <dgm:pt modelId="{2D91335D-3759-4C3B-AA4B-7D1F9AF45F4B}" type="parTrans" cxnId="{237B33AE-40AE-4F4C-BCCA-F8B31F793F4E}">
      <dgm:prSet/>
      <dgm:spPr/>
      <dgm:t>
        <a:bodyPr/>
        <a:lstStyle/>
        <a:p>
          <a:endParaRPr lang="en-US"/>
        </a:p>
      </dgm:t>
    </dgm:pt>
    <dgm:pt modelId="{84FA0669-E922-4A85-BD8F-1A1B04107249}" type="sibTrans" cxnId="{237B33AE-40AE-4F4C-BCCA-F8B31F793F4E}">
      <dgm:prSet/>
      <dgm:spPr/>
      <dgm:t>
        <a:bodyPr/>
        <a:lstStyle/>
        <a:p>
          <a:endParaRPr lang="en-US"/>
        </a:p>
      </dgm:t>
    </dgm:pt>
    <dgm:pt modelId="{782F54ED-4257-4301-88B9-F2939CA1053A}">
      <dgm:prSet phldrT="[Text]"/>
      <dgm:spPr/>
      <dgm:t>
        <a:bodyPr/>
        <a:lstStyle/>
        <a:p>
          <a:r>
            <a:rPr lang="en-US" dirty="0"/>
            <a:t>Define how the AI should </a:t>
          </a:r>
          <a:r>
            <a:rPr lang="en-US" b="1" dirty="0"/>
            <a:t>act</a:t>
          </a:r>
        </a:p>
      </dgm:t>
    </dgm:pt>
    <dgm:pt modelId="{B6E7BFB3-CA90-4441-AC5C-1481E035B987}" type="parTrans" cxnId="{DD7AA0CD-C3A1-4347-9D4A-CC09170B3203}">
      <dgm:prSet/>
      <dgm:spPr/>
      <dgm:t>
        <a:bodyPr/>
        <a:lstStyle/>
        <a:p>
          <a:endParaRPr lang="en-US"/>
        </a:p>
      </dgm:t>
    </dgm:pt>
    <dgm:pt modelId="{B4C0C955-D20C-4452-B4AF-466D954AA179}" type="sibTrans" cxnId="{DD7AA0CD-C3A1-4347-9D4A-CC09170B3203}">
      <dgm:prSet/>
      <dgm:spPr/>
      <dgm:t>
        <a:bodyPr/>
        <a:lstStyle/>
        <a:p>
          <a:endParaRPr lang="en-US"/>
        </a:p>
      </dgm:t>
    </dgm:pt>
    <dgm:pt modelId="{20A6D114-A590-4032-8A28-E94A2B57E419}">
      <dgm:prSet phldrT="[Text]"/>
      <dgm:spPr/>
      <dgm:t>
        <a:bodyPr/>
        <a:lstStyle/>
        <a:p>
          <a:r>
            <a:rPr lang="en-US" b="1" dirty="0"/>
            <a:t>U</a:t>
          </a:r>
        </a:p>
      </dgm:t>
    </dgm:pt>
    <dgm:pt modelId="{837BB105-2898-48E3-9795-F028A02F1CCE}" type="parTrans" cxnId="{BEC58566-B40C-4B15-A719-9040B04A70C9}">
      <dgm:prSet/>
      <dgm:spPr/>
      <dgm:t>
        <a:bodyPr/>
        <a:lstStyle/>
        <a:p>
          <a:endParaRPr lang="en-US"/>
        </a:p>
      </dgm:t>
    </dgm:pt>
    <dgm:pt modelId="{8C447B0D-6751-4C4F-A7B0-7DA1F35AC258}" type="sibTrans" cxnId="{BEC58566-B40C-4B15-A719-9040B04A70C9}">
      <dgm:prSet/>
      <dgm:spPr/>
      <dgm:t>
        <a:bodyPr/>
        <a:lstStyle/>
        <a:p>
          <a:endParaRPr lang="en-US"/>
        </a:p>
      </dgm:t>
    </dgm:pt>
    <dgm:pt modelId="{1A6EFBDE-47BB-4CD6-B6FA-6EAD1A4EA65B}">
      <dgm:prSet phldrT="[Text]"/>
      <dgm:spPr/>
      <dgm:t>
        <a:bodyPr/>
        <a:lstStyle/>
        <a:p>
          <a:r>
            <a:rPr lang="en-US" dirty="0"/>
            <a:t>Describe the </a:t>
          </a:r>
          <a:r>
            <a:rPr lang="en-US" b="1" dirty="0"/>
            <a:t>user</a:t>
          </a:r>
          <a:r>
            <a:rPr lang="en-US" dirty="0"/>
            <a:t> or audience</a:t>
          </a:r>
        </a:p>
      </dgm:t>
    </dgm:pt>
    <dgm:pt modelId="{DECDDA6F-8C6B-468E-9AAC-810598BAF965}" type="parTrans" cxnId="{A6C134D7-55D8-45F2-B501-BF65FE0D0127}">
      <dgm:prSet/>
      <dgm:spPr/>
      <dgm:t>
        <a:bodyPr/>
        <a:lstStyle/>
        <a:p>
          <a:endParaRPr lang="en-US"/>
        </a:p>
      </dgm:t>
    </dgm:pt>
    <dgm:pt modelId="{0ECB5C80-6883-4EDA-95C7-A0BB9C875618}" type="sibTrans" cxnId="{A6C134D7-55D8-45F2-B501-BF65FE0D0127}">
      <dgm:prSet/>
      <dgm:spPr/>
      <dgm:t>
        <a:bodyPr/>
        <a:lstStyle/>
        <a:p>
          <a:endParaRPr lang="en-US"/>
        </a:p>
      </dgm:t>
    </dgm:pt>
    <dgm:pt modelId="{805A5B72-158A-40AC-97FE-3FBBF4F1B205}">
      <dgm:prSet phldrT="[Text]"/>
      <dgm:spPr/>
      <dgm:t>
        <a:bodyPr/>
        <a:lstStyle/>
        <a:p>
          <a:r>
            <a:rPr lang="en-US" b="1" dirty="0"/>
            <a:t>T</a:t>
          </a:r>
        </a:p>
      </dgm:t>
    </dgm:pt>
    <dgm:pt modelId="{7EFAE0EC-CE62-43C0-9169-9AFAE94E47A3}" type="parTrans" cxnId="{F6AC0A6C-C9B6-41EA-A033-5AE1E39C5706}">
      <dgm:prSet/>
      <dgm:spPr/>
      <dgm:t>
        <a:bodyPr/>
        <a:lstStyle/>
        <a:p>
          <a:endParaRPr lang="en-US"/>
        </a:p>
      </dgm:t>
    </dgm:pt>
    <dgm:pt modelId="{A2676C8C-EF00-4D6B-96E7-24B5B1F2CBF7}" type="sibTrans" cxnId="{F6AC0A6C-C9B6-41EA-A033-5AE1E39C5706}">
      <dgm:prSet/>
      <dgm:spPr/>
      <dgm:t>
        <a:bodyPr/>
        <a:lstStyle/>
        <a:p>
          <a:endParaRPr lang="en-US"/>
        </a:p>
      </dgm:t>
    </dgm:pt>
    <dgm:pt modelId="{B16E0ED9-3379-4946-8886-ABDADF9BB088}">
      <dgm:prSet phldrT="[Text]"/>
      <dgm:spPr/>
      <dgm:t>
        <a:bodyPr/>
        <a:lstStyle/>
        <a:p>
          <a:r>
            <a:rPr lang="en-US" b="1" dirty="0"/>
            <a:t>O</a:t>
          </a:r>
        </a:p>
      </dgm:t>
    </dgm:pt>
    <dgm:pt modelId="{C938B916-C40A-4E53-8878-500627DB71A3}" type="parTrans" cxnId="{AC769A61-7F35-44B2-9735-D21516092353}">
      <dgm:prSet/>
      <dgm:spPr/>
      <dgm:t>
        <a:bodyPr/>
        <a:lstStyle/>
        <a:p>
          <a:endParaRPr lang="en-US"/>
        </a:p>
      </dgm:t>
    </dgm:pt>
    <dgm:pt modelId="{76ABF9AC-5BEF-4497-A2A1-C310C29D46C1}" type="sibTrans" cxnId="{AC769A61-7F35-44B2-9735-D21516092353}">
      <dgm:prSet/>
      <dgm:spPr/>
      <dgm:t>
        <a:bodyPr/>
        <a:lstStyle/>
        <a:p>
          <a:endParaRPr lang="en-US"/>
        </a:p>
      </dgm:t>
    </dgm:pt>
    <dgm:pt modelId="{15801627-ECEC-4866-B981-99ABF0EFAAEB}">
      <dgm:prSet phldrT="[Text]"/>
      <dgm:spPr/>
      <dgm:t>
        <a:bodyPr/>
        <a:lstStyle/>
        <a:p>
          <a:r>
            <a:rPr lang="en-US" b="1" dirty="0"/>
            <a:t>M</a:t>
          </a:r>
        </a:p>
      </dgm:t>
    </dgm:pt>
    <dgm:pt modelId="{5C21E4B4-0D60-4C58-A2E9-6600850A051D}" type="parTrans" cxnId="{5DEA439C-7AF4-4111-8F19-3B2A040AAB15}">
      <dgm:prSet/>
      <dgm:spPr/>
      <dgm:t>
        <a:bodyPr/>
        <a:lstStyle/>
        <a:p>
          <a:endParaRPr lang="en-US"/>
        </a:p>
      </dgm:t>
    </dgm:pt>
    <dgm:pt modelId="{75BD720E-3CC1-45E9-8BDE-0181987F2455}" type="sibTrans" cxnId="{5DEA439C-7AF4-4111-8F19-3B2A040AAB15}">
      <dgm:prSet/>
      <dgm:spPr/>
      <dgm:t>
        <a:bodyPr/>
        <a:lstStyle/>
        <a:p>
          <a:endParaRPr lang="en-US"/>
        </a:p>
      </dgm:t>
    </dgm:pt>
    <dgm:pt modelId="{3A7DACE8-C726-4792-93AE-8774396BA427}">
      <dgm:prSet phldrT="[Text]"/>
      <dgm:spPr/>
      <dgm:t>
        <a:bodyPr/>
        <a:lstStyle/>
        <a:p>
          <a:r>
            <a:rPr lang="en-US" b="1" dirty="0"/>
            <a:t>A</a:t>
          </a:r>
        </a:p>
      </dgm:t>
    </dgm:pt>
    <dgm:pt modelId="{EFBFB66C-07D5-4AB1-BBC6-E3902BE29366}" type="parTrans" cxnId="{F920020D-EDBC-4F35-88BC-12CF87BFF6FA}">
      <dgm:prSet/>
      <dgm:spPr/>
      <dgm:t>
        <a:bodyPr/>
        <a:lstStyle/>
        <a:p>
          <a:endParaRPr lang="en-US"/>
        </a:p>
      </dgm:t>
    </dgm:pt>
    <dgm:pt modelId="{EA62CEC2-801B-4396-A29D-5561030AC4CE}" type="sibTrans" cxnId="{F920020D-EDBC-4F35-88BC-12CF87BFF6FA}">
      <dgm:prSet/>
      <dgm:spPr/>
      <dgm:t>
        <a:bodyPr/>
        <a:lstStyle/>
        <a:p>
          <a:endParaRPr lang="en-US"/>
        </a:p>
      </dgm:t>
    </dgm:pt>
    <dgm:pt modelId="{038C4788-3A1A-4D1E-BD31-4F59D9755949}">
      <dgm:prSet phldrT="[Text]"/>
      <dgm:spPr/>
      <dgm:t>
        <a:bodyPr/>
        <a:lstStyle/>
        <a:p>
          <a:r>
            <a:rPr lang="en-US" b="1" dirty="0"/>
            <a:t>T</a:t>
          </a:r>
        </a:p>
      </dgm:t>
    </dgm:pt>
    <dgm:pt modelId="{BC106A91-05A5-4B29-B4C2-0588C34BFC8F}" type="parTrans" cxnId="{7DAB0F01-8710-47F1-A873-E6DF2F538B6A}">
      <dgm:prSet/>
      <dgm:spPr/>
      <dgm:t>
        <a:bodyPr/>
        <a:lstStyle/>
        <a:p>
          <a:endParaRPr lang="en-US"/>
        </a:p>
      </dgm:t>
    </dgm:pt>
    <dgm:pt modelId="{8DB37410-ABC1-4BF9-9BAC-B36B0E534B84}" type="sibTrans" cxnId="{7DAB0F01-8710-47F1-A873-E6DF2F538B6A}">
      <dgm:prSet/>
      <dgm:spPr/>
      <dgm:t>
        <a:bodyPr/>
        <a:lstStyle/>
        <a:p>
          <a:endParaRPr lang="en-US"/>
        </a:p>
      </dgm:t>
    </dgm:pt>
    <dgm:pt modelId="{934E8D7F-5945-4C2F-95E4-C532C0C846DD}">
      <dgm:prSet phldrT="[Text]"/>
      <dgm:spPr/>
      <dgm:t>
        <a:bodyPr/>
        <a:lstStyle/>
        <a:p>
          <a:r>
            <a:rPr lang="en-US" dirty="0"/>
            <a:t>Explain the </a:t>
          </a:r>
          <a:r>
            <a:rPr lang="en-US" b="1" dirty="0"/>
            <a:t>targeted action </a:t>
          </a:r>
          <a:r>
            <a:rPr lang="en-US" dirty="0"/>
            <a:t>with meaningful verb</a:t>
          </a:r>
        </a:p>
      </dgm:t>
    </dgm:pt>
    <dgm:pt modelId="{B05C28AA-3923-4B5F-B304-7CE8D8994CBA}" type="parTrans" cxnId="{51E8A0D6-5527-4C23-A8EB-27F9F1E3104E}">
      <dgm:prSet/>
      <dgm:spPr/>
      <dgm:t>
        <a:bodyPr/>
        <a:lstStyle/>
        <a:p>
          <a:endParaRPr lang="en-US"/>
        </a:p>
      </dgm:t>
    </dgm:pt>
    <dgm:pt modelId="{CE78BB00-7E07-415E-8160-E0445580AB7D}" type="sibTrans" cxnId="{51E8A0D6-5527-4C23-A8EB-27F9F1E3104E}">
      <dgm:prSet/>
      <dgm:spPr/>
      <dgm:t>
        <a:bodyPr/>
        <a:lstStyle/>
        <a:p>
          <a:endParaRPr lang="en-US"/>
        </a:p>
      </dgm:t>
    </dgm:pt>
    <dgm:pt modelId="{E03D2EE7-E979-4423-89B6-DBAB3B8CA8B8}">
      <dgm:prSet phldrT="[Text]"/>
      <dgm:spPr/>
      <dgm:t>
        <a:bodyPr/>
        <a:lstStyle/>
        <a:p>
          <a:r>
            <a:rPr lang="en-US" dirty="0"/>
            <a:t>Define the </a:t>
          </a:r>
          <a:r>
            <a:rPr lang="en-US" b="1" dirty="0"/>
            <a:t>output</a:t>
          </a:r>
        </a:p>
      </dgm:t>
    </dgm:pt>
    <dgm:pt modelId="{860CEE51-813A-4B83-828A-471CAAE12F42}" type="parTrans" cxnId="{40F8123F-0AB9-4EF5-B20F-6379261348DC}">
      <dgm:prSet/>
      <dgm:spPr/>
      <dgm:t>
        <a:bodyPr/>
        <a:lstStyle/>
        <a:p>
          <a:endParaRPr lang="en-US"/>
        </a:p>
      </dgm:t>
    </dgm:pt>
    <dgm:pt modelId="{3830AA1A-60FC-416F-8511-77E3C754F2E9}" type="sibTrans" cxnId="{40F8123F-0AB9-4EF5-B20F-6379261348DC}">
      <dgm:prSet/>
      <dgm:spPr/>
      <dgm:t>
        <a:bodyPr/>
        <a:lstStyle/>
        <a:p>
          <a:endParaRPr lang="en-US"/>
        </a:p>
      </dgm:t>
    </dgm:pt>
    <dgm:pt modelId="{7CC42EBA-C3F0-456B-875A-9386E4A2C669}">
      <dgm:prSet phldrT="[Text]"/>
      <dgm:spPr/>
      <dgm:t>
        <a:bodyPr/>
        <a:lstStyle/>
        <a:p>
          <a:r>
            <a:rPr lang="en-US" dirty="0"/>
            <a:t>Describe the </a:t>
          </a:r>
          <a:r>
            <a:rPr lang="en-US" b="1" dirty="0"/>
            <a:t>mode</a:t>
          </a:r>
          <a:r>
            <a:rPr lang="en-US" dirty="0"/>
            <a:t> or tone of the output (default is intelligent)</a:t>
          </a:r>
        </a:p>
      </dgm:t>
    </dgm:pt>
    <dgm:pt modelId="{26FB6943-36BD-4436-BAD2-047A5A807E13}" type="parTrans" cxnId="{4F3959A0-77D2-4F44-8904-92947F100F91}">
      <dgm:prSet/>
      <dgm:spPr/>
      <dgm:t>
        <a:bodyPr/>
        <a:lstStyle/>
        <a:p>
          <a:endParaRPr lang="en-US"/>
        </a:p>
      </dgm:t>
    </dgm:pt>
    <dgm:pt modelId="{6CA31933-4623-4F05-B725-E3F1603E12D9}" type="sibTrans" cxnId="{4F3959A0-77D2-4F44-8904-92947F100F91}">
      <dgm:prSet/>
      <dgm:spPr/>
      <dgm:t>
        <a:bodyPr/>
        <a:lstStyle/>
        <a:p>
          <a:endParaRPr lang="en-US"/>
        </a:p>
      </dgm:t>
    </dgm:pt>
    <dgm:pt modelId="{FB845DE8-8346-4D03-9861-4D0E2B2F759B}">
      <dgm:prSet phldrT="[Text]"/>
      <dgm:spPr/>
      <dgm:t>
        <a:bodyPr/>
        <a:lstStyle/>
        <a:p>
          <a:r>
            <a:rPr lang="en-US" dirty="0"/>
            <a:t>Describe </a:t>
          </a:r>
          <a:r>
            <a:rPr lang="en-US" b="1" dirty="0"/>
            <a:t>atypical</a:t>
          </a:r>
          <a:r>
            <a:rPr lang="en-US" dirty="0"/>
            <a:t> limits (if integrated into an application)</a:t>
          </a:r>
        </a:p>
      </dgm:t>
    </dgm:pt>
    <dgm:pt modelId="{068026EC-3BFE-421A-B71B-07E60D3276C8}" type="parTrans" cxnId="{DAAC88B5-2E30-4038-8963-1A3AAE5C8998}">
      <dgm:prSet/>
      <dgm:spPr/>
      <dgm:t>
        <a:bodyPr/>
        <a:lstStyle/>
        <a:p>
          <a:endParaRPr lang="en-US"/>
        </a:p>
      </dgm:t>
    </dgm:pt>
    <dgm:pt modelId="{71025676-124E-4869-A55A-E8E750678C13}" type="sibTrans" cxnId="{DAAC88B5-2E30-4038-8963-1A3AAE5C8998}">
      <dgm:prSet/>
      <dgm:spPr/>
      <dgm:t>
        <a:bodyPr/>
        <a:lstStyle/>
        <a:p>
          <a:endParaRPr lang="en-US"/>
        </a:p>
      </dgm:t>
    </dgm:pt>
    <dgm:pt modelId="{F1A910F8-8831-496C-83FB-BF106D793126}">
      <dgm:prSet phldrT="[Text]"/>
      <dgm:spPr/>
      <dgm:t>
        <a:bodyPr/>
        <a:lstStyle/>
        <a:p>
          <a:r>
            <a:rPr lang="en-US" dirty="0"/>
            <a:t>Describe any </a:t>
          </a:r>
          <a:r>
            <a:rPr lang="en-US" b="1" dirty="0"/>
            <a:t>topic whitelisting </a:t>
          </a:r>
          <a:r>
            <a:rPr lang="en-US" b="0" dirty="0"/>
            <a:t>(if conversational)</a:t>
          </a:r>
          <a:endParaRPr lang="en-US" b="1" dirty="0"/>
        </a:p>
      </dgm:t>
    </dgm:pt>
    <dgm:pt modelId="{00BDAF65-9564-46A5-BFF1-28F35E339C2B}" type="parTrans" cxnId="{F6D421AE-89D5-4ABA-AD62-917212A0D483}">
      <dgm:prSet/>
      <dgm:spPr/>
      <dgm:t>
        <a:bodyPr/>
        <a:lstStyle/>
        <a:p>
          <a:endParaRPr lang="en-US"/>
        </a:p>
      </dgm:t>
    </dgm:pt>
    <dgm:pt modelId="{9A193579-8CEE-462A-9BB5-5E0BD5835F43}" type="sibTrans" cxnId="{F6D421AE-89D5-4ABA-AD62-917212A0D483}">
      <dgm:prSet/>
      <dgm:spPr/>
      <dgm:t>
        <a:bodyPr/>
        <a:lstStyle/>
        <a:p>
          <a:endParaRPr lang="en-US"/>
        </a:p>
      </dgm:t>
    </dgm:pt>
    <dgm:pt modelId="{4A5D8385-6A30-4755-BF63-AF01FAFE8307}" type="pres">
      <dgm:prSet presAssocID="{B9103EE8-3ACE-4364-AA40-FDEEC63972A3}" presName="linearFlow" presStyleCnt="0">
        <dgm:presLayoutVars>
          <dgm:dir/>
          <dgm:animLvl val="lvl"/>
          <dgm:resizeHandles val="exact"/>
        </dgm:presLayoutVars>
      </dgm:prSet>
      <dgm:spPr/>
    </dgm:pt>
    <dgm:pt modelId="{CCB6FD2B-8846-43BE-9B5B-D1696F6079D8}" type="pres">
      <dgm:prSet presAssocID="{F1BDC92D-FBB5-4BF4-8D20-072D00ABAE76}" presName="composite" presStyleCnt="0"/>
      <dgm:spPr/>
    </dgm:pt>
    <dgm:pt modelId="{3887B24A-1C2A-4B08-B1FB-761C9846E042}" type="pres">
      <dgm:prSet presAssocID="{F1BDC92D-FBB5-4BF4-8D20-072D00ABAE76}" presName="parentText" presStyleLbl="alignNode1" presStyleIdx="0" presStyleCnt="7">
        <dgm:presLayoutVars>
          <dgm:chMax val="1"/>
          <dgm:bulletEnabled val="1"/>
        </dgm:presLayoutVars>
      </dgm:prSet>
      <dgm:spPr/>
    </dgm:pt>
    <dgm:pt modelId="{62F75EDB-B980-44C3-ABAE-CAC58562C41E}" type="pres">
      <dgm:prSet presAssocID="{F1BDC92D-FBB5-4BF4-8D20-072D00ABAE76}" presName="descendantText" presStyleLbl="alignAcc1" presStyleIdx="0" presStyleCnt="7">
        <dgm:presLayoutVars>
          <dgm:bulletEnabled val="1"/>
        </dgm:presLayoutVars>
      </dgm:prSet>
      <dgm:spPr/>
    </dgm:pt>
    <dgm:pt modelId="{78AB81C7-B17F-4941-B6DD-02703EB08953}" type="pres">
      <dgm:prSet presAssocID="{84FA0669-E922-4A85-BD8F-1A1B04107249}" presName="sp" presStyleCnt="0"/>
      <dgm:spPr/>
    </dgm:pt>
    <dgm:pt modelId="{5E1F4060-AC55-4A97-AF0B-0C2B08ED6D24}" type="pres">
      <dgm:prSet presAssocID="{20A6D114-A590-4032-8A28-E94A2B57E419}" presName="composite" presStyleCnt="0"/>
      <dgm:spPr/>
    </dgm:pt>
    <dgm:pt modelId="{831E81B0-7633-400F-8C6F-BB7CB0711562}" type="pres">
      <dgm:prSet presAssocID="{20A6D114-A590-4032-8A28-E94A2B57E419}" presName="parentText" presStyleLbl="alignNode1" presStyleIdx="1" presStyleCnt="7">
        <dgm:presLayoutVars>
          <dgm:chMax val="1"/>
          <dgm:bulletEnabled val="1"/>
        </dgm:presLayoutVars>
      </dgm:prSet>
      <dgm:spPr/>
    </dgm:pt>
    <dgm:pt modelId="{B8552276-292C-4209-8E02-58E7053C7454}" type="pres">
      <dgm:prSet presAssocID="{20A6D114-A590-4032-8A28-E94A2B57E419}" presName="descendantText" presStyleLbl="alignAcc1" presStyleIdx="1" presStyleCnt="7">
        <dgm:presLayoutVars>
          <dgm:bulletEnabled val="1"/>
        </dgm:presLayoutVars>
      </dgm:prSet>
      <dgm:spPr/>
    </dgm:pt>
    <dgm:pt modelId="{7694798D-EF21-46DA-9177-A9D3EE98C93F}" type="pres">
      <dgm:prSet presAssocID="{8C447B0D-6751-4C4F-A7B0-7DA1F35AC258}" presName="sp" presStyleCnt="0"/>
      <dgm:spPr/>
    </dgm:pt>
    <dgm:pt modelId="{6D71CEBD-BD72-41BC-A361-97F72675145E}" type="pres">
      <dgm:prSet presAssocID="{805A5B72-158A-40AC-97FE-3FBBF4F1B205}" presName="composite" presStyleCnt="0"/>
      <dgm:spPr/>
    </dgm:pt>
    <dgm:pt modelId="{E59D5072-3844-4320-9BBB-A91D12119132}" type="pres">
      <dgm:prSet presAssocID="{805A5B72-158A-40AC-97FE-3FBBF4F1B205}" presName="parentText" presStyleLbl="alignNode1" presStyleIdx="2" presStyleCnt="7">
        <dgm:presLayoutVars>
          <dgm:chMax val="1"/>
          <dgm:bulletEnabled val="1"/>
        </dgm:presLayoutVars>
      </dgm:prSet>
      <dgm:spPr/>
    </dgm:pt>
    <dgm:pt modelId="{DC4C1507-7EC3-4066-8378-EA44C495D70E}" type="pres">
      <dgm:prSet presAssocID="{805A5B72-158A-40AC-97FE-3FBBF4F1B205}" presName="descendantText" presStyleLbl="alignAcc1" presStyleIdx="2" presStyleCnt="7">
        <dgm:presLayoutVars>
          <dgm:bulletEnabled val="1"/>
        </dgm:presLayoutVars>
      </dgm:prSet>
      <dgm:spPr/>
    </dgm:pt>
    <dgm:pt modelId="{D2D39E1B-3A6F-45E9-8100-D10C9FCDADE4}" type="pres">
      <dgm:prSet presAssocID="{A2676C8C-EF00-4D6B-96E7-24B5B1F2CBF7}" presName="sp" presStyleCnt="0"/>
      <dgm:spPr/>
    </dgm:pt>
    <dgm:pt modelId="{52E75F4A-E22B-47DD-8035-A852A69F01C2}" type="pres">
      <dgm:prSet presAssocID="{B16E0ED9-3379-4946-8886-ABDADF9BB088}" presName="composite" presStyleCnt="0"/>
      <dgm:spPr/>
    </dgm:pt>
    <dgm:pt modelId="{612073FC-5FA2-430F-9576-FFB898348F58}" type="pres">
      <dgm:prSet presAssocID="{B16E0ED9-3379-4946-8886-ABDADF9BB088}" presName="parentText" presStyleLbl="alignNode1" presStyleIdx="3" presStyleCnt="7">
        <dgm:presLayoutVars>
          <dgm:chMax val="1"/>
          <dgm:bulletEnabled val="1"/>
        </dgm:presLayoutVars>
      </dgm:prSet>
      <dgm:spPr/>
    </dgm:pt>
    <dgm:pt modelId="{19971358-358A-4FC7-9419-77667E720F07}" type="pres">
      <dgm:prSet presAssocID="{B16E0ED9-3379-4946-8886-ABDADF9BB088}" presName="descendantText" presStyleLbl="alignAcc1" presStyleIdx="3" presStyleCnt="7">
        <dgm:presLayoutVars>
          <dgm:bulletEnabled val="1"/>
        </dgm:presLayoutVars>
      </dgm:prSet>
      <dgm:spPr/>
    </dgm:pt>
    <dgm:pt modelId="{7FECBE2E-D405-45FE-B310-E9506858571E}" type="pres">
      <dgm:prSet presAssocID="{76ABF9AC-5BEF-4497-A2A1-C310C29D46C1}" presName="sp" presStyleCnt="0"/>
      <dgm:spPr/>
    </dgm:pt>
    <dgm:pt modelId="{C67E141C-AFC7-4FBA-B530-1233E2CFDAD2}" type="pres">
      <dgm:prSet presAssocID="{15801627-ECEC-4866-B981-99ABF0EFAAEB}" presName="composite" presStyleCnt="0"/>
      <dgm:spPr/>
    </dgm:pt>
    <dgm:pt modelId="{D3225F4A-D00E-46CB-B8D5-1FEF6381CB29}" type="pres">
      <dgm:prSet presAssocID="{15801627-ECEC-4866-B981-99ABF0EFAAEB}" presName="parentText" presStyleLbl="alignNode1" presStyleIdx="4" presStyleCnt="7">
        <dgm:presLayoutVars>
          <dgm:chMax val="1"/>
          <dgm:bulletEnabled val="1"/>
        </dgm:presLayoutVars>
      </dgm:prSet>
      <dgm:spPr/>
    </dgm:pt>
    <dgm:pt modelId="{3ABCB62E-5AD5-40D3-B79C-2972D38138A3}" type="pres">
      <dgm:prSet presAssocID="{15801627-ECEC-4866-B981-99ABF0EFAAEB}" presName="descendantText" presStyleLbl="alignAcc1" presStyleIdx="4" presStyleCnt="7">
        <dgm:presLayoutVars>
          <dgm:bulletEnabled val="1"/>
        </dgm:presLayoutVars>
      </dgm:prSet>
      <dgm:spPr/>
    </dgm:pt>
    <dgm:pt modelId="{9DE3F8B1-7FF3-4F8D-A6CC-8A13E654B5E4}" type="pres">
      <dgm:prSet presAssocID="{75BD720E-3CC1-45E9-8BDE-0181987F2455}" presName="sp" presStyleCnt="0"/>
      <dgm:spPr/>
    </dgm:pt>
    <dgm:pt modelId="{F94A6D70-AC8D-46B8-B6CD-7804D9435D86}" type="pres">
      <dgm:prSet presAssocID="{3A7DACE8-C726-4792-93AE-8774396BA427}" presName="composite" presStyleCnt="0"/>
      <dgm:spPr/>
    </dgm:pt>
    <dgm:pt modelId="{FB9DF60E-8556-4F77-8979-BBCFA0A65C31}" type="pres">
      <dgm:prSet presAssocID="{3A7DACE8-C726-4792-93AE-8774396BA427}" presName="parentText" presStyleLbl="alignNode1" presStyleIdx="5" presStyleCnt="7">
        <dgm:presLayoutVars>
          <dgm:chMax val="1"/>
          <dgm:bulletEnabled val="1"/>
        </dgm:presLayoutVars>
      </dgm:prSet>
      <dgm:spPr/>
    </dgm:pt>
    <dgm:pt modelId="{678406CF-A47A-4D6C-A6D9-9684A1B892AD}" type="pres">
      <dgm:prSet presAssocID="{3A7DACE8-C726-4792-93AE-8774396BA427}" presName="descendantText" presStyleLbl="alignAcc1" presStyleIdx="5" presStyleCnt="7">
        <dgm:presLayoutVars>
          <dgm:bulletEnabled val="1"/>
        </dgm:presLayoutVars>
      </dgm:prSet>
      <dgm:spPr/>
    </dgm:pt>
    <dgm:pt modelId="{8C19B4F4-0D63-4460-96F1-77C1F39EA9C1}" type="pres">
      <dgm:prSet presAssocID="{EA62CEC2-801B-4396-A29D-5561030AC4CE}" presName="sp" presStyleCnt="0"/>
      <dgm:spPr/>
    </dgm:pt>
    <dgm:pt modelId="{9ECAFA7E-EADC-44A1-B599-C82DF38347BA}" type="pres">
      <dgm:prSet presAssocID="{038C4788-3A1A-4D1E-BD31-4F59D9755949}" presName="composite" presStyleCnt="0"/>
      <dgm:spPr/>
    </dgm:pt>
    <dgm:pt modelId="{F218C1F4-EE21-41CF-8432-06A03E136F76}" type="pres">
      <dgm:prSet presAssocID="{038C4788-3A1A-4D1E-BD31-4F59D9755949}" presName="parentText" presStyleLbl="alignNode1" presStyleIdx="6" presStyleCnt="7">
        <dgm:presLayoutVars>
          <dgm:chMax val="1"/>
          <dgm:bulletEnabled val="1"/>
        </dgm:presLayoutVars>
      </dgm:prSet>
      <dgm:spPr/>
    </dgm:pt>
    <dgm:pt modelId="{EEEC65B0-6F29-4FCD-81F1-C526CAD7885E}" type="pres">
      <dgm:prSet presAssocID="{038C4788-3A1A-4D1E-BD31-4F59D9755949}" presName="descendantText" presStyleLbl="alignAcc1" presStyleIdx="6" presStyleCnt="7">
        <dgm:presLayoutVars>
          <dgm:bulletEnabled val="1"/>
        </dgm:presLayoutVars>
      </dgm:prSet>
      <dgm:spPr/>
    </dgm:pt>
  </dgm:ptLst>
  <dgm:cxnLst>
    <dgm:cxn modelId="{7DAB0F01-8710-47F1-A873-E6DF2F538B6A}" srcId="{B9103EE8-3ACE-4364-AA40-FDEEC63972A3}" destId="{038C4788-3A1A-4D1E-BD31-4F59D9755949}" srcOrd="6" destOrd="0" parTransId="{BC106A91-05A5-4B29-B4C2-0588C34BFC8F}" sibTransId="{8DB37410-ABC1-4BF9-9BAC-B36B0E534B84}"/>
    <dgm:cxn modelId="{F920020D-EDBC-4F35-88BC-12CF87BFF6FA}" srcId="{B9103EE8-3ACE-4364-AA40-FDEEC63972A3}" destId="{3A7DACE8-C726-4792-93AE-8774396BA427}" srcOrd="5" destOrd="0" parTransId="{EFBFB66C-07D5-4AB1-BBC6-E3902BE29366}" sibTransId="{EA62CEC2-801B-4396-A29D-5561030AC4CE}"/>
    <dgm:cxn modelId="{85A2901F-62A1-48D9-8B92-1F2B05A8BD34}" type="presOf" srcId="{B9103EE8-3ACE-4364-AA40-FDEEC63972A3}" destId="{4A5D8385-6A30-4755-BF63-AF01FAFE8307}" srcOrd="0" destOrd="0" presId="urn:microsoft.com/office/officeart/2005/8/layout/chevron2"/>
    <dgm:cxn modelId="{EE81B421-217B-468F-875A-2BF881944E9D}" type="presOf" srcId="{782F54ED-4257-4301-88B9-F2939CA1053A}" destId="{62F75EDB-B980-44C3-ABAE-CAC58562C41E}" srcOrd="0" destOrd="0" presId="urn:microsoft.com/office/officeart/2005/8/layout/chevron2"/>
    <dgm:cxn modelId="{B9019831-E9B7-4C33-87E6-8FBE3839C4FF}" type="presOf" srcId="{B16E0ED9-3379-4946-8886-ABDADF9BB088}" destId="{612073FC-5FA2-430F-9576-FFB898348F58}" srcOrd="0" destOrd="0" presId="urn:microsoft.com/office/officeart/2005/8/layout/chevron2"/>
    <dgm:cxn modelId="{F1883632-E5CC-44CB-A6C9-06485FB87040}" type="presOf" srcId="{F1A910F8-8831-496C-83FB-BF106D793126}" destId="{EEEC65B0-6F29-4FCD-81F1-C526CAD7885E}" srcOrd="0" destOrd="0" presId="urn:microsoft.com/office/officeart/2005/8/layout/chevron2"/>
    <dgm:cxn modelId="{6EF8D832-F565-4814-939E-A3B9EA6A6B5C}" type="presOf" srcId="{E03D2EE7-E979-4423-89B6-DBAB3B8CA8B8}" destId="{19971358-358A-4FC7-9419-77667E720F07}" srcOrd="0" destOrd="0" presId="urn:microsoft.com/office/officeart/2005/8/layout/chevron2"/>
    <dgm:cxn modelId="{40F8123F-0AB9-4EF5-B20F-6379261348DC}" srcId="{B16E0ED9-3379-4946-8886-ABDADF9BB088}" destId="{E03D2EE7-E979-4423-89B6-DBAB3B8CA8B8}" srcOrd="0" destOrd="0" parTransId="{860CEE51-813A-4B83-828A-471CAAE12F42}" sibTransId="{3830AA1A-60FC-416F-8511-77E3C754F2E9}"/>
    <dgm:cxn modelId="{AC769A61-7F35-44B2-9735-D21516092353}" srcId="{B9103EE8-3ACE-4364-AA40-FDEEC63972A3}" destId="{B16E0ED9-3379-4946-8886-ABDADF9BB088}" srcOrd="3" destOrd="0" parTransId="{C938B916-C40A-4E53-8878-500627DB71A3}" sibTransId="{76ABF9AC-5BEF-4497-A2A1-C310C29D46C1}"/>
    <dgm:cxn modelId="{BEC58566-B40C-4B15-A719-9040B04A70C9}" srcId="{B9103EE8-3ACE-4364-AA40-FDEEC63972A3}" destId="{20A6D114-A590-4032-8A28-E94A2B57E419}" srcOrd="1" destOrd="0" parTransId="{837BB105-2898-48E3-9795-F028A02F1CCE}" sibTransId="{8C447B0D-6751-4C4F-A7B0-7DA1F35AC258}"/>
    <dgm:cxn modelId="{F6AC0A6C-C9B6-41EA-A033-5AE1E39C5706}" srcId="{B9103EE8-3ACE-4364-AA40-FDEEC63972A3}" destId="{805A5B72-158A-40AC-97FE-3FBBF4F1B205}" srcOrd="2" destOrd="0" parTransId="{7EFAE0EC-CE62-43C0-9169-9AFAE94E47A3}" sibTransId="{A2676C8C-EF00-4D6B-96E7-24B5B1F2CBF7}"/>
    <dgm:cxn modelId="{87E2D66E-7C4A-4A3A-8D94-900A8F76B8FB}" type="presOf" srcId="{3A7DACE8-C726-4792-93AE-8774396BA427}" destId="{FB9DF60E-8556-4F77-8979-BBCFA0A65C31}" srcOrd="0" destOrd="0" presId="urn:microsoft.com/office/officeart/2005/8/layout/chevron2"/>
    <dgm:cxn modelId="{35F74E78-A281-41BF-A330-C9BD3F0EC040}" type="presOf" srcId="{15801627-ECEC-4866-B981-99ABF0EFAAEB}" destId="{D3225F4A-D00E-46CB-B8D5-1FEF6381CB29}" srcOrd="0" destOrd="0" presId="urn:microsoft.com/office/officeart/2005/8/layout/chevron2"/>
    <dgm:cxn modelId="{9D011F8B-3D72-4D36-A825-1E75381F8D77}" type="presOf" srcId="{FB845DE8-8346-4D03-9861-4D0E2B2F759B}" destId="{678406CF-A47A-4D6C-A6D9-9684A1B892AD}" srcOrd="0" destOrd="0" presId="urn:microsoft.com/office/officeart/2005/8/layout/chevron2"/>
    <dgm:cxn modelId="{0326A694-C8BA-4924-AB7A-664BDF30B0B9}" type="presOf" srcId="{20A6D114-A590-4032-8A28-E94A2B57E419}" destId="{831E81B0-7633-400F-8C6F-BB7CB0711562}" srcOrd="0" destOrd="0" presId="urn:microsoft.com/office/officeart/2005/8/layout/chevron2"/>
    <dgm:cxn modelId="{5915EC98-8CF9-4C84-9E48-8C37669F898B}" type="presOf" srcId="{934E8D7F-5945-4C2F-95E4-C532C0C846DD}" destId="{DC4C1507-7EC3-4066-8378-EA44C495D70E}" srcOrd="0" destOrd="0" presId="urn:microsoft.com/office/officeart/2005/8/layout/chevron2"/>
    <dgm:cxn modelId="{5DEA439C-7AF4-4111-8F19-3B2A040AAB15}" srcId="{B9103EE8-3ACE-4364-AA40-FDEEC63972A3}" destId="{15801627-ECEC-4866-B981-99ABF0EFAAEB}" srcOrd="4" destOrd="0" parTransId="{5C21E4B4-0D60-4C58-A2E9-6600850A051D}" sibTransId="{75BD720E-3CC1-45E9-8BDE-0181987F2455}"/>
    <dgm:cxn modelId="{1B24479C-5618-4F87-8F5C-5192E136B057}" type="presOf" srcId="{7CC42EBA-C3F0-456B-875A-9386E4A2C669}" destId="{3ABCB62E-5AD5-40D3-B79C-2972D38138A3}" srcOrd="0" destOrd="0" presId="urn:microsoft.com/office/officeart/2005/8/layout/chevron2"/>
    <dgm:cxn modelId="{F1BC499D-4FC3-467D-997E-1025EB96271B}" type="presOf" srcId="{805A5B72-158A-40AC-97FE-3FBBF4F1B205}" destId="{E59D5072-3844-4320-9BBB-A91D12119132}" srcOrd="0" destOrd="0" presId="urn:microsoft.com/office/officeart/2005/8/layout/chevron2"/>
    <dgm:cxn modelId="{4F3959A0-77D2-4F44-8904-92947F100F91}" srcId="{15801627-ECEC-4866-B981-99ABF0EFAAEB}" destId="{7CC42EBA-C3F0-456B-875A-9386E4A2C669}" srcOrd="0" destOrd="0" parTransId="{26FB6943-36BD-4436-BAD2-047A5A807E13}" sibTransId="{6CA31933-4623-4F05-B725-E3F1603E12D9}"/>
    <dgm:cxn modelId="{F6D421AE-89D5-4ABA-AD62-917212A0D483}" srcId="{038C4788-3A1A-4D1E-BD31-4F59D9755949}" destId="{F1A910F8-8831-496C-83FB-BF106D793126}" srcOrd="0" destOrd="0" parTransId="{00BDAF65-9564-46A5-BFF1-28F35E339C2B}" sibTransId="{9A193579-8CEE-462A-9BB5-5E0BD5835F43}"/>
    <dgm:cxn modelId="{237B33AE-40AE-4F4C-BCCA-F8B31F793F4E}" srcId="{B9103EE8-3ACE-4364-AA40-FDEEC63972A3}" destId="{F1BDC92D-FBB5-4BF4-8D20-072D00ABAE76}" srcOrd="0" destOrd="0" parTransId="{2D91335D-3759-4C3B-AA4B-7D1F9AF45F4B}" sibTransId="{84FA0669-E922-4A85-BD8F-1A1B04107249}"/>
    <dgm:cxn modelId="{4D2463B5-F166-48A8-9229-6FCEF27262F7}" type="presOf" srcId="{1A6EFBDE-47BB-4CD6-B6FA-6EAD1A4EA65B}" destId="{B8552276-292C-4209-8E02-58E7053C7454}" srcOrd="0" destOrd="0" presId="urn:microsoft.com/office/officeart/2005/8/layout/chevron2"/>
    <dgm:cxn modelId="{DAAC88B5-2E30-4038-8963-1A3AAE5C8998}" srcId="{3A7DACE8-C726-4792-93AE-8774396BA427}" destId="{FB845DE8-8346-4D03-9861-4D0E2B2F759B}" srcOrd="0" destOrd="0" parTransId="{068026EC-3BFE-421A-B71B-07E60D3276C8}" sibTransId="{71025676-124E-4869-A55A-E8E750678C13}"/>
    <dgm:cxn modelId="{FA0675B7-ACAF-4119-8143-4DD061306360}" type="presOf" srcId="{038C4788-3A1A-4D1E-BD31-4F59D9755949}" destId="{F218C1F4-EE21-41CF-8432-06A03E136F76}" srcOrd="0" destOrd="0" presId="urn:microsoft.com/office/officeart/2005/8/layout/chevron2"/>
    <dgm:cxn modelId="{E63900BC-361E-40C5-9A50-23DFEEA7EE61}" type="presOf" srcId="{F1BDC92D-FBB5-4BF4-8D20-072D00ABAE76}" destId="{3887B24A-1C2A-4B08-B1FB-761C9846E042}" srcOrd="0" destOrd="0" presId="urn:microsoft.com/office/officeart/2005/8/layout/chevron2"/>
    <dgm:cxn modelId="{DD7AA0CD-C3A1-4347-9D4A-CC09170B3203}" srcId="{F1BDC92D-FBB5-4BF4-8D20-072D00ABAE76}" destId="{782F54ED-4257-4301-88B9-F2939CA1053A}" srcOrd="0" destOrd="0" parTransId="{B6E7BFB3-CA90-4441-AC5C-1481E035B987}" sibTransId="{B4C0C955-D20C-4452-B4AF-466D954AA179}"/>
    <dgm:cxn modelId="{51E8A0D6-5527-4C23-A8EB-27F9F1E3104E}" srcId="{805A5B72-158A-40AC-97FE-3FBBF4F1B205}" destId="{934E8D7F-5945-4C2F-95E4-C532C0C846DD}" srcOrd="0" destOrd="0" parTransId="{B05C28AA-3923-4B5F-B304-7CE8D8994CBA}" sibTransId="{CE78BB00-7E07-415E-8160-E0445580AB7D}"/>
    <dgm:cxn modelId="{A6C134D7-55D8-45F2-B501-BF65FE0D0127}" srcId="{20A6D114-A590-4032-8A28-E94A2B57E419}" destId="{1A6EFBDE-47BB-4CD6-B6FA-6EAD1A4EA65B}" srcOrd="0" destOrd="0" parTransId="{DECDDA6F-8C6B-468E-9AAC-810598BAF965}" sibTransId="{0ECB5C80-6883-4EDA-95C7-A0BB9C875618}"/>
    <dgm:cxn modelId="{36810607-5FFC-4949-BC48-6F445B620235}" type="presParOf" srcId="{4A5D8385-6A30-4755-BF63-AF01FAFE8307}" destId="{CCB6FD2B-8846-43BE-9B5B-D1696F6079D8}" srcOrd="0" destOrd="0" presId="urn:microsoft.com/office/officeart/2005/8/layout/chevron2"/>
    <dgm:cxn modelId="{4DD7BE96-5C92-41B2-8D5D-114799D2BCB1}" type="presParOf" srcId="{CCB6FD2B-8846-43BE-9B5B-D1696F6079D8}" destId="{3887B24A-1C2A-4B08-B1FB-761C9846E042}" srcOrd="0" destOrd="0" presId="urn:microsoft.com/office/officeart/2005/8/layout/chevron2"/>
    <dgm:cxn modelId="{D81244EF-46E2-4708-A997-D32678963211}" type="presParOf" srcId="{CCB6FD2B-8846-43BE-9B5B-D1696F6079D8}" destId="{62F75EDB-B980-44C3-ABAE-CAC58562C41E}" srcOrd="1" destOrd="0" presId="urn:microsoft.com/office/officeart/2005/8/layout/chevron2"/>
    <dgm:cxn modelId="{4CD13171-38A9-48A2-AACA-16CD66C9789B}" type="presParOf" srcId="{4A5D8385-6A30-4755-BF63-AF01FAFE8307}" destId="{78AB81C7-B17F-4941-B6DD-02703EB08953}" srcOrd="1" destOrd="0" presId="urn:microsoft.com/office/officeart/2005/8/layout/chevron2"/>
    <dgm:cxn modelId="{7DDF27C7-82B9-48A5-86F9-4CB7EB4C85DC}" type="presParOf" srcId="{4A5D8385-6A30-4755-BF63-AF01FAFE8307}" destId="{5E1F4060-AC55-4A97-AF0B-0C2B08ED6D24}" srcOrd="2" destOrd="0" presId="urn:microsoft.com/office/officeart/2005/8/layout/chevron2"/>
    <dgm:cxn modelId="{749FEC1A-D656-4243-A50C-52D97D7731E4}" type="presParOf" srcId="{5E1F4060-AC55-4A97-AF0B-0C2B08ED6D24}" destId="{831E81B0-7633-400F-8C6F-BB7CB0711562}" srcOrd="0" destOrd="0" presId="urn:microsoft.com/office/officeart/2005/8/layout/chevron2"/>
    <dgm:cxn modelId="{C1680A5B-94DD-4CE4-8C71-BB07483E5238}" type="presParOf" srcId="{5E1F4060-AC55-4A97-AF0B-0C2B08ED6D24}" destId="{B8552276-292C-4209-8E02-58E7053C7454}" srcOrd="1" destOrd="0" presId="urn:microsoft.com/office/officeart/2005/8/layout/chevron2"/>
    <dgm:cxn modelId="{50CB71F3-A5F0-48E5-BA8E-7FA0687F077D}" type="presParOf" srcId="{4A5D8385-6A30-4755-BF63-AF01FAFE8307}" destId="{7694798D-EF21-46DA-9177-A9D3EE98C93F}" srcOrd="3" destOrd="0" presId="urn:microsoft.com/office/officeart/2005/8/layout/chevron2"/>
    <dgm:cxn modelId="{FD182A10-0D07-445F-893A-ADA82800FA31}" type="presParOf" srcId="{4A5D8385-6A30-4755-BF63-AF01FAFE8307}" destId="{6D71CEBD-BD72-41BC-A361-97F72675145E}" srcOrd="4" destOrd="0" presId="urn:microsoft.com/office/officeart/2005/8/layout/chevron2"/>
    <dgm:cxn modelId="{42CB67B1-55A2-4B92-B69D-0B84C31D14B8}" type="presParOf" srcId="{6D71CEBD-BD72-41BC-A361-97F72675145E}" destId="{E59D5072-3844-4320-9BBB-A91D12119132}" srcOrd="0" destOrd="0" presId="urn:microsoft.com/office/officeart/2005/8/layout/chevron2"/>
    <dgm:cxn modelId="{74DC6345-0457-4686-8EE1-F8B4E199059D}" type="presParOf" srcId="{6D71CEBD-BD72-41BC-A361-97F72675145E}" destId="{DC4C1507-7EC3-4066-8378-EA44C495D70E}" srcOrd="1" destOrd="0" presId="urn:microsoft.com/office/officeart/2005/8/layout/chevron2"/>
    <dgm:cxn modelId="{18E0CB97-D10C-45F6-B748-FB3C7203FE55}" type="presParOf" srcId="{4A5D8385-6A30-4755-BF63-AF01FAFE8307}" destId="{D2D39E1B-3A6F-45E9-8100-D10C9FCDADE4}" srcOrd="5" destOrd="0" presId="urn:microsoft.com/office/officeart/2005/8/layout/chevron2"/>
    <dgm:cxn modelId="{9E5C2812-5AF3-41F8-B3C0-C366AE3B74E9}" type="presParOf" srcId="{4A5D8385-6A30-4755-BF63-AF01FAFE8307}" destId="{52E75F4A-E22B-47DD-8035-A852A69F01C2}" srcOrd="6" destOrd="0" presId="urn:microsoft.com/office/officeart/2005/8/layout/chevron2"/>
    <dgm:cxn modelId="{D00E598D-0492-487C-90CF-AD429A16FC90}" type="presParOf" srcId="{52E75F4A-E22B-47DD-8035-A852A69F01C2}" destId="{612073FC-5FA2-430F-9576-FFB898348F58}" srcOrd="0" destOrd="0" presId="urn:microsoft.com/office/officeart/2005/8/layout/chevron2"/>
    <dgm:cxn modelId="{F8F8141A-59DA-49E3-9E91-222FEE3CE39B}" type="presParOf" srcId="{52E75F4A-E22B-47DD-8035-A852A69F01C2}" destId="{19971358-358A-4FC7-9419-77667E720F07}" srcOrd="1" destOrd="0" presId="urn:microsoft.com/office/officeart/2005/8/layout/chevron2"/>
    <dgm:cxn modelId="{21E015EA-F776-41D6-917B-00744FD8A373}" type="presParOf" srcId="{4A5D8385-6A30-4755-BF63-AF01FAFE8307}" destId="{7FECBE2E-D405-45FE-B310-E9506858571E}" srcOrd="7" destOrd="0" presId="urn:microsoft.com/office/officeart/2005/8/layout/chevron2"/>
    <dgm:cxn modelId="{051B45EA-FC4A-4B8C-AEC6-2689D149DE91}" type="presParOf" srcId="{4A5D8385-6A30-4755-BF63-AF01FAFE8307}" destId="{C67E141C-AFC7-4FBA-B530-1233E2CFDAD2}" srcOrd="8" destOrd="0" presId="urn:microsoft.com/office/officeart/2005/8/layout/chevron2"/>
    <dgm:cxn modelId="{01F58879-A19A-4B4E-8DF9-56EF8AC39951}" type="presParOf" srcId="{C67E141C-AFC7-4FBA-B530-1233E2CFDAD2}" destId="{D3225F4A-D00E-46CB-B8D5-1FEF6381CB29}" srcOrd="0" destOrd="0" presId="urn:microsoft.com/office/officeart/2005/8/layout/chevron2"/>
    <dgm:cxn modelId="{71221B56-98C8-4D58-B430-91D19BBFE4EA}" type="presParOf" srcId="{C67E141C-AFC7-4FBA-B530-1233E2CFDAD2}" destId="{3ABCB62E-5AD5-40D3-B79C-2972D38138A3}" srcOrd="1" destOrd="0" presId="urn:microsoft.com/office/officeart/2005/8/layout/chevron2"/>
    <dgm:cxn modelId="{F310F5D9-136F-4626-8E29-64E29071B147}" type="presParOf" srcId="{4A5D8385-6A30-4755-BF63-AF01FAFE8307}" destId="{9DE3F8B1-7FF3-4F8D-A6CC-8A13E654B5E4}" srcOrd="9" destOrd="0" presId="urn:microsoft.com/office/officeart/2005/8/layout/chevron2"/>
    <dgm:cxn modelId="{83C7EA36-8E53-4404-BBA7-13A8C6394A36}" type="presParOf" srcId="{4A5D8385-6A30-4755-BF63-AF01FAFE8307}" destId="{F94A6D70-AC8D-46B8-B6CD-7804D9435D86}" srcOrd="10" destOrd="0" presId="urn:microsoft.com/office/officeart/2005/8/layout/chevron2"/>
    <dgm:cxn modelId="{EAEBB46E-B634-47E1-91BB-85F9D3F6B2C9}" type="presParOf" srcId="{F94A6D70-AC8D-46B8-B6CD-7804D9435D86}" destId="{FB9DF60E-8556-4F77-8979-BBCFA0A65C31}" srcOrd="0" destOrd="0" presId="urn:microsoft.com/office/officeart/2005/8/layout/chevron2"/>
    <dgm:cxn modelId="{7EA5772D-7982-454F-94C3-293491847A1E}" type="presParOf" srcId="{F94A6D70-AC8D-46B8-B6CD-7804D9435D86}" destId="{678406CF-A47A-4D6C-A6D9-9684A1B892AD}" srcOrd="1" destOrd="0" presId="urn:microsoft.com/office/officeart/2005/8/layout/chevron2"/>
    <dgm:cxn modelId="{89072C47-D1FD-4AF4-9088-A463599FDBB9}" type="presParOf" srcId="{4A5D8385-6A30-4755-BF63-AF01FAFE8307}" destId="{8C19B4F4-0D63-4460-96F1-77C1F39EA9C1}" srcOrd="11" destOrd="0" presId="urn:microsoft.com/office/officeart/2005/8/layout/chevron2"/>
    <dgm:cxn modelId="{E9C2626A-09AD-4A13-8217-1560D07E2DA3}" type="presParOf" srcId="{4A5D8385-6A30-4755-BF63-AF01FAFE8307}" destId="{9ECAFA7E-EADC-44A1-B599-C82DF38347BA}" srcOrd="12" destOrd="0" presId="urn:microsoft.com/office/officeart/2005/8/layout/chevron2"/>
    <dgm:cxn modelId="{609DD7DE-DCDD-4719-BA47-32F99805503A}" type="presParOf" srcId="{9ECAFA7E-EADC-44A1-B599-C82DF38347BA}" destId="{F218C1F4-EE21-41CF-8432-06A03E136F76}" srcOrd="0" destOrd="0" presId="urn:microsoft.com/office/officeart/2005/8/layout/chevron2"/>
    <dgm:cxn modelId="{8E6CEB80-61CE-499C-B8DF-D2C62C1BCE40}" type="presParOf" srcId="{9ECAFA7E-EADC-44A1-B599-C82DF38347BA}" destId="{EEEC65B0-6F29-4FCD-81F1-C526CAD7885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9103EE8-3ACE-4364-AA40-FDEEC63972A3}"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F1BDC92D-FBB5-4BF4-8D20-072D00ABAE76}">
      <dgm:prSet phldrT="[Text]"/>
      <dgm:spPr/>
      <dgm:t>
        <a:bodyPr/>
        <a:lstStyle/>
        <a:p>
          <a:r>
            <a:rPr lang="en-US" b="1" dirty="0"/>
            <a:t>A</a:t>
          </a:r>
        </a:p>
      </dgm:t>
    </dgm:pt>
    <dgm:pt modelId="{2D91335D-3759-4C3B-AA4B-7D1F9AF45F4B}" type="parTrans" cxnId="{237B33AE-40AE-4F4C-BCCA-F8B31F793F4E}">
      <dgm:prSet/>
      <dgm:spPr/>
      <dgm:t>
        <a:bodyPr/>
        <a:lstStyle/>
        <a:p>
          <a:endParaRPr lang="en-US"/>
        </a:p>
      </dgm:t>
    </dgm:pt>
    <dgm:pt modelId="{84FA0669-E922-4A85-BD8F-1A1B04107249}" type="sibTrans" cxnId="{237B33AE-40AE-4F4C-BCCA-F8B31F793F4E}">
      <dgm:prSet/>
      <dgm:spPr/>
      <dgm:t>
        <a:bodyPr/>
        <a:lstStyle/>
        <a:p>
          <a:endParaRPr lang="en-US"/>
        </a:p>
      </dgm:t>
    </dgm:pt>
    <dgm:pt modelId="{782F54ED-4257-4301-88B9-F2939CA1053A}">
      <dgm:prSet phldrT="[Text]"/>
      <dgm:spPr/>
      <dgm:t>
        <a:bodyPr/>
        <a:lstStyle/>
        <a:p>
          <a:r>
            <a:rPr lang="en-US" dirty="0"/>
            <a:t>Act as a medical teacher</a:t>
          </a:r>
          <a:endParaRPr lang="en-US" b="1" dirty="0"/>
        </a:p>
      </dgm:t>
    </dgm:pt>
    <dgm:pt modelId="{B6E7BFB3-CA90-4441-AC5C-1481E035B987}" type="parTrans" cxnId="{DD7AA0CD-C3A1-4347-9D4A-CC09170B3203}">
      <dgm:prSet/>
      <dgm:spPr/>
      <dgm:t>
        <a:bodyPr/>
        <a:lstStyle/>
        <a:p>
          <a:endParaRPr lang="en-US"/>
        </a:p>
      </dgm:t>
    </dgm:pt>
    <dgm:pt modelId="{B4C0C955-D20C-4452-B4AF-466D954AA179}" type="sibTrans" cxnId="{DD7AA0CD-C3A1-4347-9D4A-CC09170B3203}">
      <dgm:prSet/>
      <dgm:spPr/>
      <dgm:t>
        <a:bodyPr/>
        <a:lstStyle/>
        <a:p>
          <a:endParaRPr lang="en-US"/>
        </a:p>
      </dgm:t>
    </dgm:pt>
    <dgm:pt modelId="{8671E56E-4F0C-4EAA-B0D1-34084BE37F70}">
      <dgm:prSet phldrT="[Text]"/>
      <dgm:spPr/>
      <dgm:t>
        <a:bodyPr/>
        <a:lstStyle/>
        <a:p>
          <a:r>
            <a:rPr lang="en-US" dirty="0"/>
            <a:t>U</a:t>
          </a:r>
        </a:p>
      </dgm:t>
    </dgm:pt>
    <dgm:pt modelId="{AA4B895F-2CDB-4DA3-9E17-C96D1FDE625D}" type="parTrans" cxnId="{4654C7B5-9021-484B-87D7-29E79C8063C7}">
      <dgm:prSet/>
      <dgm:spPr/>
      <dgm:t>
        <a:bodyPr/>
        <a:lstStyle/>
        <a:p>
          <a:endParaRPr lang="en-US"/>
        </a:p>
      </dgm:t>
    </dgm:pt>
    <dgm:pt modelId="{BE00FC00-8DC4-4AF9-B623-347424BE9F65}" type="sibTrans" cxnId="{4654C7B5-9021-484B-87D7-29E79C8063C7}">
      <dgm:prSet/>
      <dgm:spPr/>
      <dgm:t>
        <a:bodyPr/>
        <a:lstStyle/>
        <a:p>
          <a:endParaRPr lang="en-US"/>
        </a:p>
      </dgm:t>
    </dgm:pt>
    <dgm:pt modelId="{CB6043C5-FB78-4181-927D-6E4684ABD662}">
      <dgm:prSet phldrT="[Text]"/>
      <dgm:spPr/>
      <dgm:t>
        <a:bodyPr/>
        <a:lstStyle/>
        <a:p>
          <a:r>
            <a:rPr lang="en-US" dirty="0"/>
            <a:t>T</a:t>
          </a:r>
        </a:p>
      </dgm:t>
    </dgm:pt>
    <dgm:pt modelId="{483EE145-26E8-4358-BBFB-3EEA908321C3}" type="parTrans" cxnId="{0195188A-75C2-4262-8FA9-7478CAA33ADA}">
      <dgm:prSet/>
      <dgm:spPr/>
      <dgm:t>
        <a:bodyPr/>
        <a:lstStyle/>
        <a:p>
          <a:endParaRPr lang="en-US"/>
        </a:p>
      </dgm:t>
    </dgm:pt>
    <dgm:pt modelId="{060D0363-FE11-4C61-951E-85F1529ED283}" type="sibTrans" cxnId="{0195188A-75C2-4262-8FA9-7478CAA33ADA}">
      <dgm:prSet/>
      <dgm:spPr/>
      <dgm:t>
        <a:bodyPr/>
        <a:lstStyle/>
        <a:p>
          <a:endParaRPr lang="en-US"/>
        </a:p>
      </dgm:t>
    </dgm:pt>
    <dgm:pt modelId="{39E2FF3E-9699-454B-8B2A-6594F472B916}">
      <dgm:prSet phldrT="[Text]"/>
      <dgm:spPr/>
      <dgm:t>
        <a:bodyPr/>
        <a:lstStyle/>
        <a:p>
          <a:r>
            <a:rPr lang="en-US" dirty="0"/>
            <a:t>O</a:t>
          </a:r>
        </a:p>
      </dgm:t>
    </dgm:pt>
    <dgm:pt modelId="{49796EF3-2EA3-4FE6-A8F0-BF804E6C818F}" type="parTrans" cxnId="{C2A6BF5D-26A9-45C7-9B25-552606D23AE8}">
      <dgm:prSet/>
      <dgm:spPr/>
      <dgm:t>
        <a:bodyPr/>
        <a:lstStyle/>
        <a:p>
          <a:endParaRPr lang="en-US"/>
        </a:p>
      </dgm:t>
    </dgm:pt>
    <dgm:pt modelId="{F0343C1A-CCC4-4961-8024-B68E6F09C1E4}" type="sibTrans" cxnId="{C2A6BF5D-26A9-45C7-9B25-552606D23AE8}">
      <dgm:prSet/>
      <dgm:spPr/>
      <dgm:t>
        <a:bodyPr/>
        <a:lstStyle/>
        <a:p>
          <a:endParaRPr lang="en-US"/>
        </a:p>
      </dgm:t>
    </dgm:pt>
    <dgm:pt modelId="{5E17B66D-5747-4455-BC54-0937EBAFC8DC}">
      <dgm:prSet phldrT="[Text]"/>
      <dgm:spPr/>
      <dgm:t>
        <a:bodyPr/>
        <a:lstStyle/>
        <a:p>
          <a:r>
            <a:rPr lang="en-US" dirty="0"/>
            <a:t>For a medical student on their pediatric clerkship rotation</a:t>
          </a:r>
        </a:p>
      </dgm:t>
    </dgm:pt>
    <dgm:pt modelId="{AABD3A8F-8FDC-460B-A275-A3F2FED0B8FF}" type="parTrans" cxnId="{50E0D130-D8A3-4CDC-A316-AE4412ED58D2}">
      <dgm:prSet/>
      <dgm:spPr/>
      <dgm:t>
        <a:bodyPr/>
        <a:lstStyle/>
        <a:p>
          <a:endParaRPr lang="en-US"/>
        </a:p>
      </dgm:t>
    </dgm:pt>
    <dgm:pt modelId="{65E4424F-678D-4163-8199-BF2D49C2432B}" type="sibTrans" cxnId="{50E0D130-D8A3-4CDC-A316-AE4412ED58D2}">
      <dgm:prSet/>
      <dgm:spPr/>
      <dgm:t>
        <a:bodyPr/>
        <a:lstStyle/>
        <a:p>
          <a:endParaRPr lang="en-US"/>
        </a:p>
      </dgm:t>
    </dgm:pt>
    <dgm:pt modelId="{564D8CE9-4DA3-47A6-9EE1-3412F045F3FB}">
      <dgm:prSet phldrT="[Text]"/>
      <dgm:spPr/>
      <dgm:t>
        <a:bodyPr/>
        <a:lstStyle/>
        <a:p>
          <a:r>
            <a:rPr lang="en-US" dirty="0"/>
            <a:t>Generate a multiple-choice question for the learning objective, “compare and contrast features of infectious exanthems.”</a:t>
          </a:r>
        </a:p>
      </dgm:t>
    </dgm:pt>
    <dgm:pt modelId="{787B23E3-84AB-4B91-B9B2-7FD77DA2542A}" type="parTrans" cxnId="{1A633588-FE33-4F37-A810-6EABD7E14649}">
      <dgm:prSet/>
      <dgm:spPr/>
      <dgm:t>
        <a:bodyPr/>
        <a:lstStyle/>
        <a:p>
          <a:endParaRPr lang="en-US"/>
        </a:p>
      </dgm:t>
    </dgm:pt>
    <dgm:pt modelId="{09F355E4-1FF5-430D-9826-1B9AB8F04AA3}" type="sibTrans" cxnId="{1A633588-FE33-4F37-A810-6EABD7E14649}">
      <dgm:prSet/>
      <dgm:spPr/>
      <dgm:t>
        <a:bodyPr/>
        <a:lstStyle/>
        <a:p>
          <a:endParaRPr lang="en-US"/>
        </a:p>
      </dgm:t>
    </dgm:pt>
    <dgm:pt modelId="{46C90F2A-DAF6-4E83-B361-A17A397E21DF}">
      <dgm:prSet phldrT="[Text]"/>
      <dgm:spPr/>
      <dgm:t>
        <a:bodyPr/>
        <a:lstStyle/>
        <a:p>
          <a:r>
            <a:rPr lang="en-US"/>
            <a:t>Question </a:t>
          </a:r>
          <a:r>
            <a:rPr lang="en-US" dirty="0"/>
            <a:t>consists of a clinical vignette and five answer options. Provide the correct answer and rationale.</a:t>
          </a:r>
        </a:p>
      </dgm:t>
    </dgm:pt>
    <dgm:pt modelId="{00586DCC-3F8A-4FA1-8A70-2B516BBE1E71}" type="parTrans" cxnId="{F65FF95B-A60A-4A0C-AF4B-4E415BC440CE}">
      <dgm:prSet/>
      <dgm:spPr/>
      <dgm:t>
        <a:bodyPr/>
        <a:lstStyle/>
        <a:p>
          <a:endParaRPr lang="en-US"/>
        </a:p>
      </dgm:t>
    </dgm:pt>
    <dgm:pt modelId="{848CA521-7AFD-4AD6-8667-322502D81C52}" type="sibTrans" cxnId="{F65FF95B-A60A-4A0C-AF4B-4E415BC440CE}">
      <dgm:prSet/>
      <dgm:spPr/>
      <dgm:t>
        <a:bodyPr/>
        <a:lstStyle/>
        <a:p>
          <a:endParaRPr lang="en-US"/>
        </a:p>
      </dgm:t>
    </dgm:pt>
    <dgm:pt modelId="{4A5D8385-6A30-4755-BF63-AF01FAFE8307}" type="pres">
      <dgm:prSet presAssocID="{B9103EE8-3ACE-4364-AA40-FDEEC63972A3}" presName="linearFlow" presStyleCnt="0">
        <dgm:presLayoutVars>
          <dgm:dir/>
          <dgm:animLvl val="lvl"/>
          <dgm:resizeHandles val="exact"/>
        </dgm:presLayoutVars>
      </dgm:prSet>
      <dgm:spPr/>
    </dgm:pt>
    <dgm:pt modelId="{CCB6FD2B-8846-43BE-9B5B-D1696F6079D8}" type="pres">
      <dgm:prSet presAssocID="{F1BDC92D-FBB5-4BF4-8D20-072D00ABAE76}" presName="composite" presStyleCnt="0"/>
      <dgm:spPr/>
    </dgm:pt>
    <dgm:pt modelId="{3887B24A-1C2A-4B08-B1FB-761C9846E042}" type="pres">
      <dgm:prSet presAssocID="{F1BDC92D-FBB5-4BF4-8D20-072D00ABAE76}" presName="parentText" presStyleLbl="alignNode1" presStyleIdx="0" presStyleCnt="4">
        <dgm:presLayoutVars>
          <dgm:chMax val="1"/>
          <dgm:bulletEnabled val="1"/>
        </dgm:presLayoutVars>
      </dgm:prSet>
      <dgm:spPr/>
    </dgm:pt>
    <dgm:pt modelId="{62F75EDB-B980-44C3-ABAE-CAC58562C41E}" type="pres">
      <dgm:prSet presAssocID="{F1BDC92D-FBB5-4BF4-8D20-072D00ABAE76}" presName="descendantText" presStyleLbl="alignAcc1" presStyleIdx="0" presStyleCnt="4">
        <dgm:presLayoutVars>
          <dgm:bulletEnabled val="1"/>
        </dgm:presLayoutVars>
      </dgm:prSet>
      <dgm:spPr/>
    </dgm:pt>
    <dgm:pt modelId="{867A3374-4A13-4B73-A23B-157D9D644189}" type="pres">
      <dgm:prSet presAssocID="{84FA0669-E922-4A85-BD8F-1A1B04107249}" presName="sp" presStyleCnt="0"/>
      <dgm:spPr/>
    </dgm:pt>
    <dgm:pt modelId="{42F81B05-A209-4083-AE9D-5E05D1D82561}" type="pres">
      <dgm:prSet presAssocID="{8671E56E-4F0C-4EAA-B0D1-34084BE37F70}" presName="composite" presStyleCnt="0"/>
      <dgm:spPr/>
    </dgm:pt>
    <dgm:pt modelId="{BFDD884B-3BFC-48DE-9721-8556C595A010}" type="pres">
      <dgm:prSet presAssocID="{8671E56E-4F0C-4EAA-B0D1-34084BE37F70}" presName="parentText" presStyleLbl="alignNode1" presStyleIdx="1" presStyleCnt="4">
        <dgm:presLayoutVars>
          <dgm:chMax val="1"/>
          <dgm:bulletEnabled val="1"/>
        </dgm:presLayoutVars>
      </dgm:prSet>
      <dgm:spPr/>
    </dgm:pt>
    <dgm:pt modelId="{2056AEC1-A5D9-4917-9927-60DAFABA4948}" type="pres">
      <dgm:prSet presAssocID="{8671E56E-4F0C-4EAA-B0D1-34084BE37F70}" presName="descendantText" presStyleLbl="alignAcc1" presStyleIdx="1" presStyleCnt="4">
        <dgm:presLayoutVars>
          <dgm:bulletEnabled val="1"/>
        </dgm:presLayoutVars>
      </dgm:prSet>
      <dgm:spPr/>
    </dgm:pt>
    <dgm:pt modelId="{28774E23-FA48-4583-965C-32CA5D07798B}" type="pres">
      <dgm:prSet presAssocID="{BE00FC00-8DC4-4AF9-B623-347424BE9F65}" presName="sp" presStyleCnt="0"/>
      <dgm:spPr/>
    </dgm:pt>
    <dgm:pt modelId="{B5537679-7E4E-4A02-90DB-D627F489EE82}" type="pres">
      <dgm:prSet presAssocID="{CB6043C5-FB78-4181-927D-6E4684ABD662}" presName="composite" presStyleCnt="0"/>
      <dgm:spPr/>
    </dgm:pt>
    <dgm:pt modelId="{C27B5987-4F58-4763-A504-3AD2601B3FE6}" type="pres">
      <dgm:prSet presAssocID="{CB6043C5-FB78-4181-927D-6E4684ABD662}" presName="parentText" presStyleLbl="alignNode1" presStyleIdx="2" presStyleCnt="4">
        <dgm:presLayoutVars>
          <dgm:chMax val="1"/>
          <dgm:bulletEnabled val="1"/>
        </dgm:presLayoutVars>
      </dgm:prSet>
      <dgm:spPr/>
    </dgm:pt>
    <dgm:pt modelId="{320F2FF1-5022-4154-99C4-7E5532BC6724}" type="pres">
      <dgm:prSet presAssocID="{CB6043C5-FB78-4181-927D-6E4684ABD662}" presName="descendantText" presStyleLbl="alignAcc1" presStyleIdx="2" presStyleCnt="4">
        <dgm:presLayoutVars>
          <dgm:bulletEnabled val="1"/>
        </dgm:presLayoutVars>
      </dgm:prSet>
      <dgm:spPr/>
    </dgm:pt>
    <dgm:pt modelId="{043146F4-09AA-40AA-82B2-6FCA1CDF43D0}" type="pres">
      <dgm:prSet presAssocID="{060D0363-FE11-4C61-951E-85F1529ED283}" presName="sp" presStyleCnt="0"/>
      <dgm:spPr/>
    </dgm:pt>
    <dgm:pt modelId="{AB3B3F12-2FD6-47BC-AE10-0DA3077045B8}" type="pres">
      <dgm:prSet presAssocID="{39E2FF3E-9699-454B-8B2A-6594F472B916}" presName="composite" presStyleCnt="0"/>
      <dgm:spPr/>
    </dgm:pt>
    <dgm:pt modelId="{2043C329-3366-4AC2-870A-F90850532413}" type="pres">
      <dgm:prSet presAssocID="{39E2FF3E-9699-454B-8B2A-6594F472B916}" presName="parentText" presStyleLbl="alignNode1" presStyleIdx="3" presStyleCnt="4">
        <dgm:presLayoutVars>
          <dgm:chMax val="1"/>
          <dgm:bulletEnabled val="1"/>
        </dgm:presLayoutVars>
      </dgm:prSet>
      <dgm:spPr/>
    </dgm:pt>
    <dgm:pt modelId="{02F5EA39-1DE7-4DB7-9C70-3773FB19748D}" type="pres">
      <dgm:prSet presAssocID="{39E2FF3E-9699-454B-8B2A-6594F472B916}" presName="descendantText" presStyleLbl="alignAcc1" presStyleIdx="3" presStyleCnt="4">
        <dgm:presLayoutVars>
          <dgm:bulletEnabled val="1"/>
        </dgm:presLayoutVars>
      </dgm:prSet>
      <dgm:spPr/>
    </dgm:pt>
  </dgm:ptLst>
  <dgm:cxnLst>
    <dgm:cxn modelId="{85A2901F-62A1-48D9-8B92-1F2B05A8BD34}" type="presOf" srcId="{B9103EE8-3ACE-4364-AA40-FDEEC63972A3}" destId="{4A5D8385-6A30-4755-BF63-AF01FAFE8307}" srcOrd="0" destOrd="0" presId="urn:microsoft.com/office/officeart/2005/8/layout/chevron2"/>
    <dgm:cxn modelId="{EE81B421-217B-468F-875A-2BF881944E9D}" type="presOf" srcId="{782F54ED-4257-4301-88B9-F2939CA1053A}" destId="{62F75EDB-B980-44C3-ABAE-CAC58562C41E}" srcOrd="0" destOrd="0" presId="urn:microsoft.com/office/officeart/2005/8/layout/chevron2"/>
    <dgm:cxn modelId="{0EC8F225-401E-4CAA-B271-77898B010B0F}" type="presOf" srcId="{564D8CE9-4DA3-47A6-9EE1-3412F045F3FB}" destId="{320F2FF1-5022-4154-99C4-7E5532BC6724}" srcOrd="0" destOrd="0" presId="urn:microsoft.com/office/officeart/2005/8/layout/chevron2"/>
    <dgm:cxn modelId="{50E0D130-D8A3-4CDC-A316-AE4412ED58D2}" srcId="{8671E56E-4F0C-4EAA-B0D1-34084BE37F70}" destId="{5E17B66D-5747-4455-BC54-0937EBAFC8DC}" srcOrd="0" destOrd="0" parTransId="{AABD3A8F-8FDC-460B-A275-A3F2FED0B8FF}" sibTransId="{65E4424F-678D-4163-8199-BF2D49C2432B}"/>
    <dgm:cxn modelId="{F65FF95B-A60A-4A0C-AF4B-4E415BC440CE}" srcId="{39E2FF3E-9699-454B-8B2A-6594F472B916}" destId="{46C90F2A-DAF6-4E83-B361-A17A397E21DF}" srcOrd="0" destOrd="0" parTransId="{00586DCC-3F8A-4FA1-8A70-2B516BBE1E71}" sibTransId="{848CA521-7AFD-4AD6-8667-322502D81C52}"/>
    <dgm:cxn modelId="{C2A6BF5D-26A9-45C7-9B25-552606D23AE8}" srcId="{B9103EE8-3ACE-4364-AA40-FDEEC63972A3}" destId="{39E2FF3E-9699-454B-8B2A-6594F472B916}" srcOrd="3" destOrd="0" parTransId="{49796EF3-2EA3-4FE6-A8F0-BF804E6C818F}" sibTransId="{F0343C1A-CCC4-4961-8024-B68E6F09C1E4}"/>
    <dgm:cxn modelId="{3CF2FF5A-B800-4774-BD74-E15ED3A44FF9}" type="presOf" srcId="{46C90F2A-DAF6-4E83-B361-A17A397E21DF}" destId="{02F5EA39-1DE7-4DB7-9C70-3773FB19748D}" srcOrd="0" destOrd="0" presId="urn:microsoft.com/office/officeart/2005/8/layout/chevron2"/>
    <dgm:cxn modelId="{1A633588-FE33-4F37-A810-6EABD7E14649}" srcId="{CB6043C5-FB78-4181-927D-6E4684ABD662}" destId="{564D8CE9-4DA3-47A6-9EE1-3412F045F3FB}" srcOrd="0" destOrd="0" parTransId="{787B23E3-84AB-4B91-B9B2-7FD77DA2542A}" sibTransId="{09F355E4-1FF5-430D-9826-1B9AB8F04AA3}"/>
    <dgm:cxn modelId="{0195188A-75C2-4262-8FA9-7478CAA33ADA}" srcId="{B9103EE8-3ACE-4364-AA40-FDEEC63972A3}" destId="{CB6043C5-FB78-4181-927D-6E4684ABD662}" srcOrd="2" destOrd="0" parTransId="{483EE145-26E8-4358-BBFB-3EEA908321C3}" sibTransId="{060D0363-FE11-4C61-951E-85F1529ED283}"/>
    <dgm:cxn modelId="{82651694-2364-4FCC-A918-27B1AD5EEC55}" type="presOf" srcId="{CB6043C5-FB78-4181-927D-6E4684ABD662}" destId="{C27B5987-4F58-4763-A504-3AD2601B3FE6}" srcOrd="0" destOrd="0" presId="urn:microsoft.com/office/officeart/2005/8/layout/chevron2"/>
    <dgm:cxn modelId="{237B33AE-40AE-4F4C-BCCA-F8B31F793F4E}" srcId="{B9103EE8-3ACE-4364-AA40-FDEEC63972A3}" destId="{F1BDC92D-FBB5-4BF4-8D20-072D00ABAE76}" srcOrd="0" destOrd="0" parTransId="{2D91335D-3759-4C3B-AA4B-7D1F9AF45F4B}" sibTransId="{84FA0669-E922-4A85-BD8F-1A1B04107249}"/>
    <dgm:cxn modelId="{4654C7B5-9021-484B-87D7-29E79C8063C7}" srcId="{B9103EE8-3ACE-4364-AA40-FDEEC63972A3}" destId="{8671E56E-4F0C-4EAA-B0D1-34084BE37F70}" srcOrd="1" destOrd="0" parTransId="{AA4B895F-2CDB-4DA3-9E17-C96D1FDE625D}" sibTransId="{BE00FC00-8DC4-4AF9-B623-347424BE9F65}"/>
    <dgm:cxn modelId="{E63900BC-361E-40C5-9A50-23DFEEA7EE61}" type="presOf" srcId="{F1BDC92D-FBB5-4BF4-8D20-072D00ABAE76}" destId="{3887B24A-1C2A-4B08-B1FB-761C9846E042}" srcOrd="0" destOrd="0" presId="urn:microsoft.com/office/officeart/2005/8/layout/chevron2"/>
    <dgm:cxn modelId="{DD7AA0CD-C3A1-4347-9D4A-CC09170B3203}" srcId="{F1BDC92D-FBB5-4BF4-8D20-072D00ABAE76}" destId="{782F54ED-4257-4301-88B9-F2939CA1053A}" srcOrd="0" destOrd="0" parTransId="{B6E7BFB3-CA90-4441-AC5C-1481E035B987}" sibTransId="{B4C0C955-D20C-4452-B4AF-466D954AA179}"/>
    <dgm:cxn modelId="{BAA8AECE-552E-4810-BB26-72D23D2DD640}" type="presOf" srcId="{5E17B66D-5747-4455-BC54-0937EBAFC8DC}" destId="{2056AEC1-A5D9-4917-9927-60DAFABA4948}" srcOrd="0" destOrd="0" presId="urn:microsoft.com/office/officeart/2005/8/layout/chevron2"/>
    <dgm:cxn modelId="{24BA9ADA-35FA-4382-B550-E343EB56D987}" type="presOf" srcId="{39E2FF3E-9699-454B-8B2A-6594F472B916}" destId="{2043C329-3366-4AC2-870A-F90850532413}" srcOrd="0" destOrd="0" presId="urn:microsoft.com/office/officeart/2005/8/layout/chevron2"/>
    <dgm:cxn modelId="{89D850F5-908D-4382-9BAD-F77D6D17CB47}" type="presOf" srcId="{8671E56E-4F0C-4EAA-B0D1-34084BE37F70}" destId="{BFDD884B-3BFC-48DE-9721-8556C595A010}" srcOrd="0" destOrd="0" presId="urn:microsoft.com/office/officeart/2005/8/layout/chevron2"/>
    <dgm:cxn modelId="{36810607-5FFC-4949-BC48-6F445B620235}" type="presParOf" srcId="{4A5D8385-6A30-4755-BF63-AF01FAFE8307}" destId="{CCB6FD2B-8846-43BE-9B5B-D1696F6079D8}" srcOrd="0" destOrd="0" presId="urn:microsoft.com/office/officeart/2005/8/layout/chevron2"/>
    <dgm:cxn modelId="{4DD7BE96-5C92-41B2-8D5D-114799D2BCB1}" type="presParOf" srcId="{CCB6FD2B-8846-43BE-9B5B-D1696F6079D8}" destId="{3887B24A-1C2A-4B08-B1FB-761C9846E042}" srcOrd="0" destOrd="0" presId="urn:microsoft.com/office/officeart/2005/8/layout/chevron2"/>
    <dgm:cxn modelId="{D81244EF-46E2-4708-A997-D32678963211}" type="presParOf" srcId="{CCB6FD2B-8846-43BE-9B5B-D1696F6079D8}" destId="{62F75EDB-B980-44C3-ABAE-CAC58562C41E}" srcOrd="1" destOrd="0" presId="urn:microsoft.com/office/officeart/2005/8/layout/chevron2"/>
    <dgm:cxn modelId="{5D3FE220-2F18-481C-A2A7-5D006C1192D7}" type="presParOf" srcId="{4A5D8385-6A30-4755-BF63-AF01FAFE8307}" destId="{867A3374-4A13-4B73-A23B-157D9D644189}" srcOrd="1" destOrd="0" presId="urn:microsoft.com/office/officeart/2005/8/layout/chevron2"/>
    <dgm:cxn modelId="{D5B3BEC9-4D79-432A-944A-79DE5D7D379C}" type="presParOf" srcId="{4A5D8385-6A30-4755-BF63-AF01FAFE8307}" destId="{42F81B05-A209-4083-AE9D-5E05D1D82561}" srcOrd="2" destOrd="0" presId="urn:microsoft.com/office/officeart/2005/8/layout/chevron2"/>
    <dgm:cxn modelId="{66D115D3-A2BC-4614-BC30-A2FE058164ED}" type="presParOf" srcId="{42F81B05-A209-4083-AE9D-5E05D1D82561}" destId="{BFDD884B-3BFC-48DE-9721-8556C595A010}" srcOrd="0" destOrd="0" presId="urn:microsoft.com/office/officeart/2005/8/layout/chevron2"/>
    <dgm:cxn modelId="{6743CD52-CF58-48D0-8DEA-C9B63FAB4176}" type="presParOf" srcId="{42F81B05-A209-4083-AE9D-5E05D1D82561}" destId="{2056AEC1-A5D9-4917-9927-60DAFABA4948}" srcOrd="1" destOrd="0" presId="urn:microsoft.com/office/officeart/2005/8/layout/chevron2"/>
    <dgm:cxn modelId="{99D820AB-246B-4A60-84EA-21A629B218F3}" type="presParOf" srcId="{4A5D8385-6A30-4755-BF63-AF01FAFE8307}" destId="{28774E23-FA48-4583-965C-32CA5D07798B}" srcOrd="3" destOrd="0" presId="urn:microsoft.com/office/officeart/2005/8/layout/chevron2"/>
    <dgm:cxn modelId="{6CE988AF-D7A7-4023-80EC-F484179B5AD2}" type="presParOf" srcId="{4A5D8385-6A30-4755-BF63-AF01FAFE8307}" destId="{B5537679-7E4E-4A02-90DB-D627F489EE82}" srcOrd="4" destOrd="0" presId="urn:microsoft.com/office/officeart/2005/8/layout/chevron2"/>
    <dgm:cxn modelId="{02EA19D1-F705-4C51-95FF-425C86FBD7A3}" type="presParOf" srcId="{B5537679-7E4E-4A02-90DB-D627F489EE82}" destId="{C27B5987-4F58-4763-A504-3AD2601B3FE6}" srcOrd="0" destOrd="0" presId="urn:microsoft.com/office/officeart/2005/8/layout/chevron2"/>
    <dgm:cxn modelId="{1D2601AE-EF07-4404-B237-069B00166673}" type="presParOf" srcId="{B5537679-7E4E-4A02-90DB-D627F489EE82}" destId="{320F2FF1-5022-4154-99C4-7E5532BC6724}" srcOrd="1" destOrd="0" presId="urn:microsoft.com/office/officeart/2005/8/layout/chevron2"/>
    <dgm:cxn modelId="{FA6DF7D6-BEE4-4E81-9CAD-45647DFAB803}" type="presParOf" srcId="{4A5D8385-6A30-4755-BF63-AF01FAFE8307}" destId="{043146F4-09AA-40AA-82B2-6FCA1CDF43D0}" srcOrd="5" destOrd="0" presId="urn:microsoft.com/office/officeart/2005/8/layout/chevron2"/>
    <dgm:cxn modelId="{6E1A6573-F9AC-4212-BF2D-DB6DF7F595B2}" type="presParOf" srcId="{4A5D8385-6A30-4755-BF63-AF01FAFE8307}" destId="{AB3B3F12-2FD6-47BC-AE10-0DA3077045B8}" srcOrd="6" destOrd="0" presId="urn:microsoft.com/office/officeart/2005/8/layout/chevron2"/>
    <dgm:cxn modelId="{5AF3511A-07DB-49E6-8431-2939873E0CD2}" type="presParOf" srcId="{AB3B3F12-2FD6-47BC-AE10-0DA3077045B8}" destId="{2043C329-3366-4AC2-870A-F90850532413}" srcOrd="0" destOrd="0" presId="urn:microsoft.com/office/officeart/2005/8/layout/chevron2"/>
    <dgm:cxn modelId="{C4C25F85-7C98-44DA-9245-019B5BD4051F}" type="presParOf" srcId="{AB3B3F12-2FD6-47BC-AE10-0DA3077045B8}" destId="{02F5EA39-1DE7-4DB7-9C70-3773FB19748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9103EE8-3ACE-4364-AA40-FDEEC63972A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1BDC92D-FBB5-4BF4-8D20-072D00ABAE76}">
      <dgm:prSet phldrT="[Text]"/>
      <dgm:spPr/>
      <dgm:t>
        <a:bodyPr/>
        <a:lstStyle/>
        <a:p>
          <a:r>
            <a:rPr lang="en-US" dirty="0"/>
            <a:t>A</a:t>
          </a:r>
        </a:p>
      </dgm:t>
    </dgm:pt>
    <dgm:pt modelId="{2D91335D-3759-4C3B-AA4B-7D1F9AF45F4B}" type="parTrans" cxnId="{237B33AE-40AE-4F4C-BCCA-F8B31F793F4E}">
      <dgm:prSet/>
      <dgm:spPr/>
      <dgm:t>
        <a:bodyPr/>
        <a:lstStyle/>
        <a:p>
          <a:endParaRPr lang="en-US"/>
        </a:p>
      </dgm:t>
    </dgm:pt>
    <dgm:pt modelId="{84FA0669-E922-4A85-BD8F-1A1B04107249}" type="sibTrans" cxnId="{237B33AE-40AE-4F4C-BCCA-F8B31F793F4E}">
      <dgm:prSet/>
      <dgm:spPr/>
      <dgm:t>
        <a:bodyPr/>
        <a:lstStyle/>
        <a:p>
          <a:endParaRPr lang="en-US"/>
        </a:p>
      </dgm:t>
    </dgm:pt>
    <dgm:pt modelId="{782F54ED-4257-4301-88B9-F2939CA1053A}">
      <dgm:prSet phldrT="[Text]"/>
      <dgm:spPr/>
      <dgm:t>
        <a:bodyPr/>
        <a:lstStyle/>
        <a:p>
          <a:r>
            <a:rPr lang="en-US" dirty="0"/>
            <a:t>Act as a medical teacher</a:t>
          </a:r>
        </a:p>
      </dgm:t>
    </dgm:pt>
    <dgm:pt modelId="{B6E7BFB3-CA90-4441-AC5C-1481E035B987}" type="parTrans" cxnId="{DD7AA0CD-C3A1-4347-9D4A-CC09170B3203}">
      <dgm:prSet/>
      <dgm:spPr/>
      <dgm:t>
        <a:bodyPr/>
        <a:lstStyle/>
        <a:p>
          <a:endParaRPr lang="en-US"/>
        </a:p>
      </dgm:t>
    </dgm:pt>
    <dgm:pt modelId="{B4C0C955-D20C-4452-B4AF-466D954AA179}" type="sibTrans" cxnId="{DD7AA0CD-C3A1-4347-9D4A-CC09170B3203}">
      <dgm:prSet/>
      <dgm:spPr/>
      <dgm:t>
        <a:bodyPr/>
        <a:lstStyle/>
        <a:p>
          <a:endParaRPr lang="en-US"/>
        </a:p>
      </dgm:t>
    </dgm:pt>
    <dgm:pt modelId="{8671E56E-4F0C-4EAA-B0D1-34084BE37F70}">
      <dgm:prSet phldrT="[Text]"/>
      <dgm:spPr/>
      <dgm:t>
        <a:bodyPr/>
        <a:lstStyle/>
        <a:p>
          <a:r>
            <a:rPr lang="en-US" dirty="0"/>
            <a:t>U</a:t>
          </a:r>
        </a:p>
      </dgm:t>
    </dgm:pt>
    <dgm:pt modelId="{AA4B895F-2CDB-4DA3-9E17-C96D1FDE625D}" type="parTrans" cxnId="{4654C7B5-9021-484B-87D7-29E79C8063C7}">
      <dgm:prSet/>
      <dgm:spPr/>
      <dgm:t>
        <a:bodyPr/>
        <a:lstStyle/>
        <a:p>
          <a:endParaRPr lang="en-US"/>
        </a:p>
      </dgm:t>
    </dgm:pt>
    <dgm:pt modelId="{BE00FC00-8DC4-4AF9-B623-347424BE9F65}" type="sibTrans" cxnId="{4654C7B5-9021-484B-87D7-29E79C8063C7}">
      <dgm:prSet/>
      <dgm:spPr/>
      <dgm:t>
        <a:bodyPr/>
        <a:lstStyle/>
        <a:p>
          <a:endParaRPr lang="en-US"/>
        </a:p>
      </dgm:t>
    </dgm:pt>
    <dgm:pt modelId="{CB6043C5-FB78-4181-927D-6E4684ABD662}">
      <dgm:prSet phldrT="[Text]"/>
      <dgm:spPr/>
      <dgm:t>
        <a:bodyPr/>
        <a:lstStyle/>
        <a:p>
          <a:r>
            <a:rPr lang="en-US" dirty="0"/>
            <a:t>T</a:t>
          </a:r>
        </a:p>
      </dgm:t>
    </dgm:pt>
    <dgm:pt modelId="{483EE145-26E8-4358-BBFB-3EEA908321C3}" type="parTrans" cxnId="{0195188A-75C2-4262-8FA9-7478CAA33ADA}">
      <dgm:prSet/>
      <dgm:spPr/>
      <dgm:t>
        <a:bodyPr/>
        <a:lstStyle/>
        <a:p>
          <a:endParaRPr lang="en-US"/>
        </a:p>
      </dgm:t>
    </dgm:pt>
    <dgm:pt modelId="{060D0363-FE11-4C61-951E-85F1529ED283}" type="sibTrans" cxnId="{0195188A-75C2-4262-8FA9-7478CAA33ADA}">
      <dgm:prSet/>
      <dgm:spPr/>
      <dgm:t>
        <a:bodyPr/>
        <a:lstStyle/>
        <a:p>
          <a:endParaRPr lang="en-US"/>
        </a:p>
      </dgm:t>
    </dgm:pt>
    <dgm:pt modelId="{39E2FF3E-9699-454B-8B2A-6594F472B916}">
      <dgm:prSet phldrT="[Text]"/>
      <dgm:spPr/>
      <dgm:t>
        <a:bodyPr/>
        <a:lstStyle/>
        <a:p>
          <a:r>
            <a:rPr lang="en-US" dirty="0"/>
            <a:t>O</a:t>
          </a:r>
        </a:p>
      </dgm:t>
    </dgm:pt>
    <dgm:pt modelId="{49796EF3-2EA3-4FE6-A8F0-BF804E6C818F}" type="parTrans" cxnId="{C2A6BF5D-26A9-45C7-9B25-552606D23AE8}">
      <dgm:prSet/>
      <dgm:spPr/>
      <dgm:t>
        <a:bodyPr/>
        <a:lstStyle/>
        <a:p>
          <a:endParaRPr lang="en-US"/>
        </a:p>
      </dgm:t>
    </dgm:pt>
    <dgm:pt modelId="{F0343C1A-CCC4-4961-8024-B68E6F09C1E4}" type="sibTrans" cxnId="{C2A6BF5D-26A9-45C7-9B25-552606D23AE8}">
      <dgm:prSet/>
      <dgm:spPr/>
      <dgm:t>
        <a:bodyPr/>
        <a:lstStyle/>
        <a:p>
          <a:endParaRPr lang="en-US"/>
        </a:p>
      </dgm:t>
    </dgm:pt>
    <dgm:pt modelId="{5E17B66D-5747-4455-BC54-0937EBAFC8DC}">
      <dgm:prSet phldrT="[Text]"/>
      <dgm:spPr/>
      <dgm:t>
        <a:bodyPr/>
        <a:lstStyle/>
        <a:p>
          <a:r>
            <a:rPr lang="en-US" dirty="0"/>
            <a:t>For a medical student on their pediatric clerkship rotation</a:t>
          </a:r>
        </a:p>
      </dgm:t>
    </dgm:pt>
    <dgm:pt modelId="{AABD3A8F-8FDC-460B-A275-A3F2FED0B8FF}" type="parTrans" cxnId="{50E0D130-D8A3-4CDC-A316-AE4412ED58D2}">
      <dgm:prSet/>
      <dgm:spPr/>
      <dgm:t>
        <a:bodyPr/>
        <a:lstStyle/>
        <a:p>
          <a:endParaRPr lang="en-US"/>
        </a:p>
      </dgm:t>
    </dgm:pt>
    <dgm:pt modelId="{65E4424F-678D-4163-8199-BF2D49C2432B}" type="sibTrans" cxnId="{50E0D130-D8A3-4CDC-A316-AE4412ED58D2}">
      <dgm:prSet/>
      <dgm:spPr/>
      <dgm:t>
        <a:bodyPr/>
        <a:lstStyle/>
        <a:p>
          <a:endParaRPr lang="en-US"/>
        </a:p>
      </dgm:t>
    </dgm:pt>
    <dgm:pt modelId="{564D8CE9-4DA3-47A6-9EE1-3412F045F3FB}">
      <dgm:prSet phldrT="[Text]"/>
      <dgm:spPr/>
      <dgm:t>
        <a:bodyPr/>
        <a:lstStyle/>
        <a:p>
          <a:r>
            <a:rPr lang="en-US" dirty="0"/>
            <a:t>Generate a multiple-choice question for the learning objective, “</a:t>
          </a:r>
          <a:r>
            <a:rPr lang="en-US" b="1" i="1" dirty="0"/>
            <a:t>identify the features of roseola</a:t>
          </a:r>
          <a:r>
            <a:rPr lang="en-US" dirty="0"/>
            <a:t>.”</a:t>
          </a:r>
        </a:p>
      </dgm:t>
    </dgm:pt>
    <dgm:pt modelId="{787B23E3-84AB-4B91-B9B2-7FD77DA2542A}" type="parTrans" cxnId="{1A633588-FE33-4F37-A810-6EABD7E14649}">
      <dgm:prSet/>
      <dgm:spPr/>
      <dgm:t>
        <a:bodyPr/>
        <a:lstStyle/>
        <a:p>
          <a:endParaRPr lang="en-US"/>
        </a:p>
      </dgm:t>
    </dgm:pt>
    <dgm:pt modelId="{09F355E4-1FF5-430D-9826-1B9AB8F04AA3}" type="sibTrans" cxnId="{1A633588-FE33-4F37-A810-6EABD7E14649}">
      <dgm:prSet/>
      <dgm:spPr/>
      <dgm:t>
        <a:bodyPr/>
        <a:lstStyle/>
        <a:p>
          <a:endParaRPr lang="en-US"/>
        </a:p>
      </dgm:t>
    </dgm:pt>
    <dgm:pt modelId="{46C90F2A-DAF6-4E83-B361-A17A397E21DF}">
      <dgm:prSet phldrT="[Text]"/>
      <dgm:spPr/>
      <dgm:t>
        <a:bodyPr/>
        <a:lstStyle/>
        <a:p>
          <a:r>
            <a:rPr lang="en-US"/>
            <a:t>Question </a:t>
          </a:r>
          <a:r>
            <a:rPr lang="en-US" dirty="0"/>
            <a:t>consists of a clinical vignette and five answer options. Provide the correct answer and rationale.</a:t>
          </a:r>
        </a:p>
      </dgm:t>
    </dgm:pt>
    <dgm:pt modelId="{00586DCC-3F8A-4FA1-8A70-2B516BBE1E71}" type="parTrans" cxnId="{F65FF95B-A60A-4A0C-AF4B-4E415BC440CE}">
      <dgm:prSet/>
      <dgm:spPr/>
      <dgm:t>
        <a:bodyPr/>
        <a:lstStyle/>
        <a:p>
          <a:endParaRPr lang="en-US"/>
        </a:p>
      </dgm:t>
    </dgm:pt>
    <dgm:pt modelId="{848CA521-7AFD-4AD6-8667-322502D81C52}" type="sibTrans" cxnId="{F65FF95B-A60A-4A0C-AF4B-4E415BC440CE}">
      <dgm:prSet/>
      <dgm:spPr/>
      <dgm:t>
        <a:bodyPr/>
        <a:lstStyle/>
        <a:p>
          <a:endParaRPr lang="en-US"/>
        </a:p>
      </dgm:t>
    </dgm:pt>
    <dgm:pt modelId="{4A5D8385-6A30-4755-BF63-AF01FAFE8307}" type="pres">
      <dgm:prSet presAssocID="{B9103EE8-3ACE-4364-AA40-FDEEC63972A3}" presName="linearFlow" presStyleCnt="0">
        <dgm:presLayoutVars>
          <dgm:dir/>
          <dgm:animLvl val="lvl"/>
          <dgm:resizeHandles val="exact"/>
        </dgm:presLayoutVars>
      </dgm:prSet>
      <dgm:spPr/>
    </dgm:pt>
    <dgm:pt modelId="{CCB6FD2B-8846-43BE-9B5B-D1696F6079D8}" type="pres">
      <dgm:prSet presAssocID="{F1BDC92D-FBB5-4BF4-8D20-072D00ABAE76}" presName="composite" presStyleCnt="0"/>
      <dgm:spPr/>
    </dgm:pt>
    <dgm:pt modelId="{3887B24A-1C2A-4B08-B1FB-761C9846E042}" type="pres">
      <dgm:prSet presAssocID="{F1BDC92D-FBB5-4BF4-8D20-072D00ABAE76}" presName="parentText" presStyleLbl="alignNode1" presStyleIdx="0" presStyleCnt="4">
        <dgm:presLayoutVars>
          <dgm:chMax val="1"/>
          <dgm:bulletEnabled val="1"/>
        </dgm:presLayoutVars>
      </dgm:prSet>
      <dgm:spPr/>
    </dgm:pt>
    <dgm:pt modelId="{62F75EDB-B980-44C3-ABAE-CAC58562C41E}" type="pres">
      <dgm:prSet presAssocID="{F1BDC92D-FBB5-4BF4-8D20-072D00ABAE76}" presName="descendantText" presStyleLbl="alignAcc1" presStyleIdx="0" presStyleCnt="4">
        <dgm:presLayoutVars>
          <dgm:bulletEnabled val="1"/>
        </dgm:presLayoutVars>
      </dgm:prSet>
      <dgm:spPr/>
    </dgm:pt>
    <dgm:pt modelId="{867A3374-4A13-4B73-A23B-157D9D644189}" type="pres">
      <dgm:prSet presAssocID="{84FA0669-E922-4A85-BD8F-1A1B04107249}" presName="sp" presStyleCnt="0"/>
      <dgm:spPr/>
    </dgm:pt>
    <dgm:pt modelId="{42F81B05-A209-4083-AE9D-5E05D1D82561}" type="pres">
      <dgm:prSet presAssocID="{8671E56E-4F0C-4EAA-B0D1-34084BE37F70}" presName="composite" presStyleCnt="0"/>
      <dgm:spPr/>
    </dgm:pt>
    <dgm:pt modelId="{BFDD884B-3BFC-48DE-9721-8556C595A010}" type="pres">
      <dgm:prSet presAssocID="{8671E56E-4F0C-4EAA-B0D1-34084BE37F70}" presName="parentText" presStyleLbl="alignNode1" presStyleIdx="1" presStyleCnt="4">
        <dgm:presLayoutVars>
          <dgm:chMax val="1"/>
          <dgm:bulletEnabled val="1"/>
        </dgm:presLayoutVars>
      </dgm:prSet>
      <dgm:spPr/>
    </dgm:pt>
    <dgm:pt modelId="{2056AEC1-A5D9-4917-9927-60DAFABA4948}" type="pres">
      <dgm:prSet presAssocID="{8671E56E-4F0C-4EAA-B0D1-34084BE37F70}" presName="descendantText" presStyleLbl="alignAcc1" presStyleIdx="1" presStyleCnt="4">
        <dgm:presLayoutVars>
          <dgm:bulletEnabled val="1"/>
        </dgm:presLayoutVars>
      </dgm:prSet>
      <dgm:spPr/>
    </dgm:pt>
    <dgm:pt modelId="{28774E23-FA48-4583-965C-32CA5D07798B}" type="pres">
      <dgm:prSet presAssocID="{BE00FC00-8DC4-4AF9-B623-347424BE9F65}" presName="sp" presStyleCnt="0"/>
      <dgm:spPr/>
    </dgm:pt>
    <dgm:pt modelId="{B5537679-7E4E-4A02-90DB-D627F489EE82}" type="pres">
      <dgm:prSet presAssocID="{CB6043C5-FB78-4181-927D-6E4684ABD662}" presName="composite" presStyleCnt="0"/>
      <dgm:spPr/>
    </dgm:pt>
    <dgm:pt modelId="{C27B5987-4F58-4763-A504-3AD2601B3FE6}" type="pres">
      <dgm:prSet presAssocID="{CB6043C5-FB78-4181-927D-6E4684ABD662}" presName="parentText" presStyleLbl="alignNode1" presStyleIdx="2" presStyleCnt="4">
        <dgm:presLayoutVars>
          <dgm:chMax val="1"/>
          <dgm:bulletEnabled val="1"/>
        </dgm:presLayoutVars>
      </dgm:prSet>
      <dgm:spPr/>
    </dgm:pt>
    <dgm:pt modelId="{320F2FF1-5022-4154-99C4-7E5532BC6724}" type="pres">
      <dgm:prSet presAssocID="{CB6043C5-FB78-4181-927D-6E4684ABD662}" presName="descendantText" presStyleLbl="alignAcc1" presStyleIdx="2" presStyleCnt="4">
        <dgm:presLayoutVars>
          <dgm:bulletEnabled val="1"/>
        </dgm:presLayoutVars>
      </dgm:prSet>
      <dgm:spPr/>
    </dgm:pt>
    <dgm:pt modelId="{043146F4-09AA-40AA-82B2-6FCA1CDF43D0}" type="pres">
      <dgm:prSet presAssocID="{060D0363-FE11-4C61-951E-85F1529ED283}" presName="sp" presStyleCnt="0"/>
      <dgm:spPr/>
    </dgm:pt>
    <dgm:pt modelId="{AB3B3F12-2FD6-47BC-AE10-0DA3077045B8}" type="pres">
      <dgm:prSet presAssocID="{39E2FF3E-9699-454B-8B2A-6594F472B916}" presName="composite" presStyleCnt="0"/>
      <dgm:spPr/>
    </dgm:pt>
    <dgm:pt modelId="{2043C329-3366-4AC2-870A-F90850532413}" type="pres">
      <dgm:prSet presAssocID="{39E2FF3E-9699-454B-8B2A-6594F472B916}" presName="parentText" presStyleLbl="alignNode1" presStyleIdx="3" presStyleCnt="4">
        <dgm:presLayoutVars>
          <dgm:chMax val="1"/>
          <dgm:bulletEnabled val="1"/>
        </dgm:presLayoutVars>
      </dgm:prSet>
      <dgm:spPr/>
    </dgm:pt>
    <dgm:pt modelId="{02F5EA39-1DE7-4DB7-9C70-3773FB19748D}" type="pres">
      <dgm:prSet presAssocID="{39E2FF3E-9699-454B-8B2A-6594F472B916}" presName="descendantText" presStyleLbl="alignAcc1" presStyleIdx="3" presStyleCnt="4">
        <dgm:presLayoutVars>
          <dgm:bulletEnabled val="1"/>
        </dgm:presLayoutVars>
      </dgm:prSet>
      <dgm:spPr/>
    </dgm:pt>
  </dgm:ptLst>
  <dgm:cxnLst>
    <dgm:cxn modelId="{85A2901F-62A1-48D9-8B92-1F2B05A8BD34}" type="presOf" srcId="{B9103EE8-3ACE-4364-AA40-FDEEC63972A3}" destId="{4A5D8385-6A30-4755-BF63-AF01FAFE8307}" srcOrd="0" destOrd="0" presId="urn:microsoft.com/office/officeart/2005/8/layout/chevron2"/>
    <dgm:cxn modelId="{EE81B421-217B-468F-875A-2BF881944E9D}" type="presOf" srcId="{782F54ED-4257-4301-88B9-F2939CA1053A}" destId="{62F75EDB-B980-44C3-ABAE-CAC58562C41E}" srcOrd="0" destOrd="0" presId="urn:microsoft.com/office/officeart/2005/8/layout/chevron2"/>
    <dgm:cxn modelId="{0EC8F225-401E-4CAA-B271-77898B010B0F}" type="presOf" srcId="{564D8CE9-4DA3-47A6-9EE1-3412F045F3FB}" destId="{320F2FF1-5022-4154-99C4-7E5532BC6724}" srcOrd="0" destOrd="0" presId="urn:microsoft.com/office/officeart/2005/8/layout/chevron2"/>
    <dgm:cxn modelId="{50E0D130-D8A3-4CDC-A316-AE4412ED58D2}" srcId="{8671E56E-4F0C-4EAA-B0D1-34084BE37F70}" destId="{5E17B66D-5747-4455-BC54-0937EBAFC8DC}" srcOrd="0" destOrd="0" parTransId="{AABD3A8F-8FDC-460B-A275-A3F2FED0B8FF}" sibTransId="{65E4424F-678D-4163-8199-BF2D49C2432B}"/>
    <dgm:cxn modelId="{F65FF95B-A60A-4A0C-AF4B-4E415BC440CE}" srcId="{39E2FF3E-9699-454B-8B2A-6594F472B916}" destId="{46C90F2A-DAF6-4E83-B361-A17A397E21DF}" srcOrd="0" destOrd="0" parTransId="{00586DCC-3F8A-4FA1-8A70-2B516BBE1E71}" sibTransId="{848CA521-7AFD-4AD6-8667-322502D81C52}"/>
    <dgm:cxn modelId="{C2A6BF5D-26A9-45C7-9B25-552606D23AE8}" srcId="{B9103EE8-3ACE-4364-AA40-FDEEC63972A3}" destId="{39E2FF3E-9699-454B-8B2A-6594F472B916}" srcOrd="3" destOrd="0" parTransId="{49796EF3-2EA3-4FE6-A8F0-BF804E6C818F}" sibTransId="{F0343C1A-CCC4-4961-8024-B68E6F09C1E4}"/>
    <dgm:cxn modelId="{3CF2FF5A-B800-4774-BD74-E15ED3A44FF9}" type="presOf" srcId="{46C90F2A-DAF6-4E83-B361-A17A397E21DF}" destId="{02F5EA39-1DE7-4DB7-9C70-3773FB19748D}" srcOrd="0" destOrd="0" presId="urn:microsoft.com/office/officeart/2005/8/layout/chevron2"/>
    <dgm:cxn modelId="{1A633588-FE33-4F37-A810-6EABD7E14649}" srcId="{CB6043C5-FB78-4181-927D-6E4684ABD662}" destId="{564D8CE9-4DA3-47A6-9EE1-3412F045F3FB}" srcOrd="0" destOrd="0" parTransId="{787B23E3-84AB-4B91-B9B2-7FD77DA2542A}" sibTransId="{09F355E4-1FF5-430D-9826-1B9AB8F04AA3}"/>
    <dgm:cxn modelId="{0195188A-75C2-4262-8FA9-7478CAA33ADA}" srcId="{B9103EE8-3ACE-4364-AA40-FDEEC63972A3}" destId="{CB6043C5-FB78-4181-927D-6E4684ABD662}" srcOrd="2" destOrd="0" parTransId="{483EE145-26E8-4358-BBFB-3EEA908321C3}" sibTransId="{060D0363-FE11-4C61-951E-85F1529ED283}"/>
    <dgm:cxn modelId="{82651694-2364-4FCC-A918-27B1AD5EEC55}" type="presOf" srcId="{CB6043C5-FB78-4181-927D-6E4684ABD662}" destId="{C27B5987-4F58-4763-A504-3AD2601B3FE6}" srcOrd="0" destOrd="0" presId="urn:microsoft.com/office/officeart/2005/8/layout/chevron2"/>
    <dgm:cxn modelId="{237B33AE-40AE-4F4C-BCCA-F8B31F793F4E}" srcId="{B9103EE8-3ACE-4364-AA40-FDEEC63972A3}" destId="{F1BDC92D-FBB5-4BF4-8D20-072D00ABAE76}" srcOrd="0" destOrd="0" parTransId="{2D91335D-3759-4C3B-AA4B-7D1F9AF45F4B}" sibTransId="{84FA0669-E922-4A85-BD8F-1A1B04107249}"/>
    <dgm:cxn modelId="{4654C7B5-9021-484B-87D7-29E79C8063C7}" srcId="{B9103EE8-3ACE-4364-AA40-FDEEC63972A3}" destId="{8671E56E-4F0C-4EAA-B0D1-34084BE37F70}" srcOrd="1" destOrd="0" parTransId="{AA4B895F-2CDB-4DA3-9E17-C96D1FDE625D}" sibTransId="{BE00FC00-8DC4-4AF9-B623-347424BE9F65}"/>
    <dgm:cxn modelId="{E63900BC-361E-40C5-9A50-23DFEEA7EE61}" type="presOf" srcId="{F1BDC92D-FBB5-4BF4-8D20-072D00ABAE76}" destId="{3887B24A-1C2A-4B08-B1FB-761C9846E042}" srcOrd="0" destOrd="0" presId="urn:microsoft.com/office/officeart/2005/8/layout/chevron2"/>
    <dgm:cxn modelId="{DD7AA0CD-C3A1-4347-9D4A-CC09170B3203}" srcId="{F1BDC92D-FBB5-4BF4-8D20-072D00ABAE76}" destId="{782F54ED-4257-4301-88B9-F2939CA1053A}" srcOrd="0" destOrd="0" parTransId="{B6E7BFB3-CA90-4441-AC5C-1481E035B987}" sibTransId="{B4C0C955-D20C-4452-B4AF-466D954AA179}"/>
    <dgm:cxn modelId="{BAA8AECE-552E-4810-BB26-72D23D2DD640}" type="presOf" srcId="{5E17B66D-5747-4455-BC54-0937EBAFC8DC}" destId="{2056AEC1-A5D9-4917-9927-60DAFABA4948}" srcOrd="0" destOrd="0" presId="urn:microsoft.com/office/officeart/2005/8/layout/chevron2"/>
    <dgm:cxn modelId="{24BA9ADA-35FA-4382-B550-E343EB56D987}" type="presOf" srcId="{39E2FF3E-9699-454B-8B2A-6594F472B916}" destId="{2043C329-3366-4AC2-870A-F90850532413}" srcOrd="0" destOrd="0" presId="urn:microsoft.com/office/officeart/2005/8/layout/chevron2"/>
    <dgm:cxn modelId="{89D850F5-908D-4382-9BAD-F77D6D17CB47}" type="presOf" srcId="{8671E56E-4F0C-4EAA-B0D1-34084BE37F70}" destId="{BFDD884B-3BFC-48DE-9721-8556C595A010}" srcOrd="0" destOrd="0" presId="urn:microsoft.com/office/officeart/2005/8/layout/chevron2"/>
    <dgm:cxn modelId="{36810607-5FFC-4949-BC48-6F445B620235}" type="presParOf" srcId="{4A5D8385-6A30-4755-BF63-AF01FAFE8307}" destId="{CCB6FD2B-8846-43BE-9B5B-D1696F6079D8}" srcOrd="0" destOrd="0" presId="urn:microsoft.com/office/officeart/2005/8/layout/chevron2"/>
    <dgm:cxn modelId="{4DD7BE96-5C92-41B2-8D5D-114799D2BCB1}" type="presParOf" srcId="{CCB6FD2B-8846-43BE-9B5B-D1696F6079D8}" destId="{3887B24A-1C2A-4B08-B1FB-761C9846E042}" srcOrd="0" destOrd="0" presId="urn:microsoft.com/office/officeart/2005/8/layout/chevron2"/>
    <dgm:cxn modelId="{D81244EF-46E2-4708-A997-D32678963211}" type="presParOf" srcId="{CCB6FD2B-8846-43BE-9B5B-D1696F6079D8}" destId="{62F75EDB-B980-44C3-ABAE-CAC58562C41E}" srcOrd="1" destOrd="0" presId="urn:microsoft.com/office/officeart/2005/8/layout/chevron2"/>
    <dgm:cxn modelId="{5D3FE220-2F18-481C-A2A7-5D006C1192D7}" type="presParOf" srcId="{4A5D8385-6A30-4755-BF63-AF01FAFE8307}" destId="{867A3374-4A13-4B73-A23B-157D9D644189}" srcOrd="1" destOrd="0" presId="urn:microsoft.com/office/officeart/2005/8/layout/chevron2"/>
    <dgm:cxn modelId="{D5B3BEC9-4D79-432A-944A-79DE5D7D379C}" type="presParOf" srcId="{4A5D8385-6A30-4755-BF63-AF01FAFE8307}" destId="{42F81B05-A209-4083-AE9D-5E05D1D82561}" srcOrd="2" destOrd="0" presId="urn:microsoft.com/office/officeart/2005/8/layout/chevron2"/>
    <dgm:cxn modelId="{66D115D3-A2BC-4614-BC30-A2FE058164ED}" type="presParOf" srcId="{42F81B05-A209-4083-AE9D-5E05D1D82561}" destId="{BFDD884B-3BFC-48DE-9721-8556C595A010}" srcOrd="0" destOrd="0" presId="urn:microsoft.com/office/officeart/2005/8/layout/chevron2"/>
    <dgm:cxn modelId="{6743CD52-CF58-48D0-8DEA-C9B63FAB4176}" type="presParOf" srcId="{42F81B05-A209-4083-AE9D-5E05D1D82561}" destId="{2056AEC1-A5D9-4917-9927-60DAFABA4948}" srcOrd="1" destOrd="0" presId="urn:microsoft.com/office/officeart/2005/8/layout/chevron2"/>
    <dgm:cxn modelId="{99D820AB-246B-4A60-84EA-21A629B218F3}" type="presParOf" srcId="{4A5D8385-6A30-4755-BF63-AF01FAFE8307}" destId="{28774E23-FA48-4583-965C-32CA5D07798B}" srcOrd="3" destOrd="0" presId="urn:microsoft.com/office/officeart/2005/8/layout/chevron2"/>
    <dgm:cxn modelId="{6CE988AF-D7A7-4023-80EC-F484179B5AD2}" type="presParOf" srcId="{4A5D8385-6A30-4755-BF63-AF01FAFE8307}" destId="{B5537679-7E4E-4A02-90DB-D627F489EE82}" srcOrd="4" destOrd="0" presId="urn:microsoft.com/office/officeart/2005/8/layout/chevron2"/>
    <dgm:cxn modelId="{02EA19D1-F705-4C51-95FF-425C86FBD7A3}" type="presParOf" srcId="{B5537679-7E4E-4A02-90DB-D627F489EE82}" destId="{C27B5987-4F58-4763-A504-3AD2601B3FE6}" srcOrd="0" destOrd="0" presId="urn:microsoft.com/office/officeart/2005/8/layout/chevron2"/>
    <dgm:cxn modelId="{1D2601AE-EF07-4404-B237-069B00166673}" type="presParOf" srcId="{B5537679-7E4E-4A02-90DB-D627F489EE82}" destId="{320F2FF1-5022-4154-99C4-7E5532BC6724}" srcOrd="1" destOrd="0" presId="urn:microsoft.com/office/officeart/2005/8/layout/chevron2"/>
    <dgm:cxn modelId="{FA6DF7D6-BEE4-4E81-9CAD-45647DFAB803}" type="presParOf" srcId="{4A5D8385-6A30-4755-BF63-AF01FAFE8307}" destId="{043146F4-09AA-40AA-82B2-6FCA1CDF43D0}" srcOrd="5" destOrd="0" presId="urn:microsoft.com/office/officeart/2005/8/layout/chevron2"/>
    <dgm:cxn modelId="{6E1A6573-F9AC-4212-BF2D-DB6DF7F595B2}" type="presParOf" srcId="{4A5D8385-6A30-4755-BF63-AF01FAFE8307}" destId="{AB3B3F12-2FD6-47BC-AE10-0DA3077045B8}" srcOrd="6" destOrd="0" presId="urn:microsoft.com/office/officeart/2005/8/layout/chevron2"/>
    <dgm:cxn modelId="{5AF3511A-07DB-49E6-8431-2939873E0CD2}" type="presParOf" srcId="{AB3B3F12-2FD6-47BC-AE10-0DA3077045B8}" destId="{2043C329-3366-4AC2-870A-F90850532413}" srcOrd="0" destOrd="0" presId="urn:microsoft.com/office/officeart/2005/8/layout/chevron2"/>
    <dgm:cxn modelId="{C4C25F85-7C98-44DA-9245-019B5BD4051F}" type="presParOf" srcId="{AB3B3F12-2FD6-47BC-AE10-0DA3077045B8}" destId="{02F5EA39-1DE7-4DB7-9C70-3773FB19748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F61E321-5296-4603-A3A6-C78F13CCC10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3EC621E-FA74-4DAF-998C-3B13ADD277E3}">
      <dgm:prSet phldrT="[Text]"/>
      <dgm:spPr/>
      <dgm:t>
        <a:bodyPr/>
        <a:lstStyle/>
        <a:p>
          <a:r>
            <a:rPr lang="en-US" dirty="0"/>
            <a:t>Global Practice Assessment Over Time</a:t>
          </a:r>
        </a:p>
      </dgm:t>
    </dgm:pt>
    <dgm:pt modelId="{DF8A1553-385A-4648-BD0D-068C2A6E6BA8}" type="parTrans" cxnId="{15B208EB-6572-4C22-91C5-0B924E61745D}">
      <dgm:prSet/>
      <dgm:spPr/>
      <dgm:t>
        <a:bodyPr/>
        <a:lstStyle/>
        <a:p>
          <a:endParaRPr lang="en-US"/>
        </a:p>
      </dgm:t>
    </dgm:pt>
    <dgm:pt modelId="{30A24C18-29A2-4567-B2F7-6A5FA0D80B0F}" type="sibTrans" cxnId="{15B208EB-6572-4C22-91C5-0B924E61745D}">
      <dgm:prSet/>
      <dgm:spPr/>
      <dgm:t>
        <a:bodyPr/>
        <a:lstStyle/>
        <a:p>
          <a:endParaRPr lang="en-US"/>
        </a:p>
      </dgm:t>
    </dgm:pt>
    <dgm:pt modelId="{04F6B0CC-9199-4A4C-999B-572E36098D4B}">
      <dgm:prSet phldrT="[Text]"/>
      <dgm:spPr/>
      <dgm:t>
        <a:bodyPr/>
        <a:lstStyle/>
        <a:p>
          <a:r>
            <a:rPr lang="en-US" dirty="0"/>
            <a:t>Mini Clinical Evaluation Exercise (Mini-CEX)</a:t>
          </a:r>
        </a:p>
      </dgm:t>
    </dgm:pt>
    <dgm:pt modelId="{6C92505B-BD91-4FA3-BDAC-32CAF38D189F}" type="parTrans" cxnId="{5F69490D-273F-4D8C-A686-AEEB80B036F8}">
      <dgm:prSet/>
      <dgm:spPr/>
      <dgm:t>
        <a:bodyPr/>
        <a:lstStyle/>
        <a:p>
          <a:endParaRPr lang="en-US"/>
        </a:p>
      </dgm:t>
    </dgm:pt>
    <dgm:pt modelId="{ECDDAED4-DB60-4AFA-B018-766E192FC49E}" type="sibTrans" cxnId="{5F69490D-273F-4D8C-A686-AEEB80B036F8}">
      <dgm:prSet/>
      <dgm:spPr/>
      <dgm:t>
        <a:bodyPr/>
        <a:lstStyle/>
        <a:p>
          <a:endParaRPr lang="en-US"/>
        </a:p>
      </dgm:t>
    </dgm:pt>
    <dgm:pt modelId="{F7DC40B7-99D0-4862-B1DF-37EA4ECEF9AF}">
      <dgm:prSet phldrT="[Text]"/>
      <dgm:spPr/>
      <dgm:t>
        <a:bodyPr/>
        <a:lstStyle/>
        <a:p>
          <a:r>
            <a:rPr lang="en-US" dirty="0"/>
            <a:t>Indirect Observation of Decision Making </a:t>
          </a:r>
        </a:p>
      </dgm:t>
    </dgm:pt>
    <dgm:pt modelId="{BE2B984C-4794-4651-9144-79CD991DAF71}" type="parTrans" cxnId="{E33FED35-1741-4EB7-9FD5-E26998201B1C}">
      <dgm:prSet/>
      <dgm:spPr/>
      <dgm:t>
        <a:bodyPr/>
        <a:lstStyle/>
        <a:p>
          <a:endParaRPr lang="en-US"/>
        </a:p>
      </dgm:t>
    </dgm:pt>
    <dgm:pt modelId="{BD09704C-C19D-4394-AC8A-25ABC8451902}" type="sibTrans" cxnId="{E33FED35-1741-4EB7-9FD5-E26998201B1C}">
      <dgm:prSet/>
      <dgm:spPr/>
      <dgm:t>
        <a:bodyPr/>
        <a:lstStyle/>
        <a:p>
          <a:endParaRPr lang="en-US"/>
        </a:p>
      </dgm:t>
    </dgm:pt>
    <dgm:pt modelId="{DCD76F10-BF41-4475-BF26-6C231BCB1660}">
      <dgm:prSet phldrT="[Text]"/>
      <dgm:spPr/>
      <dgm:t>
        <a:bodyPr/>
        <a:lstStyle/>
        <a:p>
          <a:r>
            <a:rPr lang="en-US" dirty="0"/>
            <a:t>Case-based discussion/presentation</a:t>
          </a:r>
        </a:p>
      </dgm:t>
    </dgm:pt>
    <dgm:pt modelId="{1D8843D2-180C-4EAF-878F-4548C870A8CC}" type="parTrans" cxnId="{7846CD29-0303-4042-9E7D-15EDF266A28A}">
      <dgm:prSet/>
      <dgm:spPr/>
      <dgm:t>
        <a:bodyPr/>
        <a:lstStyle/>
        <a:p>
          <a:endParaRPr lang="en-US"/>
        </a:p>
      </dgm:t>
    </dgm:pt>
    <dgm:pt modelId="{269CD39E-F42E-497B-9409-67D5A53AD410}" type="sibTrans" cxnId="{7846CD29-0303-4042-9E7D-15EDF266A28A}">
      <dgm:prSet/>
      <dgm:spPr/>
      <dgm:t>
        <a:bodyPr/>
        <a:lstStyle/>
        <a:p>
          <a:endParaRPr lang="en-US"/>
        </a:p>
      </dgm:t>
    </dgm:pt>
    <dgm:pt modelId="{ED3ACBA9-D61E-4459-B8E4-F200FFE1D498}">
      <dgm:prSet phldrT="[Text]"/>
      <dgm:spPr/>
      <dgm:t>
        <a:bodyPr/>
        <a:lstStyle/>
        <a:p>
          <a:r>
            <a:rPr lang="en-US" dirty="0"/>
            <a:t>Direct Clinical Encounter Observation</a:t>
          </a:r>
        </a:p>
      </dgm:t>
    </dgm:pt>
    <dgm:pt modelId="{4205550B-829E-400D-89CB-48CF0E8C357A}" type="parTrans" cxnId="{62F98D51-B898-4F93-909B-D139436C843B}">
      <dgm:prSet/>
      <dgm:spPr/>
      <dgm:t>
        <a:bodyPr/>
        <a:lstStyle/>
        <a:p>
          <a:endParaRPr lang="en-US"/>
        </a:p>
      </dgm:t>
    </dgm:pt>
    <dgm:pt modelId="{557D9C89-CAE6-4CDC-8297-F78AB5732670}" type="sibTrans" cxnId="{62F98D51-B898-4F93-909B-D139436C843B}">
      <dgm:prSet/>
      <dgm:spPr/>
      <dgm:t>
        <a:bodyPr/>
        <a:lstStyle/>
        <a:p>
          <a:endParaRPr lang="en-US"/>
        </a:p>
      </dgm:t>
    </dgm:pt>
    <dgm:pt modelId="{C590A3F1-D9C3-4C42-B124-74CD68A988E5}">
      <dgm:prSet phldrT="[Text]"/>
      <dgm:spPr/>
      <dgm:t>
        <a:bodyPr/>
        <a:lstStyle/>
        <a:p>
          <a:r>
            <a:rPr lang="en-US" dirty="0"/>
            <a:t>Multi-source feedback</a:t>
          </a:r>
        </a:p>
      </dgm:t>
    </dgm:pt>
    <dgm:pt modelId="{A1D1776D-1F29-47F9-8E4C-7411FBE54F0A}" type="parTrans" cxnId="{F2E5BAAF-AA91-45D5-AA10-C10E384E7794}">
      <dgm:prSet/>
      <dgm:spPr/>
      <dgm:t>
        <a:bodyPr/>
        <a:lstStyle/>
        <a:p>
          <a:endParaRPr lang="en-US"/>
        </a:p>
      </dgm:t>
    </dgm:pt>
    <dgm:pt modelId="{7F90ACE2-C792-40FD-8D4E-F39F97F06A42}" type="sibTrans" cxnId="{F2E5BAAF-AA91-45D5-AA10-C10E384E7794}">
      <dgm:prSet/>
      <dgm:spPr/>
      <dgm:t>
        <a:bodyPr/>
        <a:lstStyle/>
        <a:p>
          <a:endParaRPr lang="en-US"/>
        </a:p>
      </dgm:t>
    </dgm:pt>
    <dgm:pt modelId="{C5995650-4003-4A65-BD3B-F0C753A6C94B}">
      <dgm:prSet phldrT="[Text]"/>
      <dgm:spPr/>
      <dgm:t>
        <a:bodyPr/>
        <a:lstStyle/>
        <a:p>
          <a:r>
            <a:rPr lang="en-US" dirty="0"/>
            <a:t>Patient feedback</a:t>
          </a:r>
        </a:p>
      </dgm:t>
    </dgm:pt>
    <dgm:pt modelId="{F87F96CF-1FB4-43CC-BD79-1B233F0B746C}" type="parTrans" cxnId="{ED09A198-BF33-4B90-ACC9-AF9E86A611FC}">
      <dgm:prSet/>
      <dgm:spPr/>
      <dgm:t>
        <a:bodyPr/>
        <a:lstStyle/>
        <a:p>
          <a:endParaRPr lang="en-US"/>
        </a:p>
      </dgm:t>
    </dgm:pt>
    <dgm:pt modelId="{B56305A7-04FF-460F-B465-C6C3CA43F367}" type="sibTrans" cxnId="{ED09A198-BF33-4B90-ACC9-AF9E86A611FC}">
      <dgm:prSet/>
      <dgm:spPr/>
      <dgm:t>
        <a:bodyPr/>
        <a:lstStyle/>
        <a:p>
          <a:endParaRPr lang="en-US"/>
        </a:p>
      </dgm:t>
    </dgm:pt>
    <dgm:pt modelId="{DD7B8E44-FA17-4E6E-BF61-38BAE0DF47F3}">
      <dgm:prSet phldrT="[Text]"/>
      <dgm:spPr/>
      <dgm:t>
        <a:bodyPr/>
        <a:lstStyle/>
        <a:p>
          <a:r>
            <a:rPr lang="en-US" dirty="0"/>
            <a:t>Direct Observation of Procedural Skills (DOPS)</a:t>
          </a:r>
        </a:p>
      </dgm:t>
    </dgm:pt>
    <dgm:pt modelId="{8CD21F08-C379-41D9-9626-D814BBF46C59}" type="parTrans" cxnId="{A17D81EE-BA55-4E9B-9A05-9E49E52BBF90}">
      <dgm:prSet/>
      <dgm:spPr/>
      <dgm:t>
        <a:bodyPr/>
        <a:lstStyle/>
        <a:p>
          <a:endParaRPr lang="en-US"/>
        </a:p>
      </dgm:t>
    </dgm:pt>
    <dgm:pt modelId="{1F88F0F8-69A3-4E74-B9E0-74C5F5479BEC}" type="sibTrans" cxnId="{A17D81EE-BA55-4E9B-9A05-9E49E52BBF90}">
      <dgm:prSet/>
      <dgm:spPr/>
      <dgm:t>
        <a:bodyPr/>
        <a:lstStyle/>
        <a:p>
          <a:endParaRPr lang="en-US"/>
        </a:p>
      </dgm:t>
    </dgm:pt>
    <dgm:pt modelId="{CD8FA443-899D-4315-93F0-D51C0768402D}">
      <dgm:prSet phldrT="[Text]"/>
      <dgm:spPr/>
      <dgm:t>
        <a:bodyPr/>
        <a:lstStyle/>
        <a:p>
          <a:r>
            <a:rPr lang="en-US" dirty="0"/>
            <a:t>Objective Structured Assessment of Technical Skills (OSATS)</a:t>
          </a:r>
        </a:p>
      </dgm:t>
    </dgm:pt>
    <dgm:pt modelId="{7A5561C0-86C5-40FF-A41E-64E19AF07F05}" type="parTrans" cxnId="{04AEA3E0-3DC9-419A-A2AB-8BC65A456762}">
      <dgm:prSet/>
      <dgm:spPr/>
      <dgm:t>
        <a:bodyPr/>
        <a:lstStyle/>
        <a:p>
          <a:endParaRPr lang="en-US"/>
        </a:p>
      </dgm:t>
    </dgm:pt>
    <dgm:pt modelId="{77383232-BFE1-4D00-8BA9-BA974F64A748}" type="sibTrans" cxnId="{04AEA3E0-3DC9-419A-A2AB-8BC65A456762}">
      <dgm:prSet/>
      <dgm:spPr/>
      <dgm:t>
        <a:bodyPr/>
        <a:lstStyle/>
        <a:p>
          <a:endParaRPr lang="en-US"/>
        </a:p>
      </dgm:t>
    </dgm:pt>
    <dgm:pt modelId="{0931A4AB-3B83-4A6C-A490-DF8B9AFC22A1}">
      <dgm:prSet phldrT="[Text]"/>
      <dgm:spPr/>
      <dgm:t>
        <a:bodyPr/>
        <a:lstStyle/>
        <a:p>
          <a:r>
            <a:rPr lang="en-US" dirty="0"/>
            <a:t>Review of Practice</a:t>
          </a:r>
        </a:p>
      </dgm:t>
    </dgm:pt>
    <dgm:pt modelId="{919771A0-A368-4586-8AD7-C812ABF50567}" type="parTrans" cxnId="{04B9F7CB-B80D-4B1E-BC83-7669A9BF898B}">
      <dgm:prSet/>
      <dgm:spPr/>
      <dgm:t>
        <a:bodyPr/>
        <a:lstStyle/>
        <a:p>
          <a:endParaRPr lang="en-US"/>
        </a:p>
      </dgm:t>
    </dgm:pt>
    <dgm:pt modelId="{33BE9C6E-ED80-4179-8BF8-9E4581434C85}" type="sibTrans" cxnId="{04B9F7CB-B80D-4B1E-BC83-7669A9BF898B}">
      <dgm:prSet/>
      <dgm:spPr/>
      <dgm:t>
        <a:bodyPr/>
        <a:lstStyle/>
        <a:p>
          <a:endParaRPr lang="en-US"/>
        </a:p>
      </dgm:t>
    </dgm:pt>
    <dgm:pt modelId="{76A710C8-A7D6-4861-9197-08BD823F13DB}">
      <dgm:prSet phldrT="[Text]"/>
      <dgm:spPr/>
      <dgm:t>
        <a:bodyPr/>
        <a:lstStyle/>
        <a:p>
          <a:r>
            <a:rPr lang="en-US" dirty="0"/>
            <a:t>Clinical record review</a:t>
          </a:r>
        </a:p>
      </dgm:t>
    </dgm:pt>
    <dgm:pt modelId="{4C8C8B8C-6DEB-433D-96DD-C60BA9CF4A05}" type="parTrans" cxnId="{0BB1864A-BEBD-4609-870F-1056CB2A995C}">
      <dgm:prSet/>
      <dgm:spPr/>
      <dgm:t>
        <a:bodyPr/>
        <a:lstStyle/>
        <a:p>
          <a:endParaRPr lang="en-US"/>
        </a:p>
      </dgm:t>
    </dgm:pt>
    <dgm:pt modelId="{7E8C704F-26C4-4039-B168-4829FB9E1F7F}" type="sibTrans" cxnId="{0BB1864A-BEBD-4609-870F-1056CB2A995C}">
      <dgm:prSet/>
      <dgm:spPr/>
      <dgm:t>
        <a:bodyPr/>
        <a:lstStyle/>
        <a:p>
          <a:endParaRPr lang="en-US"/>
        </a:p>
      </dgm:t>
    </dgm:pt>
    <dgm:pt modelId="{3B840397-FBEB-43B6-BF79-B6257C3B1264}">
      <dgm:prSet phldrT="[Text]"/>
      <dgm:spPr/>
      <dgm:t>
        <a:bodyPr/>
        <a:lstStyle/>
        <a:p>
          <a:r>
            <a:rPr lang="en-US" dirty="0"/>
            <a:t>Clinical audit</a:t>
          </a:r>
        </a:p>
      </dgm:t>
    </dgm:pt>
    <dgm:pt modelId="{744E1D0E-90AA-4B96-8A65-98070CA13B0D}" type="parTrans" cxnId="{B2E6646B-4C10-4A35-9DAD-5EE5EAF93DAD}">
      <dgm:prSet/>
      <dgm:spPr/>
      <dgm:t>
        <a:bodyPr/>
        <a:lstStyle/>
        <a:p>
          <a:endParaRPr lang="en-US"/>
        </a:p>
      </dgm:t>
    </dgm:pt>
    <dgm:pt modelId="{1405626D-B12B-47A6-AD97-5EA6BBBB9BD2}" type="sibTrans" cxnId="{B2E6646B-4C10-4A35-9DAD-5EE5EAF93DAD}">
      <dgm:prSet/>
      <dgm:spPr/>
      <dgm:t>
        <a:bodyPr/>
        <a:lstStyle/>
        <a:p>
          <a:endParaRPr lang="en-US"/>
        </a:p>
      </dgm:t>
    </dgm:pt>
    <dgm:pt modelId="{4F9DD85F-0E56-4153-8795-78D4F2A7EF5A}" type="pres">
      <dgm:prSet presAssocID="{3F61E321-5296-4603-A3A6-C78F13CCC104}" presName="linear" presStyleCnt="0">
        <dgm:presLayoutVars>
          <dgm:animLvl val="lvl"/>
          <dgm:resizeHandles val="exact"/>
        </dgm:presLayoutVars>
      </dgm:prSet>
      <dgm:spPr/>
    </dgm:pt>
    <dgm:pt modelId="{645EFFBD-1004-4E65-9A36-00FAC1098FF5}" type="pres">
      <dgm:prSet presAssocID="{B3EC621E-FA74-4DAF-998C-3B13ADD277E3}" presName="parentText" presStyleLbl="node1" presStyleIdx="0" presStyleCnt="4">
        <dgm:presLayoutVars>
          <dgm:chMax val="0"/>
          <dgm:bulletEnabled val="1"/>
        </dgm:presLayoutVars>
      </dgm:prSet>
      <dgm:spPr/>
    </dgm:pt>
    <dgm:pt modelId="{1D188B7D-E6CE-4BF6-A983-51211F1141F0}" type="pres">
      <dgm:prSet presAssocID="{B3EC621E-FA74-4DAF-998C-3B13ADD277E3}" presName="childText" presStyleLbl="revTx" presStyleIdx="0" presStyleCnt="4">
        <dgm:presLayoutVars>
          <dgm:bulletEnabled val="1"/>
        </dgm:presLayoutVars>
      </dgm:prSet>
      <dgm:spPr/>
    </dgm:pt>
    <dgm:pt modelId="{50C29E7E-DAEE-4CB9-95A9-0F9FDF5BE7BA}" type="pres">
      <dgm:prSet presAssocID="{ED3ACBA9-D61E-4459-B8E4-F200FFE1D498}" presName="parentText" presStyleLbl="node1" presStyleIdx="1" presStyleCnt="4">
        <dgm:presLayoutVars>
          <dgm:chMax val="0"/>
          <dgm:bulletEnabled val="1"/>
        </dgm:presLayoutVars>
      </dgm:prSet>
      <dgm:spPr/>
    </dgm:pt>
    <dgm:pt modelId="{A432321E-F984-4E43-8897-128CCAE26BE8}" type="pres">
      <dgm:prSet presAssocID="{ED3ACBA9-D61E-4459-B8E4-F200FFE1D498}" presName="childText" presStyleLbl="revTx" presStyleIdx="1" presStyleCnt="4">
        <dgm:presLayoutVars>
          <dgm:bulletEnabled val="1"/>
        </dgm:presLayoutVars>
      </dgm:prSet>
      <dgm:spPr/>
    </dgm:pt>
    <dgm:pt modelId="{C94A0173-779E-4FE8-B181-E981CF415D30}" type="pres">
      <dgm:prSet presAssocID="{F7DC40B7-99D0-4862-B1DF-37EA4ECEF9AF}" presName="parentText" presStyleLbl="node1" presStyleIdx="2" presStyleCnt="4">
        <dgm:presLayoutVars>
          <dgm:chMax val="0"/>
          <dgm:bulletEnabled val="1"/>
        </dgm:presLayoutVars>
      </dgm:prSet>
      <dgm:spPr/>
    </dgm:pt>
    <dgm:pt modelId="{0DA08937-EDEF-4B43-812B-5261EF2F20D8}" type="pres">
      <dgm:prSet presAssocID="{F7DC40B7-99D0-4862-B1DF-37EA4ECEF9AF}" presName="childText" presStyleLbl="revTx" presStyleIdx="2" presStyleCnt="4">
        <dgm:presLayoutVars>
          <dgm:bulletEnabled val="1"/>
        </dgm:presLayoutVars>
      </dgm:prSet>
      <dgm:spPr/>
    </dgm:pt>
    <dgm:pt modelId="{63B2EA23-C64B-4006-9D24-D5AED1B66380}" type="pres">
      <dgm:prSet presAssocID="{0931A4AB-3B83-4A6C-A490-DF8B9AFC22A1}" presName="parentText" presStyleLbl="node1" presStyleIdx="3" presStyleCnt="4">
        <dgm:presLayoutVars>
          <dgm:chMax val="0"/>
          <dgm:bulletEnabled val="1"/>
        </dgm:presLayoutVars>
      </dgm:prSet>
      <dgm:spPr/>
    </dgm:pt>
    <dgm:pt modelId="{1AEC76C0-A6C7-4704-A503-6C11ED442355}" type="pres">
      <dgm:prSet presAssocID="{0931A4AB-3B83-4A6C-A490-DF8B9AFC22A1}" presName="childText" presStyleLbl="revTx" presStyleIdx="3" presStyleCnt="4">
        <dgm:presLayoutVars>
          <dgm:bulletEnabled val="1"/>
        </dgm:presLayoutVars>
      </dgm:prSet>
      <dgm:spPr/>
    </dgm:pt>
  </dgm:ptLst>
  <dgm:cxnLst>
    <dgm:cxn modelId="{90232207-2631-49D2-963F-3931ABAB3C24}" type="presOf" srcId="{04F6B0CC-9199-4A4C-999B-572E36098D4B}" destId="{A432321E-F984-4E43-8897-128CCAE26BE8}" srcOrd="0" destOrd="0" presId="urn:microsoft.com/office/officeart/2005/8/layout/vList2"/>
    <dgm:cxn modelId="{5F69490D-273F-4D8C-A686-AEEB80B036F8}" srcId="{ED3ACBA9-D61E-4459-B8E4-F200FFE1D498}" destId="{04F6B0CC-9199-4A4C-999B-572E36098D4B}" srcOrd="0" destOrd="0" parTransId="{6C92505B-BD91-4FA3-BDAC-32CAF38D189F}" sibTransId="{ECDDAED4-DB60-4AFA-B018-766E192FC49E}"/>
    <dgm:cxn modelId="{9C4C5E1E-E0B3-46FB-8F30-551D0C4DEA7E}" type="presOf" srcId="{76A710C8-A7D6-4861-9197-08BD823F13DB}" destId="{1AEC76C0-A6C7-4704-A503-6C11ED442355}" srcOrd="0" destOrd="0" presId="urn:microsoft.com/office/officeart/2005/8/layout/vList2"/>
    <dgm:cxn modelId="{73AD3221-422A-4856-9153-569AACEEEE83}" type="presOf" srcId="{C590A3F1-D9C3-4C42-B124-74CD68A988E5}" destId="{1D188B7D-E6CE-4BF6-A983-51211F1141F0}" srcOrd="0" destOrd="0" presId="urn:microsoft.com/office/officeart/2005/8/layout/vList2"/>
    <dgm:cxn modelId="{7846CD29-0303-4042-9E7D-15EDF266A28A}" srcId="{F7DC40B7-99D0-4862-B1DF-37EA4ECEF9AF}" destId="{DCD76F10-BF41-4475-BF26-6C231BCB1660}" srcOrd="0" destOrd="0" parTransId="{1D8843D2-180C-4EAF-878F-4548C870A8CC}" sibTransId="{269CD39E-F42E-497B-9409-67D5A53AD410}"/>
    <dgm:cxn modelId="{E33FED35-1741-4EB7-9FD5-E26998201B1C}" srcId="{3F61E321-5296-4603-A3A6-C78F13CCC104}" destId="{F7DC40B7-99D0-4862-B1DF-37EA4ECEF9AF}" srcOrd="2" destOrd="0" parTransId="{BE2B984C-4794-4651-9144-79CD991DAF71}" sibTransId="{BD09704C-C19D-4394-AC8A-25ABC8451902}"/>
    <dgm:cxn modelId="{B8C8AC5C-DE53-4767-80F6-2994C6833522}" type="presOf" srcId="{ED3ACBA9-D61E-4459-B8E4-F200FFE1D498}" destId="{50C29E7E-DAEE-4CB9-95A9-0F9FDF5BE7BA}" srcOrd="0" destOrd="0" presId="urn:microsoft.com/office/officeart/2005/8/layout/vList2"/>
    <dgm:cxn modelId="{3779B665-2E0A-4B14-8BE5-8D3F0DE2403C}" type="presOf" srcId="{DCD76F10-BF41-4475-BF26-6C231BCB1660}" destId="{0DA08937-EDEF-4B43-812B-5261EF2F20D8}" srcOrd="0" destOrd="0" presId="urn:microsoft.com/office/officeart/2005/8/layout/vList2"/>
    <dgm:cxn modelId="{0BB1864A-BEBD-4609-870F-1056CB2A995C}" srcId="{0931A4AB-3B83-4A6C-A490-DF8B9AFC22A1}" destId="{76A710C8-A7D6-4861-9197-08BD823F13DB}" srcOrd="0" destOrd="0" parTransId="{4C8C8B8C-6DEB-433D-96DD-C60BA9CF4A05}" sibTransId="{7E8C704F-26C4-4039-B168-4829FB9E1F7F}"/>
    <dgm:cxn modelId="{B2E6646B-4C10-4A35-9DAD-5EE5EAF93DAD}" srcId="{0931A4AB-3B83-4A6C-A490-DF8B9AFC22A1}" destId="{3B840397-FBEB-43B6-BF79-B6257C3B1264}" srcOrd="1" destOrd="0" parTransId="{744E1D0E-90AA-4B96-8A65-98070CA13B0D}" sibTransId="{1405626D-B12B-47A6-AD97-5EA6BBBB9BD2}"/>
    <dgm:cxn modelId="{688E914C-60E6-49EF-BA55-D4EC720465F4}" type="presOf" srcId="{B3EC621E-FA74-4DAF-998C-3B13ADD277E3}" destId="{645EFFBD-1004-4E65-9A36-00FAC1098FF5}" srcOrd="0" destOrd="0" presId="urn:microsoft.com/office/officeart/2005/8/layout/vList2"/>
    <dgm:cxn modelId="{62F98D51-B898-4F93-909B-D139436C843B}" srcId="{3F61E321-5296-4603-A3A6-C78F13CCC104}" destId="{ED3ACBA9-D61E-4459-B8E4-F200FFE1D498}" srcOrd="1" destOrd="0" parTransId="{4205550B-829E-400D-89CB-48CF0E8C357A}" sibTransId="{557D9C89-CAE6-4CDC-8297-F78AB5732670}"/>
    <dgm:cxn modelId="{F39B0A75-3CD0-4582-B5BD-58042685B551}" type="presOf" srcId="{DD7B8E44-FA17-4E6E-BF61-38BAE0DF47F3}" destId="{A432321E-F984-4E43-8897-128CCAE26BE8}" srcOrd="0" destOrd="1" presId="urn:microsoft.com/office/officeart/2005/8/layout/vList2"/>
    <dgm:cxn modelId="{6FCD7E89-53BE-4A53-86C2-A3E3C28D9306}" type="presOf" srcId="{0931A4AB-3B83-4A6C-A490-DF8B9AFC22A1}" destId="{63B2EA23-C64B-4006-9D24-D5AED1B66380}" srcOrd="0" destOrd="0" presId="urn:microsoft.com/office/officeart/2005/8/layout/vList2"/>
    <dgm:cxn modelId="{D02DD291-B645-44C8-AECE-7165150C4697}" type="presOf" srcId="{F7DC40B7-99D0-4862-B1DF-37EA4ECEF9AF}" destId="{C94A0173-779E-4FE8-B181-E981CF415D30}" srcOrd="0" destOrd="0" presId="urn:microsoft.com/office/officeart/2005/8/layout/vList2"/>
    <dgm:cxn modelId="{ED09A198-BF33-4B90-ACC9-AF9E86A611FC}" srcId="{B3EC621E-FA74-4DAF-998C-3B13ADD277E3}" destId="{C5995650-4003-4A65-BD3B-F0C753A6C94B}" srcOrd="1" destOrd="0" parTransId="{F87F96CF-1FB4-43CC-BD79-1B233F0B746C}" sibTransId="{B56305A7-04FF-460F-B465-C6C3CA43F367}"/>
    <dgm:cxn modelId="{F2E5BAAF-AA91-45D5-AA10-C10E384E7794}" srcId="{B3EC621E-FA74-4DAF-998C-3B13ADD277E3}" destId="{C590A3F1-D9C3-4C42-B124-74CD68A988E5}" srcOrd="0" destOrd="0" parTransId="{A1D1776D-1F29-47F9-8E4C-7411FBE54F0A}" sibTransId="{7F90ACE2-C792-40FD-8D4E-F39F97F06A42}"/>
    <dgm:cxn modelId="{BDBD35C7-0814-4031-9C55-A0D9B9523877}" type="presOf" srcId="{C5995650-4003-4A65-BD3B-F0C753A6C94B}" destId="{1D188B7D-E6CE-4BF6-A983-51211F1141F0}" srcOrd="0" destOrd="1" presId="urn:microsoft.com/office/officeart/2005/8/layout/vList2"/>
    <dgm:cxn modelId="{04B9F7CB-B80D-4B1E-BC83-7669A9BF898B}" srcId="{3F61E321-5296-4603-A3A6-C78F13CCC104}" destId="{0931A4AB-3B83-4A6C-A490-DF8B9AFC22A1}" srcOrd="3" destOrd="0" parTransId="{919771A0-A368-4586-8AD7-C812ABF50567}" sibTransId="{33BE9C6E-ED80-4179-8BF8-9E4581434C85}"/>
    <dgm:cxn modelId="{048D6DD7-CECC-423D-8A24-60DA3CD4FC2E}" type="presOf" srcId="{3B840397-FBEB-43B6-BF79-B6257C3B1264}" destId="{1AEC76C0-A6C7-4704-A503-6C11ED442355}" srcOrd="0" destOrd="1" presId="urn:microsoft.com/office/officeart/2005/8/layout/vList2"/>
    <dgm:cxn modelId="{04AEA3E0-3DC9-419A-A2AB-8BC65A456762}" srcId="{ED3ACBA9-D61E-4459-B8E4-F200FFE1D498}" destId="{CD8FA443-899D-4315-93F0-D51C0768402D}" srcOrd="2" destOrd="0" parTransId="{7A5561C0-86C5-40FF-A41E-64E19AF07F05}" sibTransId="{77383232-BFE1-4D00-8BA9-BA974F64A748}"/>
    <dgm:cxn modelId="{15B208EB-6572-4C22-91C5-0B924E61745D}" srcId="{3F61E321-5296-4603-A3A6-C78F13CCC104}" destId="{B3EC621E-FA74-4DAF-998C-3B13ADD277E3}" srcOrd="0" destOrd="0" parTransId="{DF8A1553-385A-4648-BD0D-068C2A6E6BA8}" sibTransId="{30A24C18-29A2-4567-B2F7-6A5FA0D80B0F}"/>
    <dgm:cxn modelId="{A17D81EE-BA55-4E9B-9A05-9E49E52BBF90}" srcId="{ED3ACBA9-D61E-4459-B8E4-F200FFE1D498}" destId="{DD7B8E44-FA17-4E6E-BF61-38BAE0DF47F3}" srcOrd="1" destOrd="0" parTransId="{8CD21F08-C379-41D9-9626-D814BBF46C59}" sibTransId="{1F88F0F8-69A3-4E74-B9E0-74C5F5479BEC}"/>
    <dgm:cxn modelId="{748D99F5-EA94-4EFE-8218-E1E55FB5E7B2}" type="presOf" srcId="{CD8FA443-899D-4315-93F0-D51C0768402D}" destId="{A432321E-F984-4E43-8897-128CCAE26BE8}" srcOrd="0" destOrd="2" presId="urn:microsoft.com/office/officeart/2005/8/layout/vList2"/>
    <dgm:cxn modelId="{EB8636FC-7528-4818-B008-27FD19B37607}" type="presOf" srcId="{3F61E321-5296-4603-A3A6-C78F13CCC104}" destId="{4F9DD85F-0E56-4153-8795-78D4F2A7EF5A}" srcOrd="0" destOrd="0" presId="urn:microsoft.com/office/officeart/2005/8/layout/vList2"/>
    <dgm:cxn modelId="{0BB364B4-EE17-47C0-A263-362C9623B1F2}" type="presParOf" srcId="{4F9DD85F-0E56-4153-8795-78D4F2A7EF5A}" destId="{645EFFBD-1004-4E65-9A36-00FAC1098FF5}" srcOrd="0" destOrd="0" presId="urn:microsoft.com/office/officeart/2005/8/layout/vList2"/>
    <dgm:cxn modelId="{8119E6E8-67EA-46D4-8E4E-D8531202FD3C}" type="presParOf" srcId="{4F9DD85F-0E56-4153-8795-78D4F2A7EF5A}" destId="{1D188B7D-E6CE-4BF6-A983-51211F1141F0}" srcOrd="1" destOrd="0" presId="urn:microsoft.com/office/officeart/2005/8/layout/vList2"/>
    <dgm:cxn modelId="{CA6C2620-E594-4395-95F9-067777256796}" type="presParOf" srcId="{4F9DD85F-0E56-4153-8795-78D4F2A7EF5A}" destId="{50C29E7E-DAEE-4CB9-95A9-0F9FDF5BE7BA}" srcOrd="2" destOrd="0" presId="urn:microsoft.com/office/officeart/2005/8/layout/vList2"/>
    <dgm:cxn modelId="{0EF7B765-5D80-4DD9-BA53-CFAFB691AD4F}" type="presParOf" srcId="{4F9DD85F-0E56-4153-8795-78D4F2A7EF5A}" destId="{A432321E-F984-4E43-8897-128CCAE26BE8}" srcOrd="3" destOrd="0" presId="urn:microsoft.com/office/officeart/2005/8/layout/vList2"/>
    <dgm:cxn modelId="{8ACC5944-4064-420A-97F9-0218DE9F8C7A}" type="presParOf" srcId="{4F9DD85F-0E56-4153-8795-78D4F2A7EF5A}" destId="{C94A0173-779E-4FE8-B181-E981CF415D30}" srcOrd="4" destOrd="0" presId="urn:microsoft.com/office/officeart/2005/8/layout/vList2"/>
    <dgm:cxn modelId="{AC56DC69-8CA7-41A3-8B75-3C3045701C02}" type="presParOf" srcId="{4F9DD85F-0E56-4153-8795-78D4F2A7EF5A}" destId="{0DA08937-EDEF-4B43-812B-5261EF2F20D8}" srcOrd="5" destOrd="0" presId="urn:microsoft.com/office/officeart/2005/8/layout/vList2"/>
    <dgm:cxn modelId="{524D07D8-3C65-4943-A0BD-F2395309A2E3}" type="presParOf" srcId="{4F9DD85F-0E56-4153-8795-78D4F2A7EF5A}" destId="{63B2EA23-C64B-4006-9D24-D5AED1B66380}" srcOrd="6" destOrd="0" presId="urn:microsoft.com/office/officeart/2005/8/layout/vList2"/>
    <dgm:cxn modelId="{BDEAE4DD-284F-476D-82F8-FABFC0CC20AE}" type="presParOf" srcId="{4F9DD85F-0E56-4153-8795-78D4F2A7EF5A}" destId="{1AEC76C0-A6C7-4704-A503-6C11ED442355}"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9295BA-2783-4CD9-BB2D-26A607F68C4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16A01DF5-52FC-4168-8B95-8A10372D46E3}">
      <dgm:prSet phldrT="[Text]"/>
      <dgm:spPr/>
      <dgm:t>
        <a:bodyPr/>
        <a:lstStyle/>
        <a:p>
          <a:r>
            <a:rPr lang="en-US" dirty="0"/>
            <a:t>Competence</a:t>
          </a:r>
        </a:p>
      </dgm:t>
    </dgm:pt>
    <dgm:pt modelId="{08BD5BE2-DC38-439F-B27A-7E10DE9656AC}" type="parTrans" cxnId="{BDBCF26A-DAE8-4B25-8FA7-C23C3FC3C26F}">
      <dgm:prSet/>
      <dgm:spPr/>
      <dgm:t>
        <a:bodyPr/>
        <a:lstStyle/>
        <a:p>
          <a:endParaRPr lang="en-US"/>
        </a:p>
      </dgm:t>
    </dgm:pt>
    <dgm:pt modelId="{D138EECD-97F5-4702-A350-1E23D6ECBC8D}" type="sibTrans" cxnId="{BDBCF26A-DAE8-4B25-8FA7-C23C3FC3C26F}">
      <dgm:prSet/>
      <dgm:spPr/>
      <dgm:t>
        <a:bodyPr/>
        <a:lstStyle/>
        <a:p>
          <a:endParaRPr lang="en-US"/>
        </a:p>
      </dgm:t>
    </dgm:pt>
    <dgm:pt modelId="{990D2CA4-6458-4E98-A41D-ECDF12CEADB8}">
      <dgm:prSet/>
      <dgm:spPr/>
      <dgm:t>
        <a:bodyPr/>
        <a:lstStyle/>
        <a:p>
          <a:r>
            <a:rPr lang="en-US" b="0" dirty="0"/>
            <a:t>Relevant abilities in a specific context at a stage of training</a:t>
          </a:r>
        </a:p>
      </dgm:t>
    </dgm:pt>
    <dgm:pt modelId="{605625DB-3E32-40F0-8FD8-2B435ABC2C9A}" type="parTrans" cxnId="{CE6251FB-91A3-480B-A21A-E06CCC175124}">
      <dgm:prSet/>
      <dgm:spPr/>
      <dgm:t>
        <a:bodyPr/>
        <a:lstStyle/>
        <a:p>
          <a:endParaRPr lang="en-US"/>
        </a:p>
      </dgm:t>
    </dgm:pt>
    <dgm:pt modelId="{4A5DAC52-1469-4832-A8A9-88BC3C5B03D5}" type="sibTrans" cxnId="{CE6251FB-91A3-480B-A21A-E06CCC175124}">
      <dgm:prSet/>
      <dgm:spPr/>
      <dgm:t>
        <a:bodyPr/>
        <a:lstStyle/>
        <a:p>
          <a:endParaRPr lang="en-US"/>
        </a:p>
      </dgm:t>
    </dgm:pt>
    <dgm:pt modelId="{8999758C-02EC-403C-A9C3-C607CBCCB12D}">
      <dgm:prSet/>
      <dgm:spPr/>
      <dgm:t>
        <a:bodyPr/>
        <a:lstStyle/>
        <a:p>
          <a:r>
            <a:rPr lang="en-US"/>
            <a:t>Trustworthiness</a:t>
          </a:r>
          <a:endParaRPr lang="en-US" dirty="0"/>
        </a:p>
      </dgm:t>
    </dgm:pt>
    <dgm:pt modelId="{E8A25DF7-7618-4293-A568-74FAE93C3024}" type="parTrans" cxnId="{76070F71-5412-44B5-B5AC-D6C797DA2DE4}">
      <dgm:prSet/>
      <dgm:spPr/>
      <dgm:t>
        <a:bodyPr/>
        <a:lstStyle/>
        <a:p>
          <a:endParaRPr lang="en-US"/>
        </a:p>
      </dgm:t>
    </dgm:pt>
    <dgm:pt modelId="{3F5B7F0E-3E94-4C1A-BC76-0A5C394E1C84}" type="sibTrans" cxnId="{76070F71-5412-44B5-B5AC-D6C797DA2DE4}">
      <dgm:prSet/>
      <dgm:spPr/>
      <dgm:t>
        <a:bodyPr/>
        <a:lstStyle/>
        <a:p>
          <a:endParaRPr lang="en-US"/>
        </a:p>
      </dgm:t>
    </dgm:pt>
    <dgm:pt modelId="{EFDFA930-D67F-4B88-9CE8-2E67F9B80189}">
      <dgm:prSet/>
      <dgm:spPr/>
      <dgm:t>
        <a:bodyPr/>
        <a:lstStyle/>
        <a:p>
          <a:r>
            <a:rPr lang="en-US" b="1" dirty="0"/>
            <a:t>Discernment</a:t>
          </a:r>
          <a:r>
            <a:rPr lang="en-US" dirty="0"/>
            <a:t>: awareness of the limits of one’s clinical knowledge and skill</a:t>
          </a:r>
        </a:p>
      </dgm:t>
    </dgm:pt>
    <dgm:pt modelId="{61478B03-C44E-4564-BC28-A7AA33E21CDF}" type="parTrans" cxnId="{FBF8DDD9-AE76-43C2-A1D4-742C1AB4989E}">
      <dgm:prSet/>
      <dgm:spPr/>
      <dgm:t>
        <a:bodyPr/>
        <a:lstStyle/>
        <a:p>
          <a:endParaRPr lang="en-US"/>
        </a:p>
      </dgm:t>
    </dgm:pt>
    <dgm:pt modelId="{7D8E5557-2A7C-4794-9C2F-8CFAC1215F5E}" type="sibTrans" cxnId="{FBF8DDD9-AE76-43C2-A1D4-742C1AB4989E}">
      <dgm:prSet/>
      <dgm:spPr/>
      <dgm:t>
        <a:bodyPr/>
        <a:lstStyle/>
        <a:p>
          <a:endParaRPr lang="en-US"/>
        </a:p>
      </dgm:t>
    </dgm:pt>
    <dgm:pt modelId="{4E793F1E-6E1C-4984-B768-492756F18FB4}">
      <dgm:prSet/>
      <dgm:spPr/>
      <dgm:t>
        <a:bodyPr/>
        <a:lstStyle/>
        <a:p>
          <a:r>
            <a:rPr lang="en-US" b="1" dirty="0"/>
            <a:t>Truthfulness</a:t>
          </a:r>
          <a:r>
            <a:rPr lang="en-US" dirty="0"/>
            <a:t>: appropriate balance of truth and tact</a:t>
          </a:r>
        </a:p>
      </dgm:t>
    </dgm:pt>
    <dgm:pt modelId="{DFF28B91-233D-40D9-AB2C-833A64D42B12}" type="parTrans" cxnId="{EDC108BC-93DA-4F9C-BC07-0F5E5FD6785E}">
      <dgm:prSet/>
      <dgm:spPr/>
      <dgm:t>
        <a:bodyPr/>
        <a:lstStyle/>
        <a:p>
          <a:endParaRPr lang="en-US"/>
        </a:p>
      </dgm:t>
    </dgm:pt>
    <dgm:pt modelId="{244788F7-DF74-4C14-8561-BF3BC0B1836C}" type="sibTrans" cxnId="{EDC108BC-93DA-4F9C-BC07-0F5E5FD6785E}">
      <dgm:prSet/>
      <dgm:spPr/>
      <dgm:t>
        <a:bodyPr/>
        <a:lstStyle/>
        <a:p>
          <a:endParaRPr lang="en-US"/>
        </a:p>
      </dgm:t>
    </dgm:pt>
    <dgm:pt modelId="{E9B5AC0C-4092-475E-8BE3-5D65BC67CC40}">
      <dgm:prSet/>
      <dgm:spPr/>
      <dgm:t>
        <a:bodyPr/>
        <a:lstStyle/>
        <a:p>
          <a:r>
            <a:rPr lang="en-US" b="1" dirty="0"/>
            <a:t>Conscientiousness</a:t>
          </a:r>
          <a:r>
            <a:rPr lang="en-US" dirty="0"/>
            <a:t>: thoroughness and dependability in following through with assigned tasks</a:t>
          </a:r>
        </a:p>
      </dgm:t>
    </dgm:pt>
    <dgm:pt modelId="{C9F4CFB4-EC21-4E95-A646-56A959132F0D}" type="parTrans" cxnId="{933057C9-E14B-489A-BCBD-8FA756AAFD9A}">
      <dgm:prSet/>
      <dgm:spPr/>
      <dgm:t>
        <a:bodyPr/>
        <a:lstStyle/>
        <a:p>
          <a:endParaRPr lang="en-US"/>
        </a:p>
      </dgm:t>
    </dgm:pt>
    <dgm:pt modelId="{D6E1E04C-CE27-407B-B48C-2CFF12F6D218}" type="sibTrans" cxnId="{933057C9-E14B-489A-BCBD-8FA756AAFD9A}">
      <dgm:prSet/>
      <dgm:spPr/>
      <dgm:t>
        <a:bodyPr/>
        <a:lstStyle/>
        <a:p>
          <a:endParaRPr lang="en-US"/>
        </a:p>
      </dgm:t>
    </dgm:pt>
    <dgm:pt modelId="{BFE91FCC-2623-47B2-8801-56F19D5134C3}" type="pres">
      <dgm:prSet presAssocID="{829295BA-2783-4CD9-BB2D-26A607F68C49}" presName="linear" presStyleCnt="0">
        <dgm:presLayoutVars>
          <dgm:animLvl val="lvl"/>
          <dgm:resizeHandles val="exact"/>
        </dgm:presLayoutVars>
      </dgm:prSet>
      <dgm:spPr/>
    </dgm:pt>
    <dgm:pt modelId="{29A8471A-9C0F-4C85-A790-9F53680E50B2}" type="pres">
      <dgm:prSet presAssocID="{16A01DF5-52FC-4168-8B95-8A10372D46E3}" presName="parentText" presStyleLbl="node1" presStyleIdx="0" presStyleCnt="2">
        <dgm:presLayoutVars>
          <dgm:chMax val="0"/>
          <dgm:bulletEnabled val="1"/>
        </dgm:presLayoutVars>
      </dgm:prSet>
      <dgm:spPr/>
    </dgm:pt>
    <dgm:pt modelId="{77CABE43-EA4F-41E6-A13A-95EDE42FC354}" type="pres">
      <dgm:prSet presAssocID="{16A01DF5-52FC-4168-8B95-8A10372D46E3}" presName="childText" presStyleLbl="revTx" presStyleIdx="0" presStyleCnt="2">
        <dgm:presLayoutVars>
          <dgm:bulletEnabled val="1"/>
        </dgm:presLayoutVars>
      </dgm:prSet>
      <dgm:spPr/>
    </dgm:pt>
    <dgm:pt modelId="{C502E58B-50DF-4CA1-9861-986E4A076C38}" type="pres">
      <dgm:prSet presAssocID="{8999758C-02EC-403C-A9C3-C607CBCCB12D}" presName="parentText" presStyleLbl="node1" presStyleIdx="1" presStyleCnt="2">
        <dgm:presLayoutVars>
          <dgm:chMax val="0"/>
          <dgm:bulletEnabled val="1"/>
        </dgm:presLayoutVars>
      </dgm:prSet>
      <dgm:spPr/>
    </dgm:pt>
    <dgm:pt modelId="{FF08BF50-A8A0-4C64-903D-D2C0EB3AACE9}" type="pres">
      <dgm:prSet presAssocID="{8999758C-02EC-403C-A9C3-C607CBCCB12D}" presName="childText" presStyleLbl="revTx" presStyleIdx="1" presStyleCnt="2">
        <dgm:presLayoutVars>
          <dgm:bulletEnabled val="1"/>
        </dgm:presLayoutVars>
      </dgm:prSet>
      <dgm:spPr/>
    </dgm:pt>
  </dgm:ptLst>
  <dgm:cxnLst>
    <dgm:cxn modelId="{546BC737-4BDD-4DE3-B27E-3A58745520F0}" type="presOf" srcId="{16A01DF5-52FC-4168-8B95-8A10372D46E3}" destId="{29A8471A-9C0F-4C85-A790-9F53680E50B2}" srcOrd="0" destOrd="0" presId="urn:microsoft.com/office/officeart/2005/8/layout/vList2"/>
    <dgm:cxn modelId="{54FE535E-B54C-4247-9785-FA0F2363A1B4}" type="presOf" srcId="{8999758C-02EC-403C-A9C3-C607CBCCB12D}" destId="{C502E58B-50DF-4CA1-9861-986E4A076C38}" srcOrd="0" destOrd="0" presId="urn:microsoft.com/office/officeart/2005/8/layout/vList2"/>
    <dgm:cxn modelId="{2DE06164-66BD-46F6-9D8A-9F6DF16F895A}" type="presOf" srcId="{990D2CA4-6458-4E98-A41D-ECDF12CEADB8}" destId="{77CABE43-EA4F-41E6-A13A-95EDE42FC354}" srcOrd="0" destOrd="0" presId="urn:microsoft.com/office/officeart/2005/8/layout/vList2"/>
    <dgm:cxn modelId="{BDBCF26A-DAE8-4B25-8FA7-C23C3FC3C26F}" srcId="{829295BA-2783-4CD9-BB2D-26A607F68C49}" destId="{16A01DF5-52FC-4168-8B95-8A10372D46E3}" srcOrd="0" destOrd="0" parTransId="{08BD5BE2-DC38-439F-B27A-7E10DE9656AC}" sibTransId="{D138EECD-97F5-4702-A350-1E23D6ECBC8D}"/>
    <dgm:cxn modelId="{76070F71-5412-44B5-B5AC-D6C797DA2DE4}" srcId="{829295BA-2783-4CD9-BB2D-26A607F68C49}" destId="{8999758C-02EC-403C-A9C3-C607CBCCB12D}" srcOrd="1" destOrd="0" parTransId="{E8A25DF7-7618-4293-A568-74FAE93C3024}" sibTransId="{3F5B7F0E-3E94-4C1A-BC76-0A5C394E1C84}"/>
    <dgm:cxn modelId="{A0241B85-9796-4171-B08C-52C756781589}" type="presOf" srcId="{829295BA-2783-4CD9-BB2D-26A607F68C49}" destId="{BFE91FCC-2623-47B2-8801-56F19D5134C3}" srcOrd="0" destOrd="0" presId="urn:microsoft.com/office/officeart/2005/8/layout/vList2"/>
    <dgm:cxn modelId="{ACBF478A-32D8-408B-BD93-092A0E728F5E}" type="presOf" srcId="{EFDFA930-D67F-4B88-9CE8-2E67F9B80189}" destId="{FF08BF50-A8A0-4C64-903D-D2C0EB3AACE9}" srcOrd="0" destOrd="0" presId="urn:microsoft.com/office/officeart/2005/8/layout/vList2"/>
    <dgm:cxn modelId="{EDC108BC-93DA-4F9C-BC07-0F5E5FD6785E}" srcId="{8999758C-02EC-403C-A9C3-C607CBCCB12D}" destId="{4E793F1E-6E1C-4984-B768-492756F18FB4}" srcOrd="1" destOrd="0" parTransId="{DFF28B91-233D-40D9-AB2C-833A64D42B12}" sibTransId="{244788F7-DF74-4C14-8561-BF3BC0B1836C}"/>
    <dgm:cxn modelId="{933057C9-E14B-489A-BCBD-8FA756AAFD9A}" srcId="{8999758C-02EC-403C-A9C3-C607CBCCB12D}" destId="{E9B5AC0C-4092-475E-8BE3-5D65BC67CC40}" srcOrd="2" destOrd="0" parTransId="{C9F4CFB4-EC21-4E95-A646-56A959132F0D}" sibTransId="{D6E1E04C-CE27-407B-B48C-2CFF12F6D218}"/>
    <dgm:cxn modelId="{48D914D4-0A38-480F-91BE-4671B2D6951A}" type="presOf" srcId="{4E793F1E-6E1C-4984-B768-492756F18FB4}" destId="{FF08BF50-A8A0-4C64-903D-D2C0EB3AACE9}" srcOrd="0" destOrd="1" presId="urn:microsoft.com/office/officeart/2005/8/layout/vList2"/>
    <dgm:cxn modelId="{FBF8DDD9-AE76-43C2-A1D4-742C1AB4989E}" srcId="{8999758C-02EC-403C-A9C3-C607CBCCB12D}" destId="{EFDFA930-D67F-4B88-9CE8-2E67F9B80189}" srcOrd="0" destOrd="0" parTransId="{61478B03-C44E-4564-BC28-A7AA33E21CDF}" sibTransId="{7D8E5557-2A7C-4794-9C2F-8CFAC1215F5E}"/>
    <dgm:cxn modelId="{D4DBB6E3-7588-4245-8375-FA9A1AAB9227}" type="presOf" srcId="{E9B5AC0C-4092-475E-8BE3-5D65BC67CC40}" destId="{FF08BF50-A8A0-4C64-903D-D2C0EB3AACE9}" srcOrd="0" destOrd="2" presId="urn:microsoft.com/office/officeart/2005/8/layout/vList2"/>
    <dgm:cxn modelId="{CE6251FB-91A3-480B-A21A-E06CCC175124}" srcId="{16A01DF5-52FC-4168-8B95-8A10372D46E3}" destId="{990D2CA4-6458-4E98-A41D-ECDF12CEADB8}" srcOrd="0" destOrd="0" parTransId="{605625DB-3E32-40F0-8FD8-2B435ABC2C9A}" sibTransId="{4A5DAC52-1469-4832-A8A9-88BC3C5B03D5}"/>
    <dgm:cxn modelId="{B6F1344D-F4A8-459C-88CD-BEF6F3245B5C}" type="presParOf" srcId="{BFE91FCC-2623-47B2-8801-56F19D5134C3}" destId="{29A8471A-9C0F-4C85-A790-9F53680E50B2}" srcOrd="0" destOrd="0" presId="urn:microsoft.com/office/officeart/2005/8/layout/vList2"/>
    <dgm:cxn modelId="{CEA106C7-81A0-4718-8E75-FC48371F826A}" type="presParOf" srcId="{BFE91FCC-2623-47B2-8801-56F19D5134C3}" destId="{77CABE43-EA4F-41E6-A13A-95EDE42FC354}" srcOrd="1" destOrd="0" presId="urn:microsoft.com/office/officeart/2005/8/layout/vList2"/>
    <dgm:cxn modelId="{03A03C6C-01DC-4E01-98BF-D09C1BD3FEDC}" type="presParOf" srcId="{BFE91FCC-2623-47B2-8801-56F19D5134C3}" destId="{C502E58B-50DF-4CA1-9861-986E4A076C38}" srcOrd="2" destOrd="0" presId="urn:microsoft.com/office/officeart/2005/8/layout/vList2"/>
    <dgm:cxn modelId="{D4A2F656-5343-4E5C-BED0-2BBD07CC241F}" type="presParOf" srcId="{BFE91FCC-2623-47B2-8801-56F19D5134C3}" destId="{FF08BF50-A8A0-4C64-903D-D2C0EB3AACE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502A19-B168-40F9-8133-6AF15596B76A}" type="doc">
      <dgm:prSet loTypeId="urn:microsoft.com/office/officeart/2005/8/layout/hList7" loCatId="picture" qsTypeId="urn:microsoft.com/office/officeart/2005/8/quickstyle/simple1" qsCatId="simple" csTypeId="urn:microsoft.com/office/officeart/2005/8/colors/colorful3" csCatId="colorful" phldr="1"/>
      <dgm:spPr/>
      <dgm:t>
        <a:bodyPr/>
        <a:lstStyle/>
        <a:p>
          <a:endParaRPr lang="en-US"/>
        </a:p>
      </dgm:t>
    </dgm:pt>
    <dgm:pt modelId="{71B759B1-6923-4281-B611-C373B24D6344}">
      <dgm:prSet phldrT="[Text]" custT="1"/>
      <dgm:spPr/>
      <dgm:t>
        <a:bodyPr/>
        <a:lstStyle/>
        <a:p>
          <a:r>
            <a:rPr lang="en-US" sz="1600" b="1" dirty="0"/>
            <a:t>Coherent</a:t>
          </a:r>
          <a:endParaRPr lang="en-US" sz="1500" b="1" dirty="0"/>
        </a:p>
        <a:p>
          <a:r>
            <a:rPr lang="en-US" sz="1500" dirty="0"/>
            <a:t>Multiple, coordinated individual assessments</a:t>
          </a:r>
        </a:p>
      </dgm:t>
    </dgm:pt>
    <dgm:pt modelId="{4332D469-A8E4-4476-834D-2A12BE8075AC}" type="parTrans" cxnId="{0EE986DE-3485-4475-9E44-61B5896DFDA0}">
      <dgm:prSet/>
      <dgm:spPr/>
      <dgm:t>
        <a:bodyPr/>
        <a:lstStyle/>
        <a:p>
          <a:endParaRPr lang="en-US"/>
        </a:p>
      </dgm:t>
    </dgm:pt>
    <dgm:pt modelId="{9F4EB8DD-4A1E-4E27-B3B1-75EEA1F7DC14}" type="sibTrans" cxnId="{0EE986DE-3485-4475-9E44-61B5896DFDA0}">
      <dgm:prSet/>
      <dgm:spPr/>
      <dgm:t>
        <a:bodyPr/>
        <a:lstStyle/>
        <a:p>
          <a:endParaRPr lang="en-US"/>
        </a:p>
      </dgm:t>
    </dgm:pt>
    <dgm:pt modelId="{2DB24FAB-A386-4A11-BB95-EAF1D0095283}">
      <dgm:prSet custT="1"/>
      <dgm:spPr/>
      <dgm:t>
        <a:bodyPr/>
        <a:lstStyle/>
        <a:p>
          <a:r>
            <a:rPr lang="en-US" sz="1600" b="1" dirty="0"/>
            <a:t>Continuous</a:t>
          </a:r>
          <a:endParaRPr lang="en-US" sz="1500" b="1" dirty="0"/>
        </a:p>
        <a:p>
          <a:r>
            <a:rPr lang="en-US" sz="1500" dirty="0"/>
            <a:t>Individual results contribute cumulatively</a:t>
          </a:r>
        </a:p>
      </dgm:t>
    </dgm:pt>
    <dgm:pt modelId="{B53A6569-4E7F-4D44-97C4-463E990C1A00}" type="parTrans" cxnId="{E7804CC7-9290-4232-A98D-4B06C9134D9A}">
      <dgm:prSet/>
      <dgm:spPr/>
      <dgm:t>
        <a:bodyPr/>
        <a:lstStyle/>
        <a:p>
          <a:endParaRPr lang="en-US"/>
        </a:p>
      </dgm:t>
    </dgm:pt>
    <dgm:pt modelId="{9B4FCFAC-EEE4-45ED-8FF7-FDA52F1C61CC}" type="sibTrans" cxnId="{E7804CC7-9290-4232-A98D-4B06C9134D9A}">
      <dgm:prSet/>
      <dgm:spPr/>
      <dgm:t>
        <a:bodyPr/>
        <a:lstStyle/>
        <a:p>
          <a:endParaRPr lang="en-US"/>
        </a:p>
      </dgm:t>
    </dgm:pt>
    <dgm:pt modelId="{81D2D09B-ED35-4AB1-953C-2E1D75CA4415}">
      <dgm:prSet custT="1"/>
      <dgm:spPr/>
      <dgm:t>
        <a:bodyPr/>
        <a:lstStyle/>
        <a:p>
          <a:r>
            <a:rPr lang="en-US" sz="1600" b="1" dirty="0"/>
            <a:t>Comprehensive</a:t>
          </a:r>
          <a:endParaRPr lang="en-US" sz="1500" b="1" dirty="0"/>
        </a:p>
        <a:p>
          <a:r>
            <a:rPr lang="en-US" sz="1500" dirty="0"/>
            <a:t>Formative and summative components</a:t>
          </a:r>
          <a:endParaRPr lang="en-US" sz="1500" b="1" dirty="0"/>
        </a:p>
      </dgm:t>
    </dgm:pt>
    <dgm:pt modelId="{03F05FCC-760F-49D1-B83C-20347501C5D5}" type="parTrans" cxnId="{6D420A27-BA72-45FF-9B46-5010B28908D2}">
      <dgm:prSet/>
      <dgm:spPr/>
      <dgm:t>
        <a:bodyPr/>
        <a:lstStyle/>
        <a:p>
          <a:endParaRPr lang="en-US"/>
        </a:p>
      </dgm:t>
    </dgm:pt>
    <dgm:pt modelId="{94E5924E-241D-40D1-915C-D2733EF43CC8}" type="sibTrans" cxnId="{6D420A27-BA72-45FF-9B46-5010B28908D2}">
      <dgm:prSet/>
      <dgm:spPr/>
      <dgm:t>
        <a:bodyPr/>
        <a:lstStyle/>
        <a:p>
          <a:endParaRPr lang="en-US"/>
        </a:p>
      </dgm:t>
    </dgm:pt>
    <dgm:pt modelId="{A43E5612-0FF1-422F-BDDB-0534BFD9256C}">
      <dgm:prSet custT="1"/>
      <dgm:spPr/>
      <dgm:t>
        <a:bodyPr/>
        <a:lstStyle/>
        <a:p>
          <a:r>
            <a:rPr lang="en-US" sz="1600" b="1" dirty="0"/>
            <a:t>Feasible</a:t>
          </a:r>
          <a:endParaRPr lang="en-US" sz="1500" b="1" dirty="0"/>
        </a:p>
        <a:p>
          <a:r>
            <a:rPr lang="en-US" sz="1500" dirty="0"/>
            <a:t>Practical, realistic, efficient, and sensible</a:t>
          </a:r>
          <a:endParaRPr lang="en-US" sz="1500" b="1" dirty="0"/>
        </a:p>
      </dgm:t>
    </dgm:pt>
    <dgm:pt modelId="{2CB4FD1B-1DBB-4777-8B96-B5A96BB6D139}" type="parTrans" cxnId="{D31EFD65-E634-42E4-AC66-1DBDE1E70115}">
      <dgm:prSet/>
      <dgm:spPr/>
      <dgm:t>
        <a:bodyPr/>
        <a:lstStyle/>
        <a:p>
          <a:endParaRPr lang="en-US"/>
        </a:p>
      </dgm:t>
    </dgm:pt>
    <dgm:pt modelId="{5684D525-D20C-4983-8D39-DF0583B28BA4}" type="sibTrans" cxnId="{D31EFD65-E634-42E4-AC66-1DBDE1E70115}">
      <dgm:prSet/>
      <dgm:spPr/>
      <dgm:t>
        <a:bodyPr/>
        <a:lstStyle/>
        <a:p>
          <a:endParaRPr lang="en-US"/>
        </a:p>
      </dgm:t>
    </dgm:pt>
    <dgm:pt modelId="{93878BF0-5839-4619-BDD1-2D439E19C043}">
      <dgm:prSet custT="1"/>
      <dgm:spPr/>
      <dgm:t>
        <a:bodyPr/>
        <a:lstStyle/>
        <a:p>
          <a:r>
            <a:rPr lang="en-US" sz="1600" b="1" dirty="0"/>
            <a:t>Purpose driven</a:t>
          </a:r>
        </a:p>
        <a:p>
          <a:r>
            <a:rPr lang="en-US" sz="1500" dirty="0"/>
            <a:t>Supports the purposes for which it was created</a:t>
          </a:r>
          <a:endParaRPr lang="en-US" sz="1500" b="1" dirty="0"/>
        </a:p>
      </dgm:t>
    </dgm:pt>
    <dgm:pt modelId="{CF6756D2-B241-4D57-9DE9-6921E116851F}" type="parTrans" cxnId="{C340EE79-8510-428B-9D7D-9BAF68A91723}">
      <dgm:prSet/>
      <dgm:spPr/>
      <dgm:t>
        <a:bodyPr/>
        <a:lstStyle/>
        <a:p>
          <a:endParaRPr lang="en-US"/>
        </a:p>
      </dgm:t>
    </dgm:pt>
    <dgm:pt modelId="{2DE1A0CD-E21C-4ED5-BDF4-800C2D66D7A7}" type="sibTrans" cxnId="{C340EE79-8510-428B-9D7D-9BAF68A91723}">
      <dgm:prSet/>
      <dgm:spPr/>
      <dgm:t>
        <a:bodyPr/>
        <a:lstStyle/>
        <a:p>
          <a:endParaRPr lang="en-US"/>
        </a:p>
      </dgm:t>
    </dgm:pt>
    <dgm:pt modelId="{7071EFB4-FD48-4DA1-8029-C437F2269600}">
      <dgm:prSet custT="1"/>
      <dgm:spPr/>
      <dgm:t>
        <a:bodyPr/>
        <a:lstStyle/>
        <a:p>
          <a:r>
            <a:rPr lang="en-US" sz="1600" b="1" dirty="0"/>
            <a:t>Transparent and free from bias</a:t>
          </a:r>
        </a:p>
        <a:p>
          <a:r>
            <a:rPr lang="en-US" sz="1500" dirty="0"/>
            <a:t>Stakeholders believe decisions are fair and equitable</a:t>
          </a:r>
          <a:endParaRPr lang="en-US" sz="1500" b="1" dirty="0"/>
        </a:p>
      </dgm:t>
    </dgm:pt>
    <dgm:pt modelId="{57185046-BEC7-4571-B60D-9D4281164027}" type="parTrans" cxnId="{408EBB0E-302E-4451-916B-A4FFB0E50A76}">
      <dgm:prSet/>
      <dgm:spPr/>
      <dgm:t>
        <a:bodyPr/>
        <a:lstStyle/>
        <a:p>
          <a:endParaRPr lang="en-US"/>
        </a:p>
      </dgm:t>
    </dgm:pt>
    <dgm:pt modelId="{D1C7B52F-D7F5-4849-B093-E767191492ED}" type="sibTrans" cxnId="{408EBB0E-302E-4451-916B-A4FFB0E50A76}">
      <dgm:prSet/>
      <dgm:spPr/>
      <dgm:t>
        <a:bodyPr/>
        <a:lstStyle/>
        <a:p>
          <a:endParaRPr lang="en-US"/>
        </a:p>
      </dgm:t>
    </dgm:pt>
    <dgm:pt modelId="{706FD16B-6C45-4729-A4BF-1FD522ABE0C5}">
      <dgm:prSet custT="1"/>
      <dgm:spPr/>
      <dgm:t>
        <a:bodyPr/>
        <a:lstStyle/>
        <a:p>
          <a:r>
            <a:rPr lang="en-US" sz="1600" b="1" dirty="0"/>
            <a:t>Acceptable</a:t>
          </a:r>
        </a:p>
        <a:p>
          <a:r>
            <a:rPr lang="en-US" sz="1500" dirty="0"/>
            <a:t>Assessment process and results are credible and evidence-based</a:t>
          </a:r>
        </a:p>
      </dgm:t>
    </dgm:pt>
    <dgm:pt modelId="{3C970D62-0E40-4443-BE7F-0DDDFBCABACE}" type="sibTrans" cxnId="{85FFE5E9-76F9-4C94-95F0-05E56AACD913}">
      <dgm:prSet/>
      <dgm:spPr/>
      <dgm:t>
        <a:bodyPr/>
        <a:lstStyle/>
        <a:p>
          <a:endParaRPr lang="en-US"/>
        </a:p>
      </dgm:t>
    </dgm:pt>
    <dgm:pt modelId="{35F30400-0293-4F22-98EC-DB0E149E6F26}" type="parTrans" cxnId="{85FFE5E9-76F9-4C94-95F0-05E56AACD913}">
      <dgm:prSet/>
      <dgm:spPr/>
      <dgm:t>
        <a:bodyPr/>
        <a:lstStyle/>
        <a:p>
          <a:endParaRPr lang="en-US"/>
        </a:p>
      </dgm:t>
    </dgm:pt>
    <dgm:pt modelId="{36269968-A90A-4F33-9793-9561A51062AB}" type="pres">
      <dgm:prSet presAssocID="{03502A19-B168-40F9-8133-6AF15596B76A}" presName="Name0" presStyleCnt="0">
        <dgm:presLayoutVars>
          <dgm:dir/>
          <dgm:resizeHandles val="exact"/>
        </dgm:presLayoutVars>
      </dgm:prSet>
      <dgm:spPr/>
    </dgm:pt>
    <dgm:pt modelId="{72F67F2E-9AF2-43DB-84DA-84037899F528}" type="pres">
      <dgm:prSet presAssocID="{03502A19-B168-40F9-8133-6AF15596B76A}" presName="fgShape" presStyleLbl="fgShp" presStyleIdx="0" presStyleCnt="1"/>
      <dgm:spPr/>
    </dgm:pt>
    <dgm:pt modelId="{EB9060E1-261D-43D1-8C80-0D998A7B179F}" type="pres">
      <dgm:prSet presAssocID="{03502A19-B168-40F9-8133-6AF15596B76A}" presName="linComp" presStyleCnt="0"/>
      <dgm:spPr/>
    </dgm:pt>
    <dgm:pt modelId="{FB334AA2-CC65-44E6-8C86-88FD7CF87D10}" type="pres">
      <dgm:prSet presAssocID="{71B759B1-6923-4281-B611-C373B24D6344}" presName="compNode" presStyleCnt="0"/>
      <dgm:spPr/>
    </dgm:pt>
    <dgm:pt modelId="{E68FC230-E525-467E-BD2B-DE0875DBEA90}" type="pres">
      <dgm:prSet presAssocID="{71B759B1-6923-4281-B611-C373B24D6344}" presName="bkgdShape" presStyleLbl="node1" presStyleIdx="0" presStyleCnt="7"/>
      <dgm:spPr/>
    </dgm:pt>
    <dgm:pt modelId="{7445AD08-4C9A-4C63-B367-490881DF829B}" type="pres">
      <dgm:prSet presAssocID="{71B759B1-6923-4281-B611-C373B24D6344}" presName="nodeTx" presStyleLbl="node1" presStyleIdx="0" presStyleCnt="7">
        <dgm:presLayoutVars>
          <dgm:bulletEnabled val="1"/>
        </dgm:presLayoutVars>
      </dgm:prSet>
      <dgm:spPr/>
    </dgm:pt>
    <dgm:pt modelId="{50464FBF-AD81-40B3-8838-939F5D3A0FD0}" type="pres">
      <dgm:prSet presAssocID="{71B759B1-6923-4281-B611-C373B24D6344}" presName="invisiNode" presStyleLbl="node1" presStyleIdx="0" presStyleCnt="7"/>
      <dgm:spPr/>
    </dgm:pt>
    <dgm:pt modelId="{E19F599D-3AA7-4A28-A822-4D445891F7E5}" type="pres">
      <dgm:prSet presAssocID="{71B759B1-6923-4281-B611-C373B24D6344}" presName="imagNode" presStyleLbl="fgImgPlace1" presStyleIdx="0" presStyleCnt="7"/>
      <dgm:spPr>
        <a:blipFill>
          <a:blip xmlns:r="http://schemas.openxmlformats.org/officeDocument/2006/relationships" r:embed="rId1">
            <a:extLst>
              <a:ext uri="{96DAC541-7B7A-43D3-8B79-37D633B846F1}">
                <asvg:svgBlip xmlns:asvg="http://schemas.microsoft.com/office/drawing/2016/SVG/main" r:embed="rId2"/>
              </a:ext>
            </a:extLst>
          </a:blip>
          <a:srcRect/>
          <a:stretch>
            <a:fillRect l="-10000" r="-10000"/>
          </a:stretch>
        </a:blipFill>
      </dgm:spPr>
      <dgm:extLst>
        <a:ext uri="{E40237B7-FDA0-4F09-8148-C483321AD2D9}">
          <dgm14:cNvPr xmlns:dgm14="http://schemas.microsoft.com/office/drawing/2010/diagram" id="0" name="" descr="Branching diagram with solid fill"/>
        </a:ext>
      </dgm:extLst>
    </dgm:pt>
    <dgm:pt modelId="{CE089818-ADB7-4F64-B720-5DD803B1FA97}" type="pres">
      <dgm:prSet presAssocID="{9F4EB8DD-4A1E-4E27-B3B1-75EEA1F7DC14}" presName="sibTrans" presStyleLbl="sibTrans2D1" presStyleIdx="0" presStyleCnt="0"/>
      <dgm:spPr/>
    </dgm:pt>
    <dgm:pt modelId="{ECE232BB-807D-478A-AF9B-7DB90E5D4753}" type="pres">
      <dgm:prSet presAssocID="{2DB24FAB-A386-4A11-BB95-EAF1D0095283}" presName="compNode" presStyleCnt="0"/>
      <dgm:spPr/>
    </dgm:pt>
    <dgm:pt modelId="{C47A044D-1C08-4D8B-8957-64F78B50BF99}" type="pres">
      <dgm:prSet presAssocID="{2DB24FAB-A386-4A11-BB95-EAF1D0095283}" presName="bkgdShape" presStyleLbl="node1" presStyleIdx="1" presStyleCnt="7"/>
      <dgm:spPr/>
    </dgm:pt>
    <dgm:pt modelId="{FA562E69-8634-4A6E-9103-5DA2BDB44DE4}" type="pres">
      <dgm:prSet presAssocID="{2DB24FAB-A386-4A11-BB95-EAF1D0095283}" presName="nodeTx" presStyleLbl="node1" presStyleIdx="1" presStyleCnt="7">
        <dgm:presLayoutVars>
          <dgm:bulletEnabled val="1"/>
        </dgm:presLayoutVars>
      </dgm:prSet>
      <dgm:spPr/>
    </dgm:pt>
    <dgm:pt modelId="{A033F8E5-CBAC-457A-9C1E-D22323432216}" type="pres">
      <dgm:prSet presAssocID="{2DB24FAB-A386-4A11-BB95-EAF1D0095283}" presName="invisiNode" presStyleLbl="node1" presStyleIdx="1" presStyleCnt="7"/>
      <dgm:spPr/>
    </dgm:pt>
    <dgm:pt modelId="{1602C0D3-02EB-424A-8B09-244C290ADB93}" type="pres">
      <dgm:prSet presAssocID="{2DB24FAB-A386-4A11-BB95-EAF1D0095283}" presName="imagNode" presStyleLbl="fgImgPlac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l="-10000" r="-10000"/>
          </a:stretch>
        </a:blipFill>
      </dgm:spPr>
      <dgm:extLst>
        <a:ext uri="{E40237B7-FDA0-4F09-8148-C483321AD2D9}">
          <dgm14:cNvPr xmlns:dgm14="http://schemas.microsoft.com/office/drawing/2010/diagram" id="0" name="" descr="Continuous Improvement with solid fill"/>
        </a:ext>
      </dgm:extLst>
    </dgm:pt>
    <dgm:pt modelId="{BFC08A6B-2C52-4FB0-9EF0-CE3E27B4EE3A}" type="pres">
      <dgm:prSet presAssocID="{9B4FCFAC-EEE4-45ED-8FF7-FDA52F1C61CC}" presName="sibTrans" presStyleLbl="sibTrans2D1" presStyleIdx="0" presStyleCnt="0"/>
      <dgm:spPr/>
    </dgm:pt>
    <dgm:pt modelId="{E465D17F-8097-4928-902C-9949D2A162EE}" type="pres">
      <dgm:prSet presAssocID="{81D2D09B-ED35-4AB1-953C-2E1D75CA4415}" presName="compNode" presStyleCnt="0"/>
      <dgm:spPr/>
    </dgm:pt>
    <dgm:pt modelId="{81DA858B-A6ED-4BD8-8F5D-1CFD8C720435}" type="pres">
      <dgm:prSet presAssocID="{81D2D09B-ED35-4AB1-953C-2E1D75CA4415}" presName="bkgdShape" presStyleLbl="node1" presStyleIdx="2" presStyleCnt="7"/>
      <dgm:spPr/>
    </dgm:pt>
    <dgm:pt modelId="{DA76E44C-BF01-489F-BFCB-1D5F097E9906}" type="pres">
      <dgm:prSet presAssocID="{81D2D09B-ED35-4AB1-953C-2E1D75CA4415}" presName="nodeTx" presStyleLbl="node1" presStyleIdx="2" presStyleCnt="7">
        <dgm:presLayoutVars>
          <dgm:bulletEnabled val="1"/>
        </dgm:presLayoutVars>
      </dgm:prSet>
      <dgm:spPr/>
    </dgm:pt>
    <dgm:pt modelId="{4837A992-AE66-427D-BACF-EC3A8B1D8EFF}" type="pres">
      <dgm:prSet presAssocID="{81D2D09B-ED35-4AB1-953C-2E1D75CA4415}" presName="invisiNode" presStyleLbl="node1" presStyleIdx="2" presStyleCnt="7"/>
      <dgm:spPr/>
    </dgm:pt>
    <dgm:pt modelId="{F3FB54AA-CC23-4035-8898-C3C94BBB44E3}" type="pres">
      <dgm:prSet presAssocID="{81D2D09B-ED35-4AB1-953C-2E1D75CA4415}" presName="imagNode" presStyleLbl="fgImgPlac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0" r="-10000"/>
          </a:stretch>
        </a:blipFill>
      </dgm:spPr>
      <dgm:extLst>
        <a:ext uri="{E40237B7-FDA0-4F09-8148-C483321AD2D9}">
          <dgm14:cNvPr xmlns:dgm14="http://schemas.microsoft.com/office/drawing/2010/diagram" id="0" name="" descr="Completed with solid fill"/>
        </a:ext>
      </dgm:extLst>
    </dgm:pt>
    <dgm:pt modelId="{FDF9955C-9E71-4B23-950F-E52641DA7BD4}" type="pres">
      <dgm:prSet presAssocID="{94E5924E-241D-40D1-915C-D2733EF43CC8}" presName="sibTrans" presStyleLbl="sibTrans2D1" presStyleIdx="0" presStyleCnt="0"/>
      <dgm:spPr/>
    </dgm:pt>
    <dgm:pt modelId="{2EF8C560-4513-46F5-898F-4269F34DA2BF}" type="pres">
      <dgm:prSet presAssocID="{A43E5612-0FF1-422F-BDDB-0534BFD9256C}" presName="compNode" presStyleCnt="0"/>
      <dgm:spPr/>
    </dgm:pt>
    <dgm:pt modelId="{F1931A21-59C0-4004-8C6E-58C5C56C00CD}" type="pres">
      <dgm:prSet presAssocID="{A43E5612-0FF1-422F-BDDB-0534BFD9256C}" presName="bkgdShape" presStyleLbl="node1" presStyleIdx="3" presStyleCnt="7"/>
      <dgm:spPr/>
    </dgm:pt>
    <dgm:pt modelId="{3AC27424-07F8-49BA-B9F7-73DA3CCFE3F8}" type="pres">
      <dgm:prSet presAssocID="{A43E5612-0FF1-422F-BDDB-0534BFD9256C}" presName="nodeTx" presStyleLbl="node1" presStyleIdx="3" presStyleCnt="7">
        <dgm:presLayoutVars>
          <dgm:bulletEnabled val="1"/>
        </dgm:presLayoutVars>
      </dgm:prSet>
      <dgm:spPr/>
    </dgm:pt>
    <dgm:pt modelId="{171556DD-6555-41F4-9AAC-7232C74475E3}" type="pres">
      <dgm:prSet presAssocID="{A43E5612-0FF1-422F-BDDB-0534BFD9256C}" presName="invisiNode" presStyleLbl="node1" presStyleIdx="3" presStyleCnt="7"/>
      <dgm:spPr/>
    </dgm:pt>
    <dgm:pt modelId="{5F16CE15-0FAB-4595-8BC0-74124774A1F8}" type="pres">
      <dgm:prSet presAssocID="{A43E5612-0FF1-422F-BDDB-0534BFD9256C}" presName="imagNode" presStyleLbl="fgImgPlac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0000" r="-10000"/>
          </a:stretch>
        </a:blipFill>
      </dgm:spPr>
      <dgm:extLst>
        <a:ext uri="{E40237B7-FDA0-4F09-8148-C483321AD2D9}">
          <dgm14:cNvPr xmlns:dgm14="http://schemas.microsoft.com/office/drawing/2010/diagram" id="0" name="" descr="Dollar with solid fill"/>
        </a:ext>
      </dgm:extLst>
    </dgm:pt>
    <dgm:pt modelId="{95A2A7C0-2803-4899-B423-F84C4B3D279C}" type="pres">
      <dgm:prSet presAssocID="{5684D525-D20C-4983-8D39-DF0583B28BA4}" presName="sibTrans" presStyleLbl="sibTrans2D1" presStyleIdx="0" presStyleCnt="0"/>
      <dgm:spPr/>
    </dgm:pt>
    <dgm:pt modelId="{5AB72614-2648-45B2-BA36-C604EA8463F7}" type="pres">
      <dgm:prSet presAssocID="{93878BF0-5839-4619-BDD1-2D439E19C043}" presName="compNode" presStyleCnt="0"/>
      <dgm:spPr/>
    </dgm:pt>
    <dgm:pt modelId="{B5039368-BE1B-41C8-AC24-2984A6A98F62}" type="pres">
      <dgm:prSet presAssocID="{93878BF0-5839-4619-BDD1-2D439E19C043}" presName="bkgdShape" presStyleLbl="node1" presStyleIdx="4" presStyleCnt="7"/>
      <dgm:spPr/>
    </dgm:pt>
    <dgm:pt modelId="{14535C92-539C-428A-B6E9-10657667CD83}" type="pres">
      <dgm:prSet presAssocID="{93878BF0-5839-4619-BDD1-2D439E19C043}" presName="nodeTx" presStyleLbl="node1" presStyleIdx="4" presStyleCnt="7">
        <dgm:presLayoutVars>
          <dgm:bulletEnabled val="1"/>
        </dgm:presLayoutVars>
      </dgm:prSet>
      <dgm:spPr/>
    </dgm:pt>
    <dgm:pt modelId="{0B380A0D-8A69-47FE-B12D-F7FFE8206326}" type="pres">
      <dgm:prSet presAssocID="{93878BF0-5839-4619-BDD1-2D439E19C043}" presName="invisiNode" presStyleLbl="node1" presStyleIdx="4" presStyleCnt="7"/>
      <dgm:spPr/>
    </dgm:pt>
    <dgm:pt modelId="{B1A95AF4-D225-43BE-B71B-4A74403111D3}" type="pres">
      <dgm:prSet presAssocID="{93878BF0-5839-4619-BDD1-2D439E19C043}" presName="imagNode" presStyleLbl="fgImgPlac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0000" r="-10000"/>
          </a:stretch>
        </a:blipFill>
      </dgm:spPr>
      <dgm:extLst>
        <a:ext uri="{E40237B7-FDA0-4F09-8148-C483321AD2D9}">
          <dgm14:cNvPr xmlns:dgm14="http://schemas.microsoft.com/office/drawing/2010/diagram" id="0" name="" descr="Reflection with solid fill"/>
        </a:ext>
      </dgm:extLst>
    </dgm:pt>
    <dgm:pt modelId="{82320E4C-0824-4B19-8F51-1C948704B1B9}" type="pres">
      <dgm:prSet presAssocID="{2DE1A0CD-E21C-4ED5-BDF4-800C2D66D7A7}" presName="sibTrans" presStyleLbl="sibTrans2D1" presStyleIdx="0" presStyleCnt="0"/>
      <dgm:spPr/>
    </dgm:pt>
    <dgm:pt modelId="{39A0F87C-BF2F-49CE-9BE5-18FE82786CF7}" type="pres">
      <dgm:prSet presAssocID="{706FD16B-6C45-4729-A4BF-1FD522ABE0C5}" presName="compNode" presStyleCnt="0"/>
      <dgm:spPr/>
    </dgm:pt>
    <dgm:pt modelId="{A40072B3-01B2-4AD6-A35A-DE5C96A18A44}" type="pres">
      <dgm:prSet presAssocID="{706FD16B-6C45-4729-A4BF-1FD522ABE0C5}" presName="bkgdShape" presStyleLbl="node1" presStyleIdx="5" presStyleCnt="7"/>
      <dgm:spPr/>
    </dgm:pt>
    <dgm:pt modelId="{69447CB8-CCB1-40FA-B733-1C461916BB3F}" type="pres">
      <dgm:prSet presAssocID="{706FD16B-6C45-4729-A4BF-1FD522ABE0C5}" presName="nodeTx" presStyleLbl="node1" presStyleIdx="5" presStyleCnt="7">
        <dgm:presLayoutVars>
          <dgm:bulletEnabled val="1"/>
        </dgm:presLayoutVars>
      </dgm:prSet>
      <dgm:spPr/>
    </dgm:pt>
    <dgm:pt modelId="{61B4AE77-C5A9-4119-9F0F-DA5D798F0943}" type="pres">
      <dgm:prSet presAssocID="{706FD16B-6C45-4729-A4BF-1FD522ABE0C5}" presName="invisiNode" presStyleLbl="node1" presStyleIdx="5" presStyleCnt="7"/>
      <dgm:spPr/>
    </dgm:pt>
    <dgm:pt modelId="{3306EF91-FEB0-4781-AB30-578E2389DA33}" type="pres">
      <dgm:prSet presAssocID="{706FD16B-6C45-4729-A4BF-1FD522ABE0C5}" presName="imagNode" presStyleLbl="fgImgPlac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10000" r="-10000"/>
          </a:stretch>
        </a:blipFill>
      </dgm:spPr>
      <dgm:extLst>
        <a:ext uri="{E40237B7-FDA0-4F09-8148-C483321AD2D9}">
          <dgm14:cNvPr xmlns:dgm14="http://schemas.microsoft.com/office/drawing/2010/diagram" id="0" name="" descr="Handshake with solid fill"/>
        </a:ext>
      </dgm:extLst>
    </dgm:pt>
    <dgm:pt modelId="{786594CD-EAA1-4A9C-8E15-3EFCF7BF1A50}" type="pres">
      <dgm:prSet presAssocID="{3C970D62-0E40-4443-BE7F-0DDDFBCABACE}" presName="sibTrans" presStyleLbl="sibTrans2D1" presStyleIdx="0" presStyleCnt="0"/>
      <dgm:spPr/>
    </dgm:pt>
    <dgm:pt modelId="{AF78C978-5E6A-4957-84ED-8503F0ABB9FF}" type="pres">
      <dgm:prSet presAssocID="{7071EFB4-FD48-4DA1-8029-C437F2269600}" presName="compNode" presStyleCnt="0"/>
      <dgm:spPr/>
    </dgm:pt>
    <dgm:pt modelId="{5C032963-3FE9-490D-B33D-BF456187CADC}" type="pres">
      <dgm:prSet presAssocID="{7071EFB4-FD48-4DA1-8029-C437F2269600}" presName="bkgdShape" presStyleLbl="node1" presStyleIdx="6" presStyleCnt="7"/>
      <dgm:spPr/>
    </dgm:pt>
    <dgm:pt modelId="{FC639C1F-2182-499E-87C7-8F59385748F0}" type="pres">
      <dgm:prSet presAssocID="{7071EFB4-FD48-4DA1-8029-C437F2269600}" presName="nodeTx" presStyleLbl="node1" presStyleIdx="6" presStyleCnt="7">
        <dgm:presLayoutVars>
          <dgm:bulletEnabled val="1"/>
        </dgm:presLayoutVars>
      </dgm:prSet>
      <dgm:spPr/>
    </dgm:pt>
    <dgm:pt modelId="{007DBF13-C1D8-4CBF-A1B0-9276312E08CE}" type="pres">
      <dgm:prSet presAssocID="{7071EFB4-FD48-4DA1-8029-C437F2269600}" presName="invisiNode" presStyleLbl="node1" presStyleIdx="6" presStyleCnt="7"/>
      <dgm:spPr/>
    </dgm:pt>
    <dgm:pt modelId="{C6867F3D-8AD8-412C-B896-5B1575920CF4}" type="pres">
      <dgm:prSet presAssocID="{7071EFB4-FD48-4DA1-8029-C437F2269600}" presName="imagNode" presStyleLbl="fgImgPlac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10000" r="-10000"/>
          </a:stretch>
        </a:blipFill>
      </dgm:spPr>
      <dgm:extLst>
        <a:ext uri="{E40237B7-FDA0-4F09-8148-C483321AD2D9}">
          <dgm14:cNvPr xmlns:dgm14="http://schemas.microsoft.com/office/drawing/2010/diagram" id="0" name="" descr="Magnifying glass with solid fill"/>
        </a:ext>
      </dgm:extLst>
    </dgm:pt>
  </dgm:ptLst>
  <dgm:cxnLst>
    <dgm:cxn modelId="{0CC0FD06-7DE2-4674-8BB0-3DF6B8A5A419}" type="presOf" srcId="{2DE1A0CD-E21C-4ED5-BDF4-800C2D66D7A7}" destId="{82320E4C-0824-4B19-8F51-1C948704B1B9}" srcOrd="0" destOrd="0" presId="urn:microsoft.com/office/officeart/2005/8/layout/hList7"/>
    <dgm:cxn modelId="{03E66C08-0431-4CEA-A795-AB22BCBD56A5}" type="presOf" srcId="{7071EFB4-FD48-4DA1-8029-C437F2269600}" destId="{5C032963-3FE9-490D-B33D-BF456187CADC}" srcOrd="0" destOrd="0" presId="urn:microsoft.com/office/officeart/2005/8/layout/hList7"/>
    <dgm:cxn modelId="{721B000A-E906-47EC-A4CD-093E7DE354F0}" type="presOf" srcId="{71B759B1-6923-4281-B611-C373B24D6344}" destId="{7445AD08-4C9A-4C63-B367-490881DF829B}" srcOrd="1" destOrd="0" presId="urn:microsoft.com/office/officeart/2005/8/layout/hList7"/>
    <dgm:cxn modelId="{1B23D50A-3525-4171-8490-A468A64AEF1F}" type="presOf" srcId="{7071EFB4-FD48-4DA1-8029-C437F2269600}" destId="{FC639C1F-2182-499E-87C7-8F59385748F0}" srcOrd="1" destOrd="0" presId="urn:microsoft.com/office/officeart/2005/8/layout/hList7"/>
    <dgm:cxn modelId="{408EBB0E-302E-4451-916B-A4FFB0E50A76}" srcId="{03502A19-B168-40F9-8133-6AF15596B76A}" destId="{7071EFB4-FD48-4DA1-8029-C437F2269600}" srcOrd="6" destOrd="0" parTransId="{57185046-BEC7-4571-B60D-9D4281164027}" sibTransId="{D1C7B52F-D7F5-4849-B093-E767191492ED}"/>
    <dgm:cxn modelId="{06201C14-D3FF-4EF7-95CC-0AD454FCCB02}" type="presOf" srcId="{94E5924E-241D-40D1-915C-D2733EF43CC8}" destId="{FDF9955C-9E71-4B23-950F-E52641DA7BD4}" srcOrd="0" destOrd="0" presId="urn:microsoft.com/office/officeart/2005/8/layout/hList7"/>
    <dgm:cxn modelId="{389F3414-C0EC-433C-B052-B1E72D10F10F}" type="presOf" srcId="{2DB24FAB-A386-4A11-BB95-EAF1D0095283}" destId="{FA562E69-8634-4A6E-9103-5DA2BDB44DE4}" srcOrd="1" destOrd="0" presId="urn:microsoft.com/office/officeart/2005/8/layout/hList7"/>
    <dgm:cxn modelId="{66963317-2C0D-4559-941C-7FC8FD34AD72}" type="presOf" srcId="{9F4EB8DD-4A1E-4E27-B3B1-75EEA1F7DC14}" destId="{CE089818-ADB7-4F64-B720-5DD803B1FA97}" srcOrd="0" destOrd="0" presId="urn:microsoft.com/office/officeart/2005/8/layout/hList7"/>
    <dgm:cxn modelId="{6D420A27-BA72-45FF-9B46-5010B28908D2}" srcId="{03502A19-B168-40F9-8133-6AF15596B76A}" destId="{81D2D09B-ED35-4AB1-953C-2E1D75CA4415}" srcOrd="2" destOrd="0" parTransId="{03F05FCC-760F-49D1-B83C-20347501C5D5}" sibTransId="{94E5924E-241D-40D1-915C-D2733EF43CC8}"/>
    <dgm:cxn modelId="{23A01228-898E-46E0-BBF2-FDE36249CBD9}" type="presOf" srcId="{03502A19-B168-40F9-8133-6AF15596B76A}" destId="{36269968-A90A-4F33-9793-9561A51062AB}" srcOrd="0" destOrd="0" presId="urn:microsoft.com/office/officeart/2005/8/layout/hList7"/>
    <dgm:cxn modelId="{7CA7A22D-199E-4200-8410-020536E088A5}" type="presOf" srcId="{3C970D62-0E40-4443-BE7F-0DDDFBCABACE}" destId="{786594CD-EAA1-4A9C-8E15-3EFCF7BF1A50}" srcOrd="0" destOrd="0" presId="urn:microsoft.com/office/officeart/2005/8/layout/hList7"/>
    <dgm:cxn modelId="{2E75DF38-4C0B-4399-A935-CEBF040AB522}" type="presOf" srcId="{5684D525-D20C-4983-8D39-DF0583B28BA4}" destId="{95A2A7C0-2803-4899-B423-F84C4B3D279C}" srcOrd="0" destOrd="0" presId="urn:microsoft.com/office/officeart/2005/8/layout/hList7"/>
    <dgm:cxn modelId="{5F660564-FD56-4660-9506-57DD92FCF975}" type="presOf" srcId="{81D2D09B-ED35-4AB1-953C-2E1D75CA4415}" destId="{DA76E44C-BF01-489F-BFCB-1D5F097E9906}" srcOrd="1" destOrd="0" presId="urn:microsoft.com/office/officeart/2005/8/layout/hList7"/>
    <dgm:cxn modelId="{D31EFD65-E634-42E4-AC66-1DBDE1E70115}" srcId="{03502A19-B168-40F9-8133-6AF15596B76A}" destId="{A43E5612-0FF1-422F-BDDB-0534BFD9256C}" srcOrd="3" destOrd="0" parTransId="{2CB4FD1B-1DBB-4777-8B96-B5A96BB6D139}" sibTransId="{5684D525-D20C-4983-8D39-DF0583B28BA4}"/>
    <dgm:cxn modelId="{14D01E4A-B65C-4358-9E5C-F41931731359}" type="presOf" srcId="{706FD16B-6C45-4729-A4BF-1FD522ABE0C5}" destId="{69447CB8-CCB1-40FA-B733-1C461916BB3F}" srcOrd="1" destOrd="0" presId="urn:microsoft.com/office/officeart/2005/8/layout/hList7"/>
    <dgm:cxn modelId="{C340EE79-8510-428B-9D7D-9BAF68A91723}" srcId="{03502A19-B168-40F9-8133-6AF15596B76A}" destId="{93878BF0-5839-4619-BDD1-2D439E19C043}" srcOrd="4" destOrd="0" parTransId="{CF6756D2-B241-4D57-9DE9-6921E116851F}" sibTransId="{2DE1A0CD-E21C-4ED5-BDF4-800C2D66D7A7}"/>
    <dgm:cxn modelId="{EBE88E80-1B05-4258-8C7C-075DCCEA09F7}" type="presOf" srcId="{93878BF0-5839-4619-BDD1-2D439E19C043}" destId="{14535C92-539C-428A-B6E9-10657667CD83}" srcOrd="1" destOrd="0" presId="urn:microsoft.com/office/officeart/2005/8/layout/hList7"/>
    <dgm:cxn modelId="{854B2582-056F-41AC-A747-14D3D4922729}" type="presOf" srcId="{93878BF0-5839-4619-BDD1-2D439E19C043}" destId="{B5039368-BE1B-41C8-AC24-2984A6A98F62}" srcOrd="0" destOrd="0" presId="urn:microsoft.com/office/officeart/2005/8/layout/hList7"/>
    <dgm:cxn modelId="{12815396-2C38-48C6-8C91-3789D5FF0497}" type="presOf" srcId="{A43E5612-0FF1-422F-BDDB-0534BFD9256C}" destId="{F1931A21-59C0-4004-8C6E-58C5C56C00CD}" srcOrd="0" destOrd="0" presId="urn:microsoft.com/office/officeart/2005/8/layout/hList7"/>
    <dgm:cxn modelId="{91FF52AA-2E1B-47B6-B885-BB5F888096F6}" type="presOf" srcId="{81D2D09B-ED35-4AB1-953C-2E1D75CA4415}" destId="{81DA858B-A6ED-4BD8-8F5D-1CFD8C720435}" srcOrd="0" destOrd="0" presId="urn:microsoft.com/office/officeart/2005/8/layout/hList7"/>
    <dgm:cxn modelId="{63B79CB1-AE62-47EE-A3E9-AB41422445AD}" type="presOf" srcId="{A43E5612-0FF1-422F-BDDB-0534BFD9256C}" destId="{3AC27424-07F8-49BA-B9F7-73DA3CCFE3F8}" srcOrd="1" destOrd="0" presId="urn:microsoft.com/office/officeart/2005/8/layout/hList7"/>
    <dgm:cxn modelId="{E7804CC7-9290-4232-A98D-4B06C9134D9A}" srcId="{03502A19-B168-40F9-8133-6AF15596B76A}" destId="{2DB24FAB-A386-4A11-BB95-EAF1D0095283}" srcOrd="1" destOrd="0" parTransId="{B53A6569-4E7F-4D44-97C4-463E990C1A00}" sibTransId="{9B4FCFAC-EEE4-45ED-8FF7-FDA52F1C61CC}"/>
    <dgm:cxn modelId="{527555DC-134C-4FDC-956B-E25408D1AABF}" type="presOf" srcId="{706FD16B-6C45-4729-A4BF-1FD522ABE0C5}" destId="{A40072B3-01B2-4AD6-A35A-DE5C96A18A44}" srcOrd="0" destOrd="0" presId="urn:microsoft.com/office/officeart/2005/8/layout/hList7"/>
    <dgm:cxn modelId="{0EE986DE-3485-4475-9E44-61B5896DFDA0}" srcId="{03502A19-B168-40F9-8133-6AF15596B76A}" destId="{71B759B1-6923-4281-B611-C373B24D6344}" srcOrd="0" destOrd="0" parTransId="{4332D469-A8E4-4476-834D-2A12BE8075AC}" sibTransId="{9F4EB8DD-4A1E-4E27-B3B1-75EEA1F7DC14}"/>
    <dgm:cxn modelId="{52E81DE4-4752-4D47-A0B9-F429E93791E3}" type="presOf" srcId="{9B4FCFAC-EEE4-45ED-8FF7-FDA52F1C61CC}" destId="{BFC08A6B-2C52-4FB0-9EF0-CE3E27B4EE3A}" srcOrd="0" destOrd="0" presId="urn:microsoft.com/office/officeart/2005/8/layout/hList7"/>
    <dgm:cxn modelId="{85FFE5E9-76F9-4C94-95F0-05E56AACD913}" srcId="{03502A19-B168-40F9-8133-6AF15596B76A}" destId="{706FD16B-6C45-4729-A4BF-1FD522ABE0C5}" srcOrd="5" destOrd="0" parTransId="{35F30400-0293-4F22-98EC-DB0E149E6F26}" sibTransId="{3C970D62-0E40-4443-BE7F-0DDDFBCABACE}"/>
    <dgm:cxn modelId="{66B4E7F2-5A27-45F5-84BC-287FB36C90F5}" type="presOf" srcId="{71B759B1-6923-4281-B611-C373B24D6344}" destId="{E68FC230-E525-467E-BD2B-DE0875DBEA90}" srcOrd="0" destOrd="0" presId="urn:microsoft.com/office/officeart/2005/8/layout/hList7"/>
    <dgm:cxn modelId="{B0ECCEF7-D7CC-43AC-9060-42DA1EFFA3D1}" type="presOf" srcId="{2DB24FAB-A386-4A11-BB95-EAF1D0095283}" destId="{C47A044D-1C08-4D8B-8957-64F78B50BF99}" srcOrd="0" destOrd="0" presId="urn:microsoft.com/office/officeart/2005/8/layout/hList7"/>
    <dgm:cxn modelId="{5C506653-92E1-45A8-85D7-21CFF6E6A292}" type="presParOf" srcId="{36269968-A90A-4F33-9793-9561A51062AB}" destId="{72F67F2E-9AF2-43DB-84DA-84037899F528}" srcOrd="0" destOrd="0" presId="urn:microsoft.com/office/officeart/2005/8/layout/hList7"/>
    <dgm:cxn modelId="{9D83D6C1-226B-474C-A166-76CAE778191B}" type="presParOf" srcId="{36269968-A90A-4F33-9793-9561A51062AB}" destId="{EB9060E1-261D-43D1-8C80-0D998A7B179F}" srcOrd="1" destOrd="0" presId="urn:microsoft.com/office/officeart/2005/8/layout/hList7"/>
    <dgm:cxn modelId="{1AF28F71-ABE0-49C6-AEB3-27D3ED936060}" type="presParOf" srcId="{EB9060E1-261D-43D1-8C80-0D998A7B179F}" destId="{FB334AA2-CC65-44E6-8C86-88FD7CF87D10}" srcOrd="0" destOrd="0" presId="urn:microsoft.com/office/officeart/2005/8/layout/hList7"/>
    <dgm:cxn modelId="{884AF9D7-D741-4BD1-BAB5-358758C10EC2}" type="presParOf" srcId="{FB334AA2-CC65-44E6-8C86-88FD7CF87D10}" destId="{E68FC230-E525-467E-BD2B-DE0875DBEA90}" srcOrd="0" destOrd="0" presId="urn:microsoft.com/office/officeart/2005/8/layout/hList7"/>
    <dgm:cxn modelId="{CB97E8E0-CD78-469F-B66E-91701DB41D04}" type="presParOf" srcId="{FB334AA2-CC65-44E6-8C86-88FD7CF87D10}" destId="{7445AD08-4C9A-4C63-B367-490881DF829B}" srcOrd="1" destOrd="0" presId="urn:microsoft.com/office/officeart/2005/8/layout/hList7"/>
    <dgm:cxn modelId="{E0EBD2A8-0CF1-479B-A67C-3747CE8D5769}" type="presParOf" srcId="{FB334AA2-CC65-44E6-8C86-88FD7CF87D10}" destId="{50464FBF-AD81-40B3-8838-939F5D3A0FD0}" srcOrd="2" destOrd="0" presId="urn:microsoft.com/office/officeart/2005/8/layout/hList7"/>
    <dgm:cxn modelId="{8A2647FC-02FB-4D29-B3E1-6D0FF8E0E448}" type="presParOf" srcId="{FB334AA2-CC65-44E6-8C86-88FD7CF87D10}" destId="{E19F599D-3AA7-4A28-A822-4D445891F7E5}" srcOrd="3" destOrd="0" presId="urn:microsoft.com/office/officeart/2005/8/layout/hList7"/>
    <dgm:cxn modelId="{969195B2-A682-42BC-AE5F-EE85C20A0EF3}" type="presParOf" srcId="{EB9060E1-261D-43D1-8C80-0D998A7B179F}" destId="{CE089818-ADB7-4F64-B720-5DD803B1FA97}" srcOrd="1" destOrd="0" presId="urn:microsoft.com/office/officeart/2005/8/layout/hList7"/>
    <dgm:cxn modelId="{C0FC04E7-13C5-4CCC-973B-78F419898F6E}" type="presParOf" srcId="{EB9060E1-261D-43D1-8C80-0D998A7B179F}" destId="{ECE232BB-807D-478A-AF9B-7DB90E5D4753}" srcOrd="2" destOrd="0" presId="urn:microsoft.com/office/officeart/2005/8/layout/hList7"/>
    <dgm:cxn modelId="{2F6B98E6-F618-4990-8B4D-30C89307E31E}" type="presParOf" srcId="{ECE232BB-807D-478A-AF9B-7DB90E5D4753}" destId="{C47A044D-1C08-4D8B-8957-64F78B50BF99}" srcOrd="0" destOrd="0" presId="urn:microsoft.com/office/officeart/2005/8/layout/hList7"/>
    <dgm:cxn modelId="{99A1DE9A-07D2-4D9D-9FFF-C1190080858E}" type="presParOf" srcId="{ECE232BB-807D-478A-AF9B-7DB90E5D4753}" destId="{FA562E69-8634-4A6E-9103-5DA2BDB44DE4}" srcOrd="1" destOrd="0" presId="urn:microsoft.com/office/officeart/2005/8/layout/hList7"/>
    <dgm:cxn modelId="{362F70D4-B2E2-4ACA-91B4-554455178363}" type="presParOf" srcId="{ECE232BB-807D-478A-AF9B-7DB90E5D4753}" destId="{A033F8E5-CBAC-457A-9C1E-D22323432216}" srcOrd="2" destOrd="0" presId="urn:microsoft.com/office/officeart/2005/8/layout/hList7"/>
    <dgm:cxn modelId="{C7AB7AA8-203F-4CB5-9CD1-EB538F399917}" type="presParOf" srcId="{ECE232BB-807D-478A-AF9B-7DB90E5D4753}" destId="{1602C0D3-02EB-424A-8B09-244C290ADB93}" srcOrd="3" destOrd="0" presId="urn:microsoft.com/office/officeart/2005/8/layout/hList7"/>
    <dgm:cxn modelId="{8881995F-3268-4980-A90C-B8035268C6C0}" type="presParOf" srcId="{EB9060E1-261D-43D1-8C80-0D998A7B179F}" destId="{BFC08A6B-2C52-4FB0-9EF0-CE3E27B4EE3A}" srcOrd="3" destOrd="0" presId="urn:microsoft.com/office/officeart/2005/8/layout/hList7"/>
    <dgm:cxn modelId="{9C1CD6E2-08A6-4D8F-BB27-798E3D198489}" type="presParOf" srcId="{EB9060E1-261D-43D1-8C80-0D998A7B179F}" destId="{E465D17F-8097-4928-902C-9949D2A162EE}" srcOrd="4" destOrd="0" presId="urn:microsoft.com/office/officeart/2005/8/layout/hList7"/>
    <dgm:cxn modelId="{2F849596-6282-4821-9680-B7D811ADB9BB}" type="presParOf" srcId="{E465D17F-8097-4928-902C-9949D2A162EE}" destId="{81DA858B-A6ED-4BD8-8F5D-1CFD8C720435}" srcOrd="0" destOrd="0" presId="urn:microsoft.com/office/officeart/2005/8/layout/hList7"/>
    <dgm:cxn modelId="{2474AFB0-CC77-4B06-9867-E6A2C36400C4}" type="presParOf" srcId="{E465D17F-8097-4928-902C-9949D2A162EE}" destId="{DA76E44C-BF01-489F-BFCB-1D5F097E9906}" srcOrd="1" destOrd="0" presId="urn:microsoft.com/office/officeart/2005/8/layout/hList7"/>
    <dgm:cxn modelId="{01BB893B-F2BD-4F9C-A353-57BC037EC6E0}" type="presParOf" srcId="{E465D17F-8097-4928-902C-9949D2A162EE}" destId="{4837A992-AE66-427D-BACF-EC3A8B1D8EFF}" srcOrd="2" destOrd="0" presId="urn:microsoft.com/office/officeart/2005/8/layout/hList7"/>
    <dgm:cxn modelId="{BB2F5321-88E8-4B95-A0C3-9DE735AF8627}" type="presParOf" srcId="{E465D17F-8097-4928-902C-9949D2A162EE}" destId="{F3FB54AA-CC23-4035-8898-C3C94BBB44E3}" srcOrd="3" destOrd="0" presId="urn:microsoft.com/office/officeart/2005/8/layout/hList7"/>
    <dgm:cxn modelId="{B473CC3D-2378-4DED-BE27-8F2EBE74EE66}" type="presParOf" srcId="{EB9060E1-261D-43D1-8C80-0D998A7B179F}" destId="{FDF9955C-9E71-4B23-950F-E52641DA7BD4}" srcOrd="5" destOrd="0" presId="urn:microsoft.com/office/officeart/2005/8/layout/hList7"/>
    <dgm:cxn modelId="{1E917713-9096-4081-A05A-680EDBB31008}" type="presParOf" srcId="{EB9060E1-261D-43D1-8C80-0D998A7B179F}" destId="{2EF8C560-4513-46F5-898F-4269F34DA2BF}" srcOrd="6" destOrd="0" presId="urn:microsoft.com/office/officeart/2005/8/layout/hList7"/>
    <dgm:cxn modelId="{4E0CF307-B312-4FDD-9AFE-2068E003ED9C}" type="presParOf" srcId="{2EF8C560-4513-46F5-898F-4269F34DA2BF}" destId="{F1931A21-59C0-4004-8C6E-58C5C56C00CD}" srcOrd="0" destOrd="0" presId="urn:microsoft.com/office/officeart/2005/8/layout/hList7"/>
    <dgm:cxn modelId="{BF2F0585-52B6-48C5-A8D3-8B90890A0F27}" type="presParOf" srcId="{2EF8C560-4513-46F5-898F-4269F34DA2BF}" destId="{3AC27424-07F8-49BA-B9F7-73DA3CCFE3F8}" srcOrd="1" destOrd="0" presId="urn:microsoft.com/office/officeart/2005/8/layout/hList7"/>
    <dgm:cxn modelId="{F195D320-45AD-4A29-9799-85A7C6E04CA1}" type="presParOf" srcId="{2EF8C560-4513-46F5-898F-4269F34DA2BF}" destId="{171556DD-6555-41F4-9AAC-7232C74475E3}" srcOrd="2" destOrd="0" presId="urn:microsoft.com/office/officeart/2005/8/layout/hList7"/>
    <dgm:cxn modelId="{A6584AC7-BA76-49EE-835B-2EA250B2AE10}" type="presParOf" srcId="{2EF8C560-4513-46F5-898F-4269F34DA2BF}" destId="{5F16CE15-0FAB-4595-8BC0-74124774A1F8}" srcOrd="3" destOrd="0" presId="urn:microsoft.com/office/officeart/2005/8/layout/hList7"/>
    <dgm:cxn modelId="{EF29A219-A04C-4E49-8C6C-6400ADB43BA1}" type="presParOf" srcId="{EB9060E1-261D-43D1-8C80-0D998A7B179F}" destId="{95A2A7C0-2803-4899-B423-F84C4B3D279C}" srcOrd="7" destOrd="0" presId="urn:microsoft.com/office/officeart/2005/8/layout/hList7"/>
    <dgm:cxn modelId="{4D5FA034-AF2B-4CDB-8D4E-5C558990E09D}" type="presParOf" srcId="{EB9060E1-261D-43D1-8C80-0D998A7B179F}" destId="{5AB72614-2648-45B2-BA36-C604EA8463F7}" srcOrd="8" destOrd="0" presId="urn:microsoft.com/office/officeart/2005/8/layout/hList7"/>
    <dgm:cxn modelId="{3A045902-15AA-4EA5-B81D-7C78BA2C1C84}" type="presParOf" srcId="{5AB72614-2648-45B2-BA36-C604EA8463F7}" destId="{B5039368-BE1B-41C8-AC24-2984A6A98F62}" srcOrd="0" destOrd="0" presId="urn:microsoft.com/office/officeart/2005/8/layout/hList7"/>
    <dgm:cxn modelId="{7695AE4A-0E93-42CA-ADFC-E96C13C2E0CF}" type="presParOf" srcId="{5AB72614-2648-45B2-BA36-C604EA8463F7}" destId="{14535C92-539C-428A-B6E9-10657667CD83}" srcOrd="1" destOrd="0" presId="urn:microsoft.com/office/officeart/2005/8/layout/hList7"/>
    <dgm:cxn modelId="{C56811E7-4E22-4CC5-A289-68615D32B08C}" type="presParOf" srcId="{5AB72614-2648-45B2-BA36-C604EA8463F7}" destId="{0B380A0D-8A69-47FE-B12D-F7FFE8206326}" srcOrd="2" destOrd="0" presId="urn:microsoft.com/office/officeart/2005/8/layout/hList7"/>
    <dgm:cxn modelId="{164B01A6-9F45-4ECF-A9A3-C92E653AB96E}" type="presParOf" srcId="{5AB72614-2648-45B2-BA36-C604EA8463F7}" destId="{B1A95AF4-D225-43BE-B71B-4A74403111D3}" srcOrd="3" destOrd="0" presId="urn:microsoft.com/office/officeart/2005/8/layout/hList7"/>
    <dgm:cxn modelId="{E62CAB8C-945C-4627-BBB7-C8D73026808E}" type="presParOf" srcId="{EB9060E1-261D-43D1-8C80-0D998A7B179F}" destId="{82320E4C-0824-4B19-8F51-1C948704B1B9}" srcOrd="9" destOrd="0" presId="urn:microsoft.com/office/officeart/2005/8/layout/hList7"/>
    <dgm:cxn modelId="{4BF79592-ADDC-4E46-8C17-2F403881806C}" type="presParOf" srcId="{EB9060E1-261D-43D1-8C80-0D998A7B179F}" destId="{39A0F87C-BF2F-49CE-9BE5-18FE82786CF7}" srcOrd="10" destOrd="0" presId="urn:microsoft.com/office/officeart/2005/8/layout/hList7"/>
    <dgm:cxn modelId="{FA6C66DC-76CD-4C07-87A2-0A2B378949B9}" type="presParOf" srcId="{39A0F87C-BF2F-49CE-9BE5-18FE82786CF7}" destId="{A40072B3-01B2-4AD6-A35A-DE5C96A18A44}" srcOrd="0" destOrd="0" presId="urn:microsoft.com/office/officeart/2005/8/layout/hList7"/>
    <dgm:cxn modelId="{2C103500-97E3-4F95-8A42-F86A095B1AE8}" type="presParOf" srcId="{39A0F87C-BF2F-49CE-9BE5-18FE82786CF7}" destId="{69447CB8-CCB1-40FA-B733-1C461916BB3F}" srcOrd="1" destOrd="0" presId="urn:microsoft.com/office/officeart/2005/8/layout/hList7"/>
    <dgm:cxn modelId="{902B2192-CB40-4CB7-945D-AE35B26CA0BC}" type="presParOf" srcId="{39A0F87C-BF2F-49CE-9BE5-18FE82786CF7}" destId="{61B4AE77-C5A9-4119-9F0F-DA5D798F0943}" srcOrd="2" destOrd="0" presId="urn:microsoft.com/office/officeart/2005/8/layout/hList7"/>
    <dgm:cxn modelId="{EEB8297F-0CA4-4BB5-BF66-D962BAA286D1}" type="presParOf" srcId="{39A0F87C-BF2F-49CE-9BE5-18FE82786CF7}" destId="{3306EF91-FEB0-4781-AB30-578E2389DA33}" srcOrd="3" destOrd="0" presId="urn:microsoft.com/office/officeart/2005/8/layout/hList7"/>
    <dgm:cxn modelId="{914AC29D-E9FD-4EC1-A033-F78FB7D42548}" type="presParOf" srcId="{EB9060E1-261D-43D1-8C80-0D998A7B179F}" destId="{786594CD-EAA1-4A9C-8E15-3EFCF7BF1A50}" srcOrd="11" destOrd="0" presId="urn:microsoft.com/office/officeart/2005/8/layout/hList7"/>
    <dgm:cxn modelId="{FF0DF0CF-63A4-4AA6-8D3E-0D9C043CEFA0}" type="presParOf" srcId="{EB9060E1-261D-43D1-8C80-0D998A7B179F}" destId="{AF78C978-5E6A-4957-84ED-8503F0ABB9FF}" srcOrd="12" destOrd="0" presId="urn:microsoft.com/office/officeart/2005/8/layout/hList7"/>
    <dgm:cxn modelId="{4946A3C4-0330-4CA6-BBEE-23B6CAA44399}" type="presParOf" srcId="{AF78C978-5E6A-4957-84ED-8503F0ABB9FF}" destId="{5C032963-3FE9-490D-B33D-BF456187CADC}" srcOrd="0" destOrd="0" presId="urn:microsoft.com/office/officeart/2005/8/layout/hList7"/>
    <dgm:cxn modelId="{EABF6FE4-981D-4B8E-8135-5A8D533880A1}" type="presParOf" srcId="{AF78C978-5E6A-4957-84ED-8503F0ABB9FF}" destId="{FC639C1F-2182-499E-87C7-8F59385748F0}" srcOrd="1" destOrd="0" presId="urn:microsoft.com/office/officeart/2005/8/layout/hList7"/>
    <dgm:cxn modelId="{2F07D2CB-C469-4F7F-99D9-8CB72033CCAE}" type="presParOf" srcId="{AF78C978-5E6A-4957-84ED-8503F0ABB9FF}" destId="{007DBF13-C1D8-4CBF-A1B0-9276312E08CE}" srcOrd="2" destOrd="0" presId="urn:microsoft.com/office/officeart/2005/8/layout/hList7"/>
    <dgm:cxn modelId="{D21C3C31-C5FF-4A5A-963A-0BB03C829A59}" type="presParOf" srcId="{AF78C978-5E6A-4957-84ED-8503F0ABB9FF}" destId="{C6867F3D-8AD8-412C-B896-5B1575920CF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4AE386-2834-4F22-97F6-D38224CBF18F}" type="doc">
      <dgm:prSet loTypeId="urn:microsoft.com/office/officeart/2008/layout/PictureAccentList" loCatId="picture" qsTypeId="urn:microsoft.com/office/officeart/2005/8/quickstyle/simple1" qsCatId="simple" csTypeId="urn:microsoft.com/office/officeart/2005/8/colors/colorful5" csCatId="colorful" phldr="1"/>
      <dgm:spPr/>
      <dgm:t>
        <a:bodyPr/>
        <a:lstStyle/>
        <a:p>
          <a:endParaRPr lang="en-US"/>
        </a:p>
      </dgm:t>
    </dgm:pt>
    <dgm:pt modelId="{7CA7BC74-FA08-4354-827C-2ACA4CC25352}">
      <dgm:prSet phldrT="[Text]" custT="1"/>
      <dgm:spPr/>
      <dgm:t>
        <a:bodyPr/>
        <a:lstStyle/>
        <a:p>
          <a:r>
            <a:rPr lang="en-US" sz="2400" b="1" dirty="0"/>
            <a:t>Specific</a:t>
          </a:r>
          <a:r>
            <a:rPr lang="en-US" sz="2000" dirty="0"/>
            <a:t> System of Assessment</a:t>
          </a:r>
        </a:p>
      </dgm:t>
    </dgm:pt>
    <dgm:pt modelId="{052ABCC8-CA3B-4E8E-971C-B0A49A66AB88}" type="parTrans" cxnId="{9F1AD95E-7282-4FEA-BC2B-B6DCF2F6B4B1}">
      <dgm:prSet/>
      <dgm:spPr/>
      <dgm:t>
        <a:bodyPr/>
        <a:lstStyle/>
        <a:p>
          <a:endParaRPr lang="en-US"/>
        </a:p>
      </dgm:t>
    </dgm:pt>
    <dgm:pt modelId="{149867EC-773A-437E-AC8E-F07481D7AF6D}" type="sibTrans" cxnId="{9F1AD95E-7282-4FEA-BC2B-B6DCF2F6B4B1}">
      <dgm:prSet/>
      <dgm:spPr/>
      <dgm:t>
        <a:bodyPr/>
        <a:lstStyle/>
        <a:p>
          <a:endParaRPr lang="en-US"/>
        </a:p>
      </dgm:t>
    </dgm:pt>
    <dgm:pt modelId="{59C766E8-3839-4922-A3F7-86427827523A}">
      <dgm:prSet phldrT="[Text]" custT="1"/>
      <dgm:spPr/>
      <dgm:t>
        <a:bodyPr/>
        <a:lstStyle/>
        <a:p>
          <a:r>
            <a:rPr lang="en-US" sz="2000" dirty="0"/>
            <a:t>Decision-making based on multiple data points using multiple assessment tools</a:t>
          </a:r>
        </a:p>
      </dgm:t>
    </dgm:pt>
    <dgm:pt modelId="{D9B0073A-4689-4650-9CF4-3CC8C9A4540A}" type="parTrans" cxnId="{8893F9CE-0B60-4061-866B-E0DEEA4C2D18}">
      <dgm:prSet/>
      <dgm:spPr/>
      <dgm:t>
        <a:bodyPr/>
        <a:lstStyle/>
        <a:p>
          <a:endParaRPr lang="en-US"/>
        </a:p>
      </dgm:t>
    </dgm:pt>
    <dgm:pt modelId="{9D94914C-B2F8-4056-8B3E-25A23DC3DBAC}" type="sibTrans" cxnId="{8893F9CE-0B60-4061-866B-E0DEEA4C2D18}">
      <dgm:prSet/>
      <dgm:spPr/>
      <dgm:t>
        <a:bodyPr/>
        <a:lstStyle/>
        <a:p>
          <a:endParaRPr lang="en-US"/>
        </a:p>
      </dgm:t>
    </dgm:pt>
    <dgm:pt modelId="{4EF0E5E6-AE2F-4FF5-ACF5-5B7298FB634A}">
      <dgm:prSet phldrT="[Text]" custT="1"/>
      <dgm:spPr/>
      <dgm:t>
        <a:bodyPr/>
        <a:lstStyle/>
        <a:p>
          <a:r>
            <a:rPr lang="en-US" sz="2000" dirty="0"/>
            <a:t>Multiple methods of assessment</a:t>
          </a:r>
        </a:p>
      </dgm:t>
    </dgm:pt>
    <dgm:pt modelId="{0C0298F8-D6F6-4F92-8159-8467D09D2A63}" type="parTrans" cxnId="{BCEBC1AF-31E1-441B-88AD-ECECDBFCD4FB}">
      <dgm:prSet/>
      <dgm:spPr/>
      <dgm:t>
        <a:bodyPr/>
        <a:lstStyle/>
        <a:p>
          <a:endParaRPr lang="en-US"/>
        </a:p>
      </dgm:t>
    </dgm:pt>
    <dgm:pt modelId="{DF9E0D76-DB05-49DF-955E-0CAC3671332F}" type="sibTrans" cxnId="{BCEBC1AF-31E1-441B-88AD-ECECDBFCD4FB}">
      <dgm:prSet/>
      <dgm:spPr/>
      <dgm:t>
        <a:bodyPr/>
        <a:lstStyle/>
        <a:p>
          <a:endParaRPr lang="en-US"/>
        </a:p>
      </dgm:t>
    </dgm:pt>
    <dgm:pt modelId="{A4FA3306-A614-4DF5-870E-06A7BFFD6A71}">
      <dgm:prSet phldrT="[Text]" custT="1"/>
      <dgm:spPr/>
      <dgm:t>
        <a:bodyPr/>
        <a:lstStyle/>
        <a:p>
          <a:r>
            <a:rPr lang="en-US" sz="2000" dirty="0"/>
            <a:t>Decision-making in which the number of data points is proportionally related to the stakes of a decision</a:t>
          </a:r>
        </a:p>
      </dgm:t>
    </dgm:pt>
    <dgm:pt modelId="{A3EED523-61A8-4178-923A-A6ED6C9426AD}" type="parTrans" cxnId="{EE3A67E3-B1A3-405E-96C8-A4EAB71DEB61}">
      <dgm:prSet/>
      <dgm:spPr/>
      <dgm:t>
        <a:bodyPr/>
        <a:lstStyle/>
        <a:p>
          <a:endParaRPr lang="en-US"/>
        </a:p>
      </dgm:t>
    </dgm:pt>
    <dgm:pt modelId="{84D587E1-1F43-4470-831D-DB6C7849BAFD}" type="sibTrans" cxnId="{EE3A67E3-B1A3-405E-96C8-A4EAB71DEB61}">
      <dgm:prSet/>
      <dgm:spPr/>
      <dgm:t>
        <a:bodyPr/>
        <a:lstStyle/>
        <a:p>
          <a:endParaRPr lang="en-US"/>
        </a:p>
      </dgm:t>
    </dgm:pt>
    <dgm:pt modelId="{56B32EEF-9241-4FC6-9C0C-60F088835C31}">
      <dgm:prSet phldrT="[Text]" custT="1"/>
      <dgm:spPr/>
      <dgm:t>
        <a:bodyPr/>
        <a:lstStyle/>
        <a:p>
          <a:r>
            <a:rPr lang="en-US" sz="2000" dirty="0"/>
            <a:t>Learners use their performance data to self-reflect and direct their own learning with the support of learning coaches</a:t>
          </a:r>
        </a:p>
      </dgm:t>
    </dgm:pt>
    <dgm:pt modelId="{C41BC013-27F9-4698-ADE2-C1FD55023300}" type="parTrans" cxnId="{58BD45C2-A65D-4FAE-A3EB-0573DFC9157E}">
      <dgm:prSet/>
      <dgm:spPr/>
      <dgm:t>
        <a:bodyPr/>
        <a:lstStyle/>
        <a:p>
          <a:endParaRPr lang="en-US"/>
        </a:p>
      </dgm:t>
    </dgm:pt>
    <dgm:pt modelId="{42948686-4A41-421C-997A-EF7507EAE890}" type="sibTrans" cxnId="{58BD45C2-A65D-4FAE-A3EB-0573DFC9157E}">
      <dgm:prSet/>
      <dgm:spPr/>
      <dgm:t>
        <a:bodyPr/>
        <a:lstStyle/>
        <a:p>
          <a:endParaRPr lang="en-US"/>
        </a:p>
      </dgm:t>
    </dgm:pt>
    <dgm:pt modelId="{DB5065D9-3DEF-437D-A757-E952BB3BF5BC}">
      <dgm:prSet phldrT="[Text]" custT="1"/>
      <dgm:spPr/>
      <dgm:t>
        <a:bodyPr/>
        <a:lstStyle/>
        <a:p>
          <a:r>
            <a:rPr lang="en-US" sz="2000" dirty="0"/>
            <a:t>Progression decisions based on professional judgment (by a group of experts) of the compiled evidence from multiple observers</a:t>
          </a:r>
        </a:p>
      </dgm:t>
    </dgm:pt>
    <dgm:pt modelId="{DEFF98CC-111E-425C-8CD2-C36B21A681D1}" type="parTrans" cxnId="{45A04C27-5C78-4B80-8349-AAFC3C4C8D35}">
      <dgm:prSet/>
      <dgm:spPr/>
      <dgm:t>
        <a:bodyPr/>
        <a:lstStyle/>
        <a:p>
          <a:endParaRPr lang="en-US"/>
        </a:p>
      </dgm:t>
    </dgm:pt>
    <dgm:pt modelId="{628F25FD-5080-4B10-A17A-7A6781339AD4}" type="sibTrans" cxnId="{45A04C27-5C78-4B80-8349-AAFC3C4C8D35}">
      <dgm:prSet/>
      <dgm:spPr/>
      <dgm:t>
        <a:bodyPr/>
        <a:lstStyle/>
        <a:p>
          <a:endParaRPr lang="en-US"/>
        </a:p>
      </dgm:t>
    </dgm:pt>
    <dgm:pt modelId="{BA1CB2C4-16C9-4814-984A-2836D4990240}" type="pres">
      <dgm:prSet presAssocID="{724AE386-2834-4F22-97F6-D38224CBF18F}" presName="layout" presStyleCnt="0">
        <dgm:presLayoutVars>
          <dgm:chMax/>
          <dgm:chPref/>
          <dgm:dir/>
          <dgm:animOne val="branch"/>
          <dgm:animLvl val="lvl"/>
          <dgm:resizeHandles/>
        </dgm:presLayoutVars>
      </dgm:prSet>
      <dgm:spPr/>
    </dgm:pt>
    <dgm:pt modelId="{6A15586A-AF5B-4971-A47E-65E78241D606}" type="pres">
      <dgm:prSet presAssocID="{7CA7BC74-FA08-4354-827C-2ACA4CC25352}" presName="root" presStyleCnt="0">
        <dgm:presLayoutVars>
          <dgm:chMax/>
          <dgm:chPref val="4"/>
        </dgm:presLayoutVars>
      </dgm:prSet>
      <dgm:spPr/>
    </dgm:pt>
    <dgm:pt modelId="{21835625-6718-4A28-914F-9F6F348AA973}" type="pres">
      <dgm:prSet presAssocID="{7CA7BC74-FA08-4354-827C-2ACA4CC25352}" presName="rootComposite" presStyleCnt="0">
        <dgm:presLayoutVars/>
      </dgm:prSet>
      <dgm:spPr/>
    </dgm:pt>
    <dgm:pt modelId="{03DCC253-2CD6-4149-8F17-7BFC787892D4}" type="pres">
      <dgm:prSet presAssocID="{7CA7BC74-FA08-4354-827C-2ACA4CC25352}" presName="rootText" presStyleLbl="node0" presStyleIdx="0" presStyleCnt="1" custScaleX="120394" custLinFactNeighborX="4644">
        <dgm:presLayoutVars>
          <dgm:chMax/>
          <dgm:chPref val="4"/>
        </dgm:presLayoutVars>
      </dgm:prSet>
      <dgm:spPr/>
    </dgm:pt>
    <dgm:pt modelId="{E7682E9C-2360-4AE8-8C8D-F24A433643FB}" type="pres">
      <dgm:prSet presAssocID="{7CA7BC74-FA08-4354-827C-2ACA4CC25352}" presName="childShape" presStyleCnt="0">
        <dgm:presLayoutVars>
          <dgm:chMax val="0"/>
          <dgm:chPref val="0"/>
        </dgm:presLayoutVars>
      </dgm:prSet>
      <dgm:spPr/>
    </dgm:pt>
    <dgm:pt modelId="{CF52DBF4-6A6F-4993-9153-3F774FB5E2E8}" type="pres">
      <dgm:prSet presAssocID="{59C766E8-3839-4922-A3F7-86427827523A}" presName="childComposite" presStyleCnt="0">
        <dgm:presLayoutVars>
          <dgm:chMax val="0"/>
          <dgm:chPref val="0"/>
        </dgm:presLayoutVars>
      </dgm:prSet>
      <dgm:spPr/>
    </dgm:pt>
    <dgm:pt modelId="{700B2D24-F10E-4367-9A20-435B669AFB97}" type="pres">
      <dgm:prSet presAssocID="{59C766E8-3839-4922-A3F7-86427827523A}" presName="Image"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list with solid fill"/>
        </a:ext>
      </dgm:extLst>
    </dgm:pt>
    <dgm:pt modelId="{61BD0E1E-EC62-4A27-A108-A9F627D97E51}" type="pres">
      <dgm:prSet presAssocID="{59C766E8-3839-4922-A3F7-86427827523A}" presName="childText" presStyleLbl="lnNode1" presStyleIdx="0" presStyleCnt="5" custScaleX="122955" custLinFactNeighborX="11227">
        <dgm:presLayoutVars>
          <dgm:chMax val="0"/>
          <dgm:chPref val="0"/>
          <dgm:bulletEnabled val="1"/>
        </dgm:presLayoutVars>
      </dgm:prSet>
      <dgm:spPr/>
    </dgm:pt>
    <dgm:pt modelId="{F8A975DD-8854-4B76-BFD0-B2EDE980EF59}" type="pres">
      <dgm:prSet presAssocID="{4EF0E5E6-AE2F-4FF5-ACF5-5B7298FB634A}" presName="childComposite" presStyleCnt="0">
        <dgm:presLayoutVars>
          <dgm:chMax val="0"/>
          <dgm:chPref val="0"/>
        </dgm:presLayoutVars>
      </dgm:prSet>
      <dgm:spPr/>
    </dgm:pt>
    <dgm:pt modelId="{283B2386-8C0C-42D5-9FCB-9D85AA212942}" type="pres">
      <dgm:prSet presAssocID="{4EF0E5E6-AE2F-4FF5-ACF5-5B7298FB634A}" presName="Image"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ircles with arrows with solid fill"/>
        </a:ext>
      </dgm:extLst>
    </dgm:pt>
    <dgm:pt modelId="{8B9A9D52-D701-45ED-8314-C92B60390BDD}" type="pres">
      <dgm:prSet presAssocID="{4EF0E5E6-AE2F-4FF5-ACF5-5B7298FB634A}" presName="childText" presStyleLbl="lnNode1" presStyleIdx="1" presStyleCnt="5" custScaleX="122955" custLinFactNeighborX="11227">
        <dgm:presLayoutVars>
          <dgm:chMax val="0"/>
          <dgm:chPref val="0"/>
          <dgm:bulletEnabled val="1"/>
        </dgm:presLayoutVars>
      </dgm:prSet>
      <dgm:spPr/>
    </dgm:pt>
    <dgm:pt modelId="{15ED1C10-0047-477C-9882-9439DCB8465F}" type="pres">
      <dgm:prSet presAssocID="{A4FA3306-A614-4DF5-870E-06A7BFFD6A71}" presName="childComposite" presStyleCnt="0">
        <dgm:presLayoutVars>
          <dgm:chMax val="0"/>
          <dgm:chPref val="0"/>
        </dgm:presLayoutVars>
      </dgm:prSet>
      <dgm:spPr/>
    </dgm:pt>
    <dgm:pt modelId="{0F70829F-BE26-4128-AE23-BAD83A22ACC1}" type="pres">
      <dgm:prSet presAssocID="{A4FA3306-A614-4DF5-870E-06A7BFFD6A71}" presName="Image"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cales of justice with solid fill"/>
        </a:ext>
      </dgm:extLst>
    </dgm:pt>
    <dgm:pt modelId="{5B842799-3CB5-4321-9275-D92D63C1651B}" type="pres">
      <dgm:prSet presAssocID="{A4FA3306-A614-4DF5-870E-06A7BFFD6A71}" presName="childText" presStyleLbl="lnNode1" presStyleIdx="2" presStyleCnt="5" custScaleX="122955" custLinFactNeighborX="11227">
        <dgm:presLayoutVars>
          <dgm:chMax val="0"/>
          <dgm:chPref val="0"/>
          <dgm:bulletEnabled val="1"/>
        </dgm:presLayoutVars>
      </dgm:prSet>
      <dgm:spPr/>
    </dgm:pt>
    <dgm:pt modelId="{35D7071B-07F9-495C-AD91-7477B08CA15C}" type="pres">
      <dgm:prSet presAssocID="{56B32EEF-9241-4FC6-9C0C-60F088835C31}" presName="childComposite" presStyleCnt="0">
        <dgm:presLayoutVars>
          <dgm:chMax val="0"/>
          <dgm:chPref val="0"/>
        </dgm:presLayoutVars>
      </dgm:prSet>
      <dgm:spPr/>
    </dgm:pt>
    <dgm:pt modelId="{F929AA8B-B981-4C22-8C9B-1682EF7D2751}" type="pres">
      <dgm:prSet presAssocID="{56B32EEF-9241-4FC6-9C0C-60F088835C31}" presName="Image"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Thought with solid fill"/>
        </a:ext>
      </dgm:extLst>
    </dgm:pt>
    <dgm:pt modelId="{1D4CF517-9F84-4996-BA98-3BEE73527738}" type="pres">
      <dgm:prSet presAssocID="{56B32EEF-9241-4FC6-9C0C-60F088835C31}" presName="childText" presStyleLbl="lnNode1" presStyleIdx="3" presStyleCnt="5" custScaleX="122955" custLinFactNeighborX="11227">
        <dgm:presLayoutVars>
          <dgm:chMax val="0"/>
          <dgm:chPref val="0"/>
          <dgm:bulletEnabled val="1"/>
        </dgm:presLayoutVars>
      </dgm:prSet>
      <dgm:spPr/>
    </dgm:pt>
    <dgm:pt modelId="{F649A219-0002-44F5-9F24-C647E9355718}" type="pres">
      <dgm:prSet presAssocID="{DB5065D9-3DEF-437D-A757-E952BB3BF5BC}" presName="childComposite" presStyleCnt="0">
        <dgm:presLayoutVars>
          <dgm:chMax val="0"/>
          <dgm:chPref val="0"/>
        </dgm:presLayoutVars>
      </dgm:prSet>
      <dgm:spPr/>
    </dgm:pt>
    <dgm:pt modelId="{66B32E33-D7CC-4C2D-8823-245CF7916682}" type="pres">
      <dgm:prSet presAssocID="{DB5065D9-3DEF-437D-A757-E952BB3BF5BC}" presName="Image"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eeting with solid fill"/>
        </a:ext>
      </dgm:extLst>
    </dgm:pt>
    <dgm:pt modelId="{522351F4-9CDB-4A3C-AB85-A66B48B2A98C}" type="pres">
      <dgm:prSet presAssocID="{DB5065D9-3DEF-437D-A757-E952BB3BF5BC}" presName="childText" presStyleLbl="lnNode1" presStyleIdx="4" presStyleCnt="5" custScaleX="122955" custLinFactNeighborX="11227">
        <dgm:presLayoutVars>
          <dgm:chMax val="0"/>
          <dgm:chPref val="0"/>
          <dgm:bulletEnabled val="1"/>
        </dgm:presLayoutVars>
      </dgm:prSet>
      <dgm:spPr/>
    </dgm:pt>
  </dgm:ptLst>
  <dgm:cxnLst>
    <dgm:cxn modelId="{7C98500A-E1C0-443F-9F27-B335FE7A9A13}" type="presOf" srcId="{724AE386-2834-4F22-97F6-D38224CBF18F}" destId="{BA1CB2C4-16C9-4814-984A-2836D4990240}" srcOrd="0" destOrd="0" presId="urn:microsoft.com/office/officeart/2008/layout/PictureAccentList"/>
    <dgm:cxn modelId="{45A04C27-5C78-4B80-8349-AAFC3C4C8D35}" srcId="{7CA7BC74-FA08-4354-827C-2ACA4CC25352}" destId="{DB5065D9-3DEF-437D-A757-E952BB3BF5BC}" srcOrd="4" destOrd="0" parTransId="{DEFF98CC-111E-425C-8CD2-C36B21A681D1}" sibTransId="{628F25FD-5080-4B10-A17A-7A6781339AD4}"/>
    <dgm:cxn modelId="{9F1AD95E-7282-4FEA-BC2B-B6DCF2F6B4B1}" srcId="{724AE386-2834-4F22-97F6-D38224CBF18F}" destId="{7CA7BC74-FA08-4354-827C-2ACA4CC25352}" srcOrd="0" destOrd="0" parTransId="{052ABCC8-CA3B-4E8E-971C-B0A49A66AB88}" sibTransId="{149867EC-773A-437E-AC8E-F07481D7AF6D}"/>
    <dgm:cxn modelId="{FF70AD67-F4AE-4168-A8C5-C119B35EC47C}" type="presOf" srcId="{DB5065D9-3DEF-437D-A757-E952BB3BF5BC}" destId="{522351F4-9CDB-4A3C-AB85-A66B48B2A98C}" srcOrd="0" destOrd="0" presId="urn:microsoft.com/office/officeart/2008/layout/PictureAccentList"/>
    <dgm:cxn modelId="{70CC574B-C71E-43EB-8E24-CD7A915C74AF}" type="presOf" srcId="{7CA7BC74-FA08-4354-827C-2ACA4CC25352}" destId="{03DCC253-2CD6-4149-8F17-7BFC787892D4}" srcOrd="0" destOrd="0" presId="urn:microsoft.com/office/officeart/2008/layout/PictureAccentList"/>
    <dgm:cxn modelId="{19360151-735C-4892-8545-E31E4EAEB2A2}" type="presOf" srcId="{59C766E8-3839-4922-A3F7-86427827523A}" destId="{61BD0E1E-EC62-4A27-A108-A9F627D97E51}" srcOrd="0" destOrd="0" presId="urn:microsoft.com/office/officeart/2008/layout/PictureAccentList"/>
    <dgm:cxn modelId="{BCEBC1AF-31E1-441B-88AD-ECECDBFCD4FB}" srcId="{7CA7BC74-FA08-4354-827C-2ACA4CC25352}" destId="{4EF0E5E6-AE2F-4FF5-ACF5-5B7298FB634A}" srcOrd="1" destOrd="0" parTransId="{0C0298F8-D6F6-4F92-8159-8467D09D2A63}" sibTransId="{DF9E0D76-DB05-49DF-955E-0CAC3671332F}"/>
    <dgm:cxn modelId="{58BD45C2-A65D-4FAE-A3EB-0573DFC9157E}" srcId="{7CA7BC74-FA08-4354-827C-2ACA4CC25352}" destId="{56B32EEF-9241-4FC6-9C0C-60F088835C31}" srcOrd="3" destOrd="0" parTransId="{C41BC013-27F9-4698-ADE2-C1FD55023300}" sibTransId="{42948686-4A41-421C-997A-EF7507EAE890}"/>
    <dgm:cxn modelId="{8893F9CE-0B60-4061-866B-E0DEEA4C2D18}" srcId="{7CA7BC74-FA08-4354-827C-2ACA4CC25352}" destId="{59C766E8-3839-4922-A3F7-86427827523A}" srcOrd="0" destOrd="0" parTransId="{D9B0073A-4689-4650-9CF4-3CC8C9A4540A}" sibTransId="{9D94914C-B2F8-4056-8B3E-25A23DC3DBAC}"/>
    <dgm:cxn modelId="{EE3A67E3-B1A3-405E-96C8-A4EAB71DEB61}" srcId="{7CA7BC74-FA08-4354-827C-2ACA4CC25352}" destId="{A4FA3306-A614-4DF5-870E-06A7BFFD6A71}" srcOrd="2" destOrd="0" parTransId="{A3EED523-61A8-4178-923A-A6ED6C9426AD}" sibTransId="{84D587E1-1F43-4470-831D-DB6C7849BAFD}"/>
    <dgm:cxn modelId="{6AF19AE3-F6BA-48A4-9B28-D527FF755087}" type="presOf" srcId="{56B32EEF-9241-4FC6-9C0C-60F088835C31}" destId="{1D4CF517-9F84-4996-BA98-3BEE73527738}" srcOrd="0" destOrd="0" presId="urn:microsoft.com/office/officeart/2008/layout/PictureAccentList"/>
    <dgm:cxn modelId="{6E86A8F2-24E5-4217-8BB7-26F590D12B46}" type="presOf" srcId="{4EF0E5E6-AE2F-4FF5-ACF5-5B7298FB634A}" destId="{8B9A9D52-D701-45ED-8314-C92B60390BDD}" srcOrd="0" destOrd="0" presId="urn:microsoft.com/office/officeart/2008/layout/PictureAccentList"/>
    <dgm:cxn modelId="{4C91F5F6-253D-4C75-8246-0760C90B6828}" type="presOf" srcId="{A4FA3306-A614-4DF5-870E-06A7BFFD6A71}" destId="{5B842799-3CB5-4321-9275-D92D63C1651B}" srcOrd="0" destOrd="0" presId="urn:microsoft.com/office/officeart/2008/layout/PictureAccentList"/>
    <dgm:cxn modelId="{8DB54D8E-BF4E-4F6D-8179-5ECDD4CFE967}" type="presParOf" srcId="{BA1CB2C4-16C9-4814-984A-2836D4990240}" destId="{6A15586A-AF5B-4971-A47E-65E78241D606}" srcOrd="0" destOrd="0" presId="urn:microsoft.com/office/officeart/2008/layout/PictureAccentList"/>
    <dgm:cxn modelId="{A116ECC3-E174-4D60-8D76-F35A9449711B}" type="presParOf" srcId="{6A15586A-AF5B-4971-A47E-65E78241D606}" destId="{21835625-6718-4A28-914F-9F6F348AA973}" srcOrd="0" destOrd="0" presId="urn:microsoft.com/office/officeart/2008/layout/PictureAccentList"/>
    <dgm:cxn modelId="{B3C3CDF2-96E7-4ABC-A304-38D864BDB11E}" type="presParOf" srcId="{21835625-6718-4A28-914F-9F6F348AA973}" destId="{03DCC253-2CD6-4149-8F17-7BFC787892D4}" srcOrd="0" destOrd="0" presId="urn:microsoft.com/office/officeart/2008/layout/PictureAccentList"/>
    <dgm:cxn modelId="{74E6A3B4-2CEB-42A7-ADE9-7B2F8B4FB7DB}" type="presParOf" srcId="{6A15586A-AF5B-4971-A47E-65E78241D606}" destId="{E7682E9C-2360-4AE8-8C8D-F24A433643FB}" srcOrd="1" destOrd="0" presId="urn:microsoft.com/office/officeart/2008/layout/PictureAccentList"/>
    <dgm:cxn modelId="{204B36F9-75AA-4840-8897-184F802B5CE3}" type="presParOf" srcId="{E7682E9C-2360-4AE8-8C8D-F24A433643FB}" destId="{CF52DBF4-6A6F-4993-9153-3F774FB5E2E8}" srcOrd="0" destOrd="0" presId="urn:microsoft.com/office/officeart/2008/layout/PictureAccentList"/>
    <dgm:cxn modelId="{7122B6CD-4A7F-41EA-9FD2-8405512A482D}" type="presParOf" srcId="{CF52DBF4-6A6F-4993-9153-3F774FB5E2E8}" destId="{700B2D24-F10E-4367-9A20-435B669AFB97}" srcOrd="0" destOrd="0" presId="urn:microsoft.com/office/officeart/2008/layout/PictureAccentList"/>
    <dgm:cxn modelId="{062FB04D-1E5C-43AA-9900-4AEDFCAF3731}" type="presParOf" srcId="{CF52DBF4-6A6F-4993-9153-3F774FB5E2E8}" destId="{61BD0E1E-EC62-4A27-A108-A9F627D97E51}" srcOrd="1" destOrd="0" presId="urn:microsoft.com/office/officeart/2008/layout/PictureAccentList"/>
    <dgm:cxn modelId="{B669F5C2-D55D-4ED8-BF7A-15B14F15782B}" type="presParOf" srcId="{E7682E9C-2360-4AE8-8C8D-F24A433643FB}" destId="{F8A975DD-8854-4B76-BFD0-B2EDE980EF59}" srcOrd="1" destOrd="0" presId="urn:microsoft.com/office/officeart/2008/layout/PictureAccentList"/>
    <dgm:cxn modelId="{8A608ED4-027F-4CD1-AC12-88813565E31F}" type="presParOf" srcId="{F8A975DD-8854-4B76-BFD0-B2EDE980EF59}" destId="{283B2386-8C0C-42D5-9FCB-9D85AA212942}" srcOrd="0" destOrd="0" presId="urn:microsoft.com/office/officeart/2008/layout/PictureAccentList"/>
    <dgm:cxn modelId="{D213E4D2-D3E3-4FEE-AB46-828C839AD607}" type="presParOf" srcId="{F8A975DD-8854-4B76-BFD0-B2EDE980EF59}" destId="{8B9A9D52-D701-45ED-8314-C92B60390BDD}" srcOrd="1" destOrd="0" presId="urn:microsoft.com/office/officeart/2008/layout/PictureAccentList"/>
    <dgm:cxn modelId="{7DFBEFEE-ABDC-43C9-AAB0-09034636246C}" type="presParOf" srcId="{E7682E9C-2360-4AE8-8C8D-F24A433643FB}" destId="{15ED1C10-0047-477C-9882-9439DCB8465F}" srcOrd="2" destOrd="0" presId="urn:microsoft.com/office/officeart/2008/layout/PictureAccentList"/>
    <dgm:cxn modelId="{9CDE79B1-BA97-40ED-864D-014B17ED411C}" type="presParOf" srcId="{15ED1C10-0047-477C-9882-9439DCB8465F}" destId="{0F70829F-BE26-4128-AE23-BAD83A22ACC1}" srcOrd="0" destOrd="0" presId="urn:microsoft.com/office/officeart/2008/layout/PictureAccentList"/>
    <dgm:cxn modelId="{73C091FA-2D42-4EDA-807D-9BC3F63C93F8}" type="presParOf" srcId="{15ED1C10-0047-477C-9882-9439DCB8465F}" destId="{5B842799-3CB5-4321-9275-D92D63C1651B}" srcOrd="1" destOrd="0" presId="urn:microsoft.com/office/officeart/2008/layout/PictureAccentList"/>
    <dgm:cxn modelId="{BE46929E-A56F-4961-866F-E2715617F851}" type="presParOf" srcId="{E7682E9C-2360-4AE8-8C8D-F24A433643FB}" destId="{35D7071B-07F9-495C-AD91-7477B08CA15C}" srcOrd="3" destOrd="0" presId="urn:microsoft.com/office/officeart/2008/layout/PictureAccentList"/>
    <dgm:cxn modelId="{C186DEAA-E017-45A4-9BA9-2305A930B081}" type="presParOf" srcId="{35D7071B-07F9-495C-AD91-7477B08CA15C}" destId="{F929AA8B-B981-4C22-8C9B-1682EF7D2751}" srcOrd="0" destOrd="0" presId="urn:microsoft.com/office/officeart/2008/layout/PictureAccentList"/>
    <dgm:cxn modelId="{105C5DB3-83AD-4F70-A741-60FCE2F65D73}" type="presParOf" srcId="{35D7071B-07F9-495C-AD91-7477B08CA15C}" destId="{1D4CF517-9F84-4996-BA98-3BEE73527738}" srcOrd="1" destOrd="0" presId="urn:microsoft.com/office/officeart/2008/layout/PictureAccentList"/>
    <dgm:cxn modelId="{7F85BBF1-35CD-4544-9DCA-809D760E8AEC}" type="presParOf" srcId="{E7682E9C-2360-4AE8-8C8D-F24A433643FB}" destId="{F649A219-0002-44F5-9F24-C647E9355718}" srcOrd="4" destOrd="0" presId="urn:microsoft.com/office/officeart/2008/layout/PictureAccentList"/>
    <dgm:cxn modelId="{017100A9-27C4-4F66-887D-C76B440F93DA}" type="presParOf" srcId="{F649A219-0002-44F5-9F24-C647E9355718}" destId="{66B32E33-D7CC-4C2D-8823-245CF7916682}" srcOrd="0" destOrd="0" presId="urn:microsoft.com/office/officeart/2008/layout/PictureAccentList"/>
    <dgm:cxn modelId="{2303A0F5-E00B-415D-A070-7BF10049E025}" type="presParOf" srcId="{F649A219-0002-44F5-9F24-C647E9355718}" destId="{522351F4-9CDB-4A3C-AB85-A66B48B2A98C}"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B12B5D-831C-4112-AE8C-712182D01962}" type="doc">
      <dgm:prSet loTypeId="urn:microsoft.com/office/officeart/2005/8/layout/pyramid1" loCatId="pyramid" qsTypeId="urn:microsoft.com/office/officeart/2005/8/quickstyle/simple1" qsCatId="simple" csTypeId="urn:microsoft.com/office/officeart/2005/8/colors/colorful1" csCatId="colorful" phldr="1"/>
      <dgm:spPr/>
    </dgm:pt>
    <dgm:pt modelId="{A66A0B6B-0539-49E2-A0FA-4F4314285F7E}">
      <dgm:prSet phldrT="[Text]"/>
      <dgm:spPr/>
      <dgm:t>
        <a:bodyPr/>
        <a:lstStyle/>
        <a:p>
          <a:r>
            <a:rPr lang="en-US" dirty="0"/>
            <a:t>Does</a:t>
          </a:r>
        </a:p>
      </dgm:t>
    </dgm:pt>
    <dgm:pt modelId="{BF68245F-E601-4722-AFC6-9C02D8F30290}" type="parTrans" cxnId="{9712286F-2B21-461E-9F0E-860CA62693A4}">
      <dgm:prSet/>
      <dgm:spPr/>
      <dgm:t>
        <a:bodyPr/>
        <a:lstStyle/>
        <a:p>
          <a:endParaRPr lang="en-US"/>
        </a:p>
      </dgm:t>
    </dgm:pt>
    <dgm:pt modelId="{6827EAD7-7BE0-45F2-9F65-7D703441843B}" type="sibTrans" cxnId="{9712286F-2B21-461E-9F0E-860CA62693A4}">
      <dgm:prSet/>
      <dgm:spPr/>
      <dgm:t>
        <a:bodyPr/>
        <a:lstStyle/>
        <a:p>
          <a:endParaRPr lang="en-US"/>
        </a:p>
      </dgm:t>
    </dgm:pt>
    <dgm:pt modelId="{40B3741A-C636-46C5-B0C2-1F38698611C3}">
      <dgm:prSet phldrT="[Text]"/>
      <dgm:spPr/>
      <dgm:t>
        <a:bodyPr/>
        <a:lstStyle/>
        <a:p>
          <a:r>
            <a:rPr lang="en-US" dirty="0"/>
            <a:t>Shows How</a:t>
          </a:r>
        </a:p>
      </dgm:t>
    </dgm:pt>
    <dgm:pt modelId="{DBBDB5EF-8734-4F8F-9AB2-D3E1F614B3CA}" type="parTrans" cxnId="{D3976836-365A-43E2-9BD6-6D0300FA4412}">
      <dgm:prSet/>
      <dgm:spPr/>
      <dgm:t>
        <a:bodyPr/>
        <a:lstStyle/>
        <a:p>
          <a:endParaRPr lang="en-US"/>
        </a:p>
      </dgm:t>
    </dgm:pt>
    <dgm:pt modelId="{B4564884-765F-4CE7-ACEE-D87EEF7D954A}" type="sibTrans" cxnId="{D3976836-365A-43E2-9BD6-6D0300FA4412}">
      <dgm:prSet/>
      <dgm:spPr/>
      <dgm:t>
        <a:bodyPr/>
        <a:lstStyle/>
        <a:p>
          <a:endParaRPr lang="en-US"/>
        </a:p>
      </dgm:t>
    </dgm:pt>
    <dgm:pt modelId="{F0450963-F360-4855-A5E7-302DA25ADDDA}">
      <dgm:prSet phldrT="[Text]"/>
      <dgm:spPr/>
      <dgm:t>
        <a:bodyPr/>
        <a:lstStyle/>
        <a:p>
          <a:r>
            <a:rPr lang="en-US" dirty="0"/>
            <a:t>Knows How</a:t>
          </a:r>
        </a:p>
      </dgm:t>
    </dgm:pt>
    <dgm:pt modelId="{A4BB439B-7339-45DF-83F9-17BEE590BFA2}" type="parTrans" cxnId="{417ED46A-A38E-4FB6-9A58-FF38FB4034D2}">
      <dgm:prSet/>
      <dgm:spPr/>
      <dgm:t>
        <a:bodyPr/>
        <a:lstStyle/>
        <a:p>
          <a:endParaRPr lang="en-US"/>
        </a:p>
      </dgm:t>
    </dgm:pt>
    <dgm:pt modelId="{1BCC1021-EE56-4752-B6E9-2004274F5132}" type="sibTrans" cxnId="{417ED46A-A38E-4FB6-9A58-FF38FB4034D2}">
      <dgm:prSet/>
      <dgm:spPr/>
      <dgm:t>
        <a:bodyPr/>
        <a:lstStyle/>
        <a:p>
          <a:endParaRPr lang="en-US"/>
        </a:p>
      </dgm:t>
    </dgm:pt>
    <dgm:pt modelId="{6AE1FAA7-5326-41F8-96A2-BB1A3B064A3C}">
      <dgm:prSet phldrT="[Text]"/>
      <dgm:spPr/>
      <dgm:t>
        <a:bodyPr/>
        <a:lstStyle/>
        <a:p>
          <a:r>
            <a:rPr lang="en-US" dirty="0"/>
            <a:t>Knows</a:t>
          </a:r>
        </a:p>
      </dgm:t>
    </dgm:pt>
    <dgm:pt modelId="{B59E57AA-0961-4326-9BC9-0A63A39D653A}" type="parTrans" cxnId="{64367CC9-1858-4DB6-B9B0-E8821A9712D7}">
      <dgm:prSet/>
      <dgm:spPr/>
      <dgm:t>
        <a:bodyPr/>
        <a:lstStyle/>
        <a:p>
          <a:endParaRPr lang="en-US"/>
        </a:p>
      </dgm:t>
    </dgm:pt>
    <dgm:pt modelId="{C52C8BC8-0F14-403A-B146-0AA456D0AC1A}" type="sibTrans" cxnId="{64367CC9-1858-4DB6-B9B0-E8821A9712D7}">
      <dgm:prSet/>
      <dgm:spPr/>
      <dgm:t>
        <a:bodyPr/>
        <a:lstStyle/>
        <a:p>
          <a:endParaRPr lang="en-US"/>
        </a:p>
      </dgm:t>
    </dgm:pt>
    <dgm:pt modelId="{4CE9FB62-8B07-42D1-A491-037210EE1D92}">
      <dgm:prSet phldrT="[Text]"/>
      <dgm:spPr/>
      <dgm:t>
        <a:bodyPr/>
        <a:lstStyle/>
        <a:p>
          <a:r>
            <a:rPr lang="en-US" dirty="0"/>
            <a:t>Workplace-based Assessment (WBA)</a:t>
          </a:r>
        </a:p>
      </dgm:t>
    </dgm:pt>
    <dgm:pt modelId="{1A603ADB-E20A-4ED1-9D70-2AB1ECB8E152}" type="parTrans" cxnId="{B4601FF1-C8E7-4002-AEBA-3F1349BF46C7}">
      <dgm:prSet/>
      <dgm:spPr/>
      <dgm:t>
        <a:bodyPr/>
        <a:lstStyle/>
        <a:p>
          <a:endParaRPr lang="en-US"/>
        </a:p>
      </dgm:t>
    </dgm:pt>
    <dgm:pt modelId="{01EFE2CF-74E9-4B68-AD46-DF7BB9850324}" type="sibTrans" cxnId="{B4601FF1-C8E7-4002-AEBA-3F1349BF46C7}">
      <dgm:prSet/>
      <dgm:spPr/>
      <dgm:t>
        <a:bodyPr/>
        <a:lstStyle/>
        <a:p>
          <a:endParaRPr lang="en-US"/>
        </a:p>
      </dgm:t>
    </dgm:pt>
    <dgm:pt modelId="{9DD838FC-51F2-4D83-9DE9-861AF245A856}">
      <dgm:prSet phldrT="[Text]"/>
      <dgm:spPr/>
      <dgm:t>
        <a:bodyPr/>
        <a:lstStyle/>
        <a:p>
          <a:r>
            <a:rPr lang="en-US" dirty="0"/>
            <a:t>Objective-Structured Clinical Exam (OSCE)</a:t>
          </a:r>
        </a:p>
      </dgm:t>
    </dgm:pt>
    <dgm:pt modelId="{C5328AC9-3307-4282-9254-FE3CA4EAFD6D}" type="parTrans" cxnId="{75671AAB-EB8F-4B27-A245-084985C617C8}">
      <dgm:prSet/>
      <dgm:spPr/>
      <dgm:t>
        <a:bodyPr/>
        <a:lstStyle/>
        <a:p>
          <a:endParaRPr lang="en-US"/>
        </a:p>
      </dgm:t>
    </dgm:pt>
    <dgm:pt modelId="{84E1007C-E24B-47AB-8A09-C8F9F9A46BCB}" type="sibTrans" cxnId="{75671AAB-EB8F-4B27-A245-084985C617C8}">
      <dgm:prSet/>
      <dgm:spPr/>
      <dgm:t>
        <a:bodyPr/>
        <a:lstStyle/>
        <a:p>
          <a:endParaRPr lang="en-US"/>
        </a:p>
      </dgm:t>
    </dgm:pt>
    <dgm:pt modelId="{61EA5ABB-988A-4D6E-B4B0-3B6417CBBC04}">
      <dgm:prSet phldrT="[Text]"/>
      <dgm:spPr/>
      <dgm:t>
        <a:bodyPr/>
        <a:lstStyle/>
        <a:p>
          <a:r>
            <a:rPr lang="en-US" dirty="0"/>
            <a:t>MCQs</a:t>
          </a:r>
        </a:p>
      </dgm:t>
    </dgm:pt>
    <dgm:pt modelId="{2A2B3D4B-3D4A-4539-B37E-216C0CBF62DF}" type="parTrans" cxnId="{5D79FA6D-1D72-45DE-B1BC-FDEFD5D9632E}">
      <dgm:prSet/>
      <dgm:spPr/>
      <dgm:t>
        <a:bodyPr/>
        <a:lstStyle/>
        <a:p>
          <a:endParaRPr lang="en-US"/>
        </a:p>
      </dgm:t>
    </dgm:pt>
    <dgm:pt modelId="{D7E8BFD1-6504-4E59-B136-E076C0BEFA0B}" type="sibTrans" cxnId="{5D79FA6D-1D72-45DE-B1BC-FDEFD5D9632E}">
      <dgm:prSet/>
      <dgm:spPr/>
      <dgm:t>
        <a:bodyPr/>
        <a:lstStyle/>
        <a:p>
          <a:endParaRPr lang="en-US"/>
        </a:p>
      </dgm:t>
    </dgm:pt>
    <dgm:pt modelId="{7817DF57-ECF2-494C-BE65-A1AEC7664BB7}">
      <dgm:prSet phldrT="[Text]"/>
      <dgm:spPr/>
      <dgm:t>
        <a:bodyPr/>
        <a:lstStyle/>
        <a:p>
          <a:r>
            <a:rPr lang="en-US" dirty="0"/>
            <a:t>MCQs</a:t>
          </a:r>
        </a:p>
      </dgm:t>
    </dgm:pt>
    <dgm:pt modelId="{EAA1F583-8FDF-4750-A9D0-BC697CD19E00}" type="parTrans" cxnId="{67372FAA-C0FF-49D7-840C-A24D19D88C87}">
      <dgm:prSet/>
      <dgm:spPr/>
      <dgm:t>
        <a:bodyPr/>
        <a:lstStyle/>
        <a:p>
          <a:endParaRPr lang="en-US"/>
        </a:p>
      </dgm:t>
    </dgm:pt>
    <dgm:pt modelId="{86F14B76-8525-4C3F-B4D2-D61F3CDC43EC}" type="sibTrans" cxnId="{67372FAA-C0FF-49D7-840C-A24D19D88C87}">
      <dgm:prSet/>
      <dgm:spPr/>
      <dgm:t>
        <a:bodyPr/>
        <a:lstStyle/>
        <a:p>
          <a:endParaRPr lang="en-US"/>
        </a:p>
      </dgm:t>
    </dgm:pt>
    <dgm:pt modelId="{34438062-D10A-46AA-901C-1177E0AA6887}">
      <dgm:prSet phldrT="[Text]"/>
      <dgm:spPr/>
      <dgm:t>
        <a:bodyPr/>
        <a:lstStyle/>
        <a:p>
          <a:r>
            <a:rPr lang="en-US" dirty="0"/>
            <a:t>Simulation</a:t>
          </a:r>
        </a:p>
      </dgm:t>
    </dgm:pt>
    <dgm:pt modelId="{CF080276-997D-4B0E-B65C-EF825ABC2C89}" type="parTrans" cxnId="{EC442E6C-D99C-485E-B3F3-8C8BDD8C8471}">
      <dgm:prSet/>
      <dgm:spPr/>
      <dgm:t>
        <a:bodyPr/>
        <a:lstStyle/>
        <a:p>
          <a:endParaRPr lang="en-US"/>
        </a:p>
      </dgm:t>
    </dgm:pt>
    <dgm:pt modelId="{E718C8B5-0583-4645-87F0-8CD5A1B11BA6}" type="sibTrans" cxnId="{EC442E6C-D99C-485E-B3F3-8C8BDD8C8471}">
      <dgm:prSet/>
      <dgm:spPr/>
      <dgm:t>
        <a:bodyPr/>
        <a:lstStyle/>
        <a:p>
          <a:endParaRPr lang="en-US"/>
        </a:p>
      </dgm:t>
    </dgm:pt>
    <dgm:pt modelId="{7ACDACE7-F6C4-456F-8820-6995E540A164}">
      <dgm:prSet phldrT="[Text]"/>
      <dgm:spPr/>
      <dgm:t>
        <a:bodyPr/>
        <a:lstStyle/>
        <a:p>
          <a:r>
            <a:rPr lang="en-US" dirty="0"/>
            <a:t>Virtual reality</a:t>
          </a:r>
        </a:p>
      </dgm:t>
    </dgm:pt>
    <dgm:pt modelId="{C34FAE0E-695F-4136-B9AF-616C537546CC}" type="parTrans" cxnId="{A7605B27-FEF6-4F90-BCE1-83C5AEBEB255}">
      <dgm:prSet/>
      <dgm:spPr/>
      <dgm:t>
        <a:bodyPr/>
        <a:lstStyle/>
        <a:p>
          <a:endParaRPr lang="en-US"/>
        </a:p>
      </dgm:t>
    </dgm:pt>
    <dgm:pt modelId="{42683CB2-A846-42AA-98D2-5C5155BAA195}" type="sibTrans" cxnId="{A7605B27-FEF6-4F90-BCE1-83C5AEBEB255}">
      <dgm:prSet/>
      <dgm:spPr/>
      <dgm:t>
        <a:bodyPr/>
        <a:lstStyle/>
        <a:p>
          <a:endParaRPr lang="en-US"/>
        </a:p>
      </dgm:t>
    </dgm:pt>
    <dgm:pt modelId="{14A5920E-D49E-4FCC-9221-46C25C280CC9}">
      <dgm:prSet phldrT="[Text]"/>
      <dgm:spPr/>
      <dgm:t>
        <a:bodyPr/>
        <a:lstStyle/>
        <a:p>
          <a:r>
            <a:rPr lang="en-US" dirty="0"/>
            <a:t>Essay</a:t>
          </a:r>
        </a:p>
      </dgm:t>
    </dgm:pt>
    <dgm:pt modelId="{F982A6D6-AE26-4290-BD62-28F18D54230C}" type="parTrans" cxnId="{F6955494-DC08-4609-9B1F-BCCDF11E1FC7}">
      <dgm:prSet/>
      <dgm:spPr/>
      <dgm:t>
        <a:bodyPr/>
        <a:lstStyle/>
        <a:p>
          <a:endParaRPr lang="en-US"/>
        </a:p>
      </dgm:t>
    </dgm:pt>
    <dgm:pt modelId="{5186C7A8-A826-4645-A9C6-9DC71DE34A40}" type="sibTrans" cxnId="{F6955494-DC08-4609-9B1F-BCCDF11E1FC7}">
      <dgm:prSet/>
      <dgm:spPr/>
      <dgm:t>
        <a:bodyPr/>
        <a:lstStyle/>
        <a:p>
          <a:endParaRPr lang="en-US"/>
        </a:p>
      </dgm:t>
    </dgm:pt>
    <dgm:pt modelId="{4256C21E-E1B0-4E57-84CB-6A24A6B9B74F}">
      <dgm:prSet phldrT="[Text]"/>
      <dgm:spPr/>
      <dgm:t>
        <a:bodyPr/>
        <a:lstStyle/>
        <a:p>
          <a:r>
            <a:rPr lang="en-US" dirty="0"/>
            <a:t>Short answer</a:t>
          </a:r>
        </a:p>
      </dgm:t>
    </dgm:pt>
    <dgm:pt modelId="{F5B5B066-85B7-4B67-8078-30C7DF878A45}" type="parTrans" cxnId="{E1449FEF-8879-4A57-A6A1-52382C6E622C}">
      <dgm:prSet/>
      <dgm:spPr/>
      <dgm:t>
        <a:bodyPr/>
        <a:lstStyle/>
        <a:p>
          <a:endParaRPr lang="en-US"/>
        </a:p>
      </dgm:t>
    </dgm:pt>
    <dgm:pt modelId="{9FA8B022-4617-4461-BFFE-A6F84B278BA8}" type="sibTrans" cxnId="{E1449FEF-8879-4A57-A6A1-52382C6E622C}">
      <dgm:prSet/>
      <dgm:spPr/>
      <dgm:t>
        <a:bodyPr/>
        <a:lstStyle/>
        <a:p>
          <a:endParaRPr lang="en-US"/>
        </a:p>
      </dgm:t>
    </dgm:pt>
    <dgm:pt modelId="{E13C6203-4308-4CA9-AE18-D52CB4F93F3B}">
      <dgm:prSet phldrT="[Text]"/>
      <dgm:spPr/>
      <dgm:t>
        <a:bodyPr/>
        <a:lstStyle/>
        <a:p>
          <a:r>
            <a:rPr lang="en-US" dirty="0"/>
            <a:t>Oral examination</a:t>
          </a:r>
        </a:p>
      </dgm:t>
    </dgm:pt>
    <dgm:pt modelId="{C95CD521-0ABF-456D-BDCA-BFDB2C7798BC}" type="parTrans" cxnId="{EBB58676-410E-4177-8E9E-4933C02E1C46}">
      <dgm:prSet/>
      <dgm:spPr/>
      <dgm:t>
        <a:bodyPr/>
        <a:lstStyle/>
        <a:p>
          <a:endParaRPr lang="en-US"/>
        </a:p>
      </dgm:t>
    </dgm:pt>
    <dgm:pt modelId="{1162C2B2-4DFC-4F4D-AE4A-80BDC2435FD1}" type="sibTrans" cxnId="{EBB58676-410E-4177-8E9E-4933C02E1C46}">
      <dgm:prSet/>
      <dgm:spPr/>
      <dgm:t>
        <a:bodyPr/>
        <a:lstStyle/>
        <a:p>
          <a:endParaRPr lang="en-US"/>
        </a:p>
      </dgm:t>
    </dgm:pt>
    <dgm:pt modelId="{5D62DC83-1283-4211-A551-BBAD57FDD729}">
      <dgm:prSet phldrT="[Text]"/>
      <dgm:spPr/>
      <dgm:t>
        <a:bodyPr/>
        <a:lstStyle/>
        <a:p>
          <a:r>
            <a:rPr lang="en-US" dirty="0"/>
            <a:t>Patient outcomes</a:t>
          </a:r>
        </a:p>
      </dgm:t>
    </dgm:pt>
    <dgm:pt modelId="{CFFB4E2F-EA3F-45B4-9E5D-F1E2CA71597E}" type="parTrans" cxnId="{C509EFA7-FC83-4E77-947B-E8509FEF5937}">
      <dgm:prSet/>
      <dgm:spPr/>
      <dgm:t>
        <a:bodyPr/>
        <a:lstStyle/>
        <a:p>
          <a:endParaRPr lang="en-US"/>
        </a:p>
      </dgm:t>
    </dgm:pt>
    <dgm:pt modelId="{F727BE53-E849-4605-B3A9-B35F4D49CA42}" type="sibTrans" cxnId="{C509EFA7-FC83-4E77-947B-E8509FEF5937}">
      <dgm:prSet/>
      <dgm:spPr/>
      <dgm:t>
        <a:bodyPr/>
        <a:lstStyle/>
        <a:p>
          <a:endParaRPr lang="en-US"/>
        </a:p>
      </dgm:t>
    </dgm:pt>
    <dgm:pt modelId="{CD0924B3-9478-448D-B917-0D98EE4E66F3}">
      <dgm:prSet phldrT="[Text]"/>
      <dgm:spPr/>
      <dgm:t>
        <a:bodyPr/>
        <a:lstStyle/>
        <a:p>
          <a:r>
            <a:rPr lang="en-US" dirty="0"/>
            <a:t>Procedure/Case logs</a:t>
          </a:r>
        </a:p>
      </dgm:t>
    </dgm:pt>
    <dgm:pt modelId="{4D6FEC5F-64ED-44B2-967A-1CDE2EA36D49}" type="parTrans" cxnId="{56F651AA-1465-4903-8A6E-57DF544AAEAF}">
      <dgm:prSet/>
      <dgm:spPr/>
      <dgm:t>
        <a:bodyPr/>
        <a:lstStyle/>
        <a:p>
          <a:endParaRPr lang="en-US"/>
        </a:p>
      </dgm:t>
    </dgm:pt>
    <dgm:pt modelId="{1804F1E3-325B-476C-8836-89D07E8C78D7}" type="sibTrans" cxnId="{56F651AA-1465-4903-8A6E-57DF544AAEAF}">
      <dgm:prSet/>
      <dgm:spPr/>
      <dgm:t>
        <a:bodyPr/>
        <a:lstStyle/>
        <a:p>
          <a:endParaRPr lang="en-US"/>
        </a:p>
      </dgm:t>
    </dgm:pt>
    <dgm:pt modelId="{B5C4C484-3341-422F-B592-50D1363A7337}" type="pres">
      <dgm:prSet presAssocID="{47B12B5D-831C-4112-AE8C-712182D01962}" presName="Name0" presStyleCnt="0">
        <dgm:presLayoutVars>
          <dgm:dir/>
          <dgm:animLvl val="lvl"/>
          <dgm:resizeHandles val="exact"/>
        </dgm:presLayoutVars>
      </dgm:prSet>
      <dgm:spPr/>
    </dgm:pt>
    <dgm:pt modelId="{98CC16B9-F847-48BC-849B-4B7BAA085098}" type="pres">
      <dgm:prSet presAssocID="{A66A0B6B-0539-49E2-A0FA-4F4314285F7E}" presName="Name8" presStyleCnt="0"/>
      <dgm:spPr/>
    </dgm:pt>
    <dgm:pt modelId="{8BA983C4-A89A-4287-A74F-674588561C55}" type="pres">
      <dgm:prSet presAssocID="{A66A0B6B-0539-49E2-A0FA-4F4314285F7E}" presName="acctBkgd" presStyleLbl="alignAcc1" presStyleIdx="0" presStyleCnt="4"/>
      <dgm:spPr/>
    </dgm:pt>
    <dgm:pt modelId="{418B4F5B-C260-4B15-9AF8-483B8ACD9351}" type="pres">
      <dgm:prSet presAssocID="{A66A0B6B-0539-49E2-A0FA-4F4314285F7E}" presName="acctTx" presStyleLbl="alignAcc1" presStyleIdx="0" presStyleCnt="4">
        <dgm:presLayoutVars>
          <dgm:bulletEnabled val="1"/>
        </dgm:presLayoutVars>
      </dgm:prSet>
      <dgm:spPr/>
    </dgm:pt>
    <dgm:pt modelId="{E19B4E70-B849-4ED9-B3EA-501ED63A057D}" type="pres">
      <dgm:prSet presAssocID="{A66A0B6B-0539-49E2-A0FA-4F4314285F7E}" presName="level" presStyleLbl="node1" presStyleIdx="0" presStyleCnt="4">
        <dgm:presLayoutVars>
          <dgm:chMax val="1"/>
          <dgm:bulletEnabled val="1"/>
        </dgm:presLayoutVars>
      </dgm:prSet>
      <dgm:spPr/>
    </dgm:pt>
    <dgm:pt modelId="{7E83189B-3A9B-4AE4-AAD0-6FC34710FDAC}" type="pres">
      <dgm:prSet presAssocID="{A66A0B6B-0539-49E2-A0FA-4F4314285F7E}" presName="levelTx" presStyleLbl="revTx" presStyleIdx="0" presStyleCnt="0">
        <dgm:presLayoutVars>
          <dgm:chMax val="1"/>
          <dgm:bulletEnabled val="1"/>
        </dgm:presLayoutVars>
      </dgm:prSet>
      <dgm:spPr/>
    </dgm:pt>
    <dgm:pt modelId="{AE925446-5BE7-47FD-A412-773272534CC9}" type="pres">
      <dgm:prSet presAssocID="{40B3741A-C636-46C5-B0C2-1F38698611C3}" presName="Name8" presStyleCnt="0"/>
      <dgm:spPr/>
    </dgm:pt>
    <dgm:pt modelId="{EB2442F7-0A5F-4286-B4DF-D8B766A8761A}" type="pres">
      <dgm:prSet presAssocID="{40B3741A-C636-46C5-B0C2-1F38698611C3}" presName="acctBkgd" presStyleLbl="alignAcc1" presStyleIdx="1" presStyleCnt="4"/>
      <dgm:spPr/>
    </dgm:pt>
    <dgm:pt modelId="{0007746C-778D-4BA9-BF65-077612D0391E}" type="pres">
      <dgm:prSet presAssocID="{40B3741A-C636-46C5-B0C2-1F38698611C3}" presName="acctTx" presStyleLbl="alignAcc1" presStyleIdx="1" presStyleCnt="4">
        <dgm:presLayoutVars>
          <dgm:bulletEnabled val="1"/>
        </dgm:presLayoutVars>
      </dgm:prSet>
      <dgm:spPr/>
    </dgm:pt>
    <dgm:pt modelId="{C01B2D41-99C0-4EEC-A4D1-6E66DFFDFFBC}" type="pres">
      <dgm:prSet presAssocID="{40B3741A-C636-46C5-B0C2-1F38698611C3}" presName="level" presStyleLbl="node1" presStyleIdx="1" presStyleCnt="4">
        <dgm:presLayoutVars>
          <dgm:chMax val="1"/>
          <dgm:bulletEnabled val="1"/>
        </dgm:presLayoutVars>
      </dgm:prSet>
      <dgm:spPr/>
    </dgm:pt>
    <dgm:pt modelId="{454E5290-6D0D-4B84-BF5F-D816AB26AFDF}" type="pres">
      <dgm:prSet presAssocID="{40B3741A-C636-46C5-B0C2-1F38698611C3}" presName="levelTx" presStyleLbl="revTx" presStyleIdx="0" presStyleCnt="0">
        <dgm:presLayoutVars>
          <dgm:chMax val="1"/>
          <dgm:bulletEnabled val="1"/>
        </dgm:presLayoutVars>
      </dgm:prSet>
      <dgm:spPr/>
    </dgm:pt>
    <dgm:pt modelId="{44E86EA7-64F9-415A-BD60-5075387A7AC6}" type="pres">
      <dgm:prSet presAssocID="{F0450963-F360-4855-A5E7-302DA25ADDDA}" presName="Name8" presStyleCnt="0"/>
      <dgm:spPr/>
    </dgm:pt>
    <dgm:pt modelId="{5E15098D-6C02-4EAE-8D6F-D8A120BBADD5}" type="pres">
      <dgm:prSet presAssocID="{F0450963-F360-4855-A5E7-302DA25ADDDA}" presName="acctBkgd" presStyleLbl="alignAcc1" presStyleIdx="2" presStyleCnt="4"/>
      <dgm:spPr/>
    </dgm:pt>
    <dgm:pt modelId="{359C7889-D416-46EB-90FD-7654336F0E07}" type="pres">
      <dgm:prSet presAssocID="{F0450963-F360-4855-A5E7-302DA25ADDDA}" presName="acctTx" presStyleLbl="alignAcc1" presStyleIdx="2" presStyleCnt="4">
        <dgm:presLayoutVars>
          <dgm:bulletEnabled val="1"/>
        </dgm:presLayoutVars>
      </dgm:prSet>
      <dgm:spPr/>
    </dgm:pt>
    <dgm:pt modelId="{80234D0E-67EB-457F-A6B8-FAF14E66F936}" type="pres">
      <dgm:prSet presAssocID="{F0450963-F360-4855-A5E7-302DA25ADDDA}" presName="level" presStyleLbl="node1" presStyleIdx="2" presStyleCnt="4">
        <dgm:presLayoutVars>
          <dgm:chMax val="1"/>
          <dgm:bulletEnabled val="1"/>
        </dgm:presLayoutVars>
      </dgm:prSet>
      <dgm:spPr/>
    </dgm:pt>
    <dgm:pt modelId="{15BD3A08-FA57-4D22-B16C-04CFC8C17583}" type="pres">
      <dgm:prSet presAssocID="{F0450963-F360-4855-A5E7-302DA25ADDDA}" presName="levelTx" presStyleLbl="revTx" presStyleIdx="0" presStyleCnt="0">
        <dgm:presLayoutVars>
          <dgm:chMax val="1"/>
          <dgm:bulletEnabled val="1"/>
        </dgm:presLayoutVars>
      </dgm:prSet>
      <dgm:spPr/>
    </dgm:pt>
    <dgm:pt modelId="{A44B1F7B-6231-4274-83A9-DFC8F6AC5A62}" type="pres">
      <dgm:prSet presAssocID="{6AE1FAA7-5326-41F8-96A2-BB1A3B064A3C}" presName="Name8" presStyleCnt="0"/>
      <dgm:spPr/>
    </dgm:pt>
    <dgm:pt modelId="{A5182EA1-7B2E-4A00-9080-8DC15801BF5D}" type="pres">
      <dgm:prSet presAssocID="{6AE1FAA7-5326-41F8-96A2-BB1A3B064A3C}" presName="acctBkgd" presStyleLbl="alignAcc1" presStyleIdx="3" presStyleCnt="4"/>
      <dgm:spPr/>
    </dgm:pt>
    <dgm:pt modelId="{91C370C0-39C0-41F2-B109-98279B7C2FDA}" type="pres">
      <dgm:prSet presAssocID="{6AE1FAA7-5326-41F8-96A2-BB1A3B064A3C}" presName="acctTx" presStyleLbl="alignAcc1" presStyleIdx="3" presStyleCnt="4">
        <dgm:presLayoutVars>
          <dgm:bulletEnabled val="1"/>
        </dgm:presLayoutVars>
      </dgm:prSet>
      <dgm:spPr/>
    </dgm:pt>
    <dgm:pt modelId="{A4CC5117-7604-4953-8E32-B06540515967}" type="pres">
      <dgm:prSet presAssocID="{6AE1FAA7-5326-41F8-96A2-BB1A3B064A3C}" presName="level" presStyleLbl="node1" presStyleIdx="3" presStyleCnt="4">
        <dgm:presLayoutVars>
          <dgm:chMax val="1"/>
          <dgm:bulletEnabled val="1"/>
        </dgm:presLayoutVars>
      </dgm:prSet>
      <dgm:spPr/>
    </dgm:pt>
    <dgm:pt modelId="{1F14E8F3-0C3B-4B92-B46F-52747672F9D9}" type="pres">
      <dgm:prSet presAssocID="{6AE1FAA7-5326-41F8-96A2-BB1A3B064A3C}" presName="levelTx" presStyleLbl="revTx" presStyleIdx="0" presStyleCnt="0">
        <dgm:presLayoutVars>
          <dgm:chMax val="1"/>
          <dgm:bulletEnabled val="1"/>
        </dgm:presLayoutVars>
      </dgm:prSet>
      <dgm:spPr/>
    </dgm:pt>
  </dgm:ptLst>
  <dgm:cxnLst>
    <dgm:cxn modelId="{6988350A-7D86-44CE-9F8B-A52F8DADDA51}" type="presOf" srcId="{A66A0B6B-0539-49E2-A0FA-4F4314285F7E}" destId="{7E83189B-3A9B-4AE4-AAD0-6FC34710FDAC}" srcOrd="1" destOrd="0" presId="urn:microsoft.com/office/officeart/2005/8/layout/pyramid1"/>
    <dgm:cxn modelId="{A20F1D0D-332C-4A5F-AA58-37732D9CB382}" type="presOf" srcId="{E13C6203-4308-4CA9-AE18-D52CB4F93F3B}" destId="{359C7889-D416-46EB-90FD-7654336F0E07}" srcOrd="1" destOrd="2" presId="urn:microsoft.com/office/officeart/2005/8/layout/pyramid1"/>
    <dgm:cxn modelId="{3A2C1610-8E59-4E8C-921B-1B041447B0B7}" type="presOf" srcId="{4256C21E-E1B0-4E57-84CB-6A24A6B9B74F}" destId="{A5182EA1-7B2E-4A00-9080-8DC15801BF5D}" srcOrd="0" destOrd="1" presId="urn:microsoft.com/office/officeart/2005/8/layout/pyramid1"/>
    <dgm:cxn modelId="{0C267916-EEFD-4904-B832-0572A49EE0EE}" type="presOf" srcId="{34438062-D10A-46AA-901C-1177E0AA6887}" destId="{EB2442F7-0A5F-4286-B4DF-D8B766A8761A}" srcOrd="0" destOrd="1" presId="urn:microsoft.com/office/officeart/2005/8/layout/pyramid1"/>
    <dgm:cxn modelId="{29A5BD1F-2F8F-4C07-8913-D255E95F07F7}" type="presOf" srcId="{4CE9FB62-8B07-42D1-A491-037210EE1D92}" destId="{8BA983C4-A89A-4287-A74F-674588561C55}" srcOrd="0" destOrd="0" presId="urn:microsoft.com/office/officeart/2005/8/layout/pyramid1"/>
    <dgm:cxn modelId="{A7605B27-FEF6-4F90-BCE1-83C5AEBEB255}" srcId="{40B3741A-C636-46C5-B0C2-1F38698611C3}" destId="{7ACDACE7-F6C4-456F-8820-6995E540A164}" srcOrd="2" destOrd="0" parTransId="{C34FAE0E-695F-4136-B9AF-616C537546CC}" sibTransId="{42683CB2-A846-42AA-98D2-5C5155BAA195}"/>
    <dgm:cxn modelId="{7347AA2F-930F-4CF3-9E93-015707BBBE75}" type="presOf" srcId="{CD0924B3-9478-448D-B917-0D98EE4E66F3}" destId="{8BA983C4-A89A-4287-A74F-674588561C55}" srcOrd="0" destOrd="1" presId="urn:microsoft.com/office/officeart/2005/8/layout/pyramid1"/>
    <dgm:cxn modelId="{D3976836-365A-43E2-9BD6-6D0300FA4412}" srcId="{47B12B5D-831C-4112-AE8C-712182D01962}" destId="{40B3741A-C636-46C5-B0C2-1F38698611C3}" srcOrd="1" destOrd="0" parTransId="{DBBDB5EF-8734-4F8F-9AB2-D3E1F614B3CA}" sibTransId="{B4564884-765F-4CE7-ACEE-D87EEF7D954A}"/>
    <dgm:cxn modelId="{54E59237-1D80-43E0-BC5F-8CB76F1C2415}" type="presOf" srcId="{6AE1FAA7-5326-41F8-96A2-BB1A3B064A3C}" destId="{1F14E8F3-0C3B-4B92-B46F-52747672F9D9}" srcOrd="1" destOrd="0" presId="urn:microsoft.com/office/officeart/2005/8/layout/pyramid1"/>
    <dgm:cxn modelId="{6102B53D-DA3B-487E-B1CB-CF9A53D41C56}" type="presOf" srcId="{A66A0B6B-0539-49E2-A0FA-4F4314285F7E}" destId="{E19B4E70-B849-4ED9-B3EA-501ED63A057D}" srcOrd="0" destOrd="0" presId="urn:microsoft.com/office/officeart/2005/8/layout/pyramid1"/>
    <dgm:cxn modelId="{BEDC1A41-3616-4F2F-A0EC-806C0CD08893}" type="presOf" srcId="{7817DF57-ECF2-494C-BE65-A1AEC7664BB7}" destId="{91C370C0-39C0-41F2-B109-98279B7C2FDA}" srcOrd="1" destOrd="0" presId="urn:microsoft.com/office/officeart/2005/8/layout/pyramid1"/>
    <dgm:cxn modelId="{4BD69262-2CDA-46CB-8882-200DB2DCE834}" type="presOf" srcId="{9DD838FC-51F2-4D83-9DE9-861AF245A856}" destId="{EB2442F7-0A5F-4286-B4DF-D8B766A8761A}" srcOrd="0" destOrd="0" presId="urn:microsoft.com/office/officeart/2005/8/layout/pyramid1"/>
    <dgm:cxn modelId="{70B14943-72F2-4F73-BB08-C96C06C2D043}" type="presOf" srcId="{7ACDACE7-F6C4-456F-8820-6995E540A164}" destId="{0007746C-778D-4BA9-BF65-077612D0391E}" srcOrd="1" destOrd="2" presId="urn:microsoft.com/office/officeart/2005/8/layout/pyramid1"/>
    <dgm:cxn modelId="{080D1569-975E-4202-8724-413AC9E31B10}" type="presOf" srcId="{6AE1FAA7-5326-41F8-96A2-BB1A3B064A3C}" destId="{A4CC5117-7604-4953-8E32-B06540515967}" srcOrd="0" destOrd="0" presId="urn:microsoft.com/office/officeart/2005/8/layout/pyramid1"/>
    <dgm:cxn modelId="{417ED46A-A38E-4FB6-9A58-FF38FB4034D2}" srcId="{47B12B5D-831C-4112-AE8C-712182D01962}" destId="{F0450963-F360-4855-A5E7-302DA25ADDDA}" srcOrd="2" destOrd="0" parTransId="{A4BB439B-7339-45DF-83F9-17BEE590BFA2}" sibTransId="{1BCC1021-EE56-4752-B6E9-2004274F5132}"/>
    <dgm:cxn modelId="{EC442E6C-D99C-485E-B3F3-8C8BDD8C8471}" srcId="{40B3741A-C636-46C5-B0C2-1F38698611C3}" destId="{34438062-D10A-46AA-901C-1177E0AA6887}" srcOrd="1" destOrd="0" parTransId="{CF080276-997D-4B0E-B65C-EF825ABC2C89}" sibTransId="{E718C8B5-0583-4645-87F0-8CD5A1B11BA6}"/>
    <dgm:cxn modelId="{5D79FA6D-1D72-45DE-B1BC-FDEFD5D9632E}" srcId="{F0450963-F360-4855-A5E7-302DA25ADDDA}" destId="{61EA5ABB-988A-4D6E-B4B0-3B6417CBBC04}" srcOrd="0" destOrd="0" parTransId="{2A2B3D4B-3D4A-4539-B37E-216C0CBF62DF}" sibTransId="{D7E8BFD1-6504-4E59-B136-E076C0BEFA0B}"/>
    <dgm:cxn modelId="{9712286F-2B21-461E-9F0E-860CA62693A4}" srcId="{47B12B5D-831C-4112-AE8C-712182D01962}" destId="{A66A0B6B-0539-49E2-A0FA-4F4314285F7E}" srcOrd="0" destOrd="0" parTransId="{BF68245F-E601-4722-AFC6-9C02D8F30290}" sibTransId="{6827EAD7-7BE0-45F2-9F65-7D703441843B}"/>
    <dgm:cxn modelId="{76892350-C2DC-4FAA-969B-75CFEA8E4622}" type="presOf" srcId="{9DD838FC-51F2-4D83-9DE9-861AF245A856}" destId="{0007746C-778D-4BA9-BF65-077612D0391E}" srcOrd="1" destOrd="0" presId="urn:microsoft.com/office/officeart/2005/8/layout/pyramid1"/>
    <dgm:cxn modelId="{CB604C54-D8B7-4492-B081-D56C48594DB9}" type="presOf" srcId="{40B3741A-C636-46C5-B0C2-1F38698611C3}" destId="{C01B2D41-99C0-4EEC-A4D1-6E66DFFDFFBC}" srcOrd="0" destOrd="0" presId="urn:microsoft.com/office/officeart/2005/8/layout/pyramid1"/>
    <dgm:cxn modelId="{DF8DEC75-A157-494D-9E8A-F2ECC467F374}" type="presOf" srcId="{14A5920E-D49E-4FCC-9221-46C25C280CC9}" destId="{359C7889-D416-46EB-90FD-7654336F0E07}" srcOrd="1" destOrd="1" presId="urn:microsoft.com/office/officeart/2005/8/layout/pyramid1"/>
    <dgm:cxn modelId="{EBB58676-410E-4177-8E9E-4933C02E1C46}" srcId="{F0450963-F360-4855-A5E7-302DA25ADDDA}" destId="{E13C6203-4308-4CA9-AE18-D52CB4F93F3B}" srcOrd="2" destOrd="0" parTransId="{C95CD521-0ABF-456D-BDCA-BFDB2C7798BC}" sibTransId="{1162C2B2-4DFC-4F4D-AE4A-80BDC2435FD1}"/>
    <dgm:cxn modelId="{0590057E-3BAE-45F1-9836-C6BC99935502}" type="presOf" srcId="{7817DF57-ECF2-494C-BE65-A1AEC7664BB7}" destId="{A5182EA1-7B2E-4A00-9080-8DC15801BF5D}" srcOrd="0" destOrd="0" presId="urn:microsoft.com/office/officeart/2005/8/layout/pyramid1"/>
    <dgm:cxn modelId="{11894C7F-6E7C-4CD9-9260-D53792DC3918}" type="presOf" srcId="{4CE9FB62-8B07-42D1-A491-037210EE1D92}" destId="{418B4F5B-C260-4B15-9AF8-483B8ACD9351}" srcOrd="1" destOrd="0" presId="urn:microsoft.com/office/officeart/2005/8/layout/pyramid1"/>
    <dgm:cxn modelId="{884A2688-2104-4D4A-9522-3AE57D3D3111}" type="presOf" srcId="{40B3741A-C636-46C5-B0C2-1F38698611C3}" destId="{454E5290-6D0D-4B84-BF5F-D816AB26AFDF}" srcOrd="1" destOrd="0" presId="urn:microsoft.com/office/officeart/2005/8/layout/pyramid1"/>
    <dgm:cxn modelId="{A61B518E-BE61-4CF3-B425-4AB48EB77CD4}" type="presOf" srcId="{61EA5ABB-988A-4D6E-B4B0-3B6417CBBC04}" destId="{5E15098D-6C02-4EAE-8D6F-D8A120BBADD5}" srcOrd="0" destOrd="0" presId="urn:microsoft.com/office/officeart/2005/8/layout/pyramid1"/>
    <dgm:cxn modelId="{F2978F90-FD59-4D07-9826-F5A7BF27DD83}" type="presOf" srcId="{47B12B5D-831C-4112-AE8C-712182D01962}" destId="{B5C4C484-3341-422F-B592-50D1363A7337}" srcOrd="0" destOrd="0" presId="urn:microsoft.com/office/officeart/2005/8/layout/pyramid1"/>
    <dgm:cxn modelId="{A25E1594-AC7A-4FD4-B00B-349E4E60E1A0}" type="presOf" srcId="{61EA5ABB-988A-4D6E-B4B0-3B6417CBBC04}" destId="{359C7889-D416-46EB-90FD-7654336F0E07}" srcOrd="1" destOrd="0" presId="urn:microsoft.com/office/officeart/2005/8/layout/pyramid1"/>
    <dgm:cxn modelId="{F6955494-DC08-4609-9B1F-BCCDF11E1FC7}" srcId="{F0450963-F360-4855-A5E7-302DA25ADDDA}" destId="{14A5920E-D49E-4FCC-9221-46C25C280CC9}" srcOrd="1" destOrd="0" parTransId="{F982A6D6-AE26-4290-BD62-28F18D54230C}" sibTransId="{5186C7A8-A826-4645-A9C6-9DC71DE34A40}"/>
    <dgm:cxn modelId="{29AC7CA4-A73E-4696-9E14-A63FCAA5F984}" type="presOf" srcId="{34438062-D10A-46AA-901C-1177E0AA6887}" destId="{0007746C-778D-4BA9-BF65-077612D0391E}" srcOrd="1" destOrd="1" presId="urn:microsoft.com/office/officeart/2005/8/layout/pyramid1"/>
    <dgm:cxn modelId="{C509EFA7-FC83-4E77-947B-E8509FEF5937}" srcId="{A66A0B6B-0539-49E2-A0FA-4F4314285F7E}" destId="{5D62DC83-1283-4211-A551-BBAD57FDD729}" srcOrd="2" destOrd="0" parTransId="{CFFB4E2F-EA3F-45B4-9E5D-F1E2CA71597E}" sibTransId="{F727BE53-E849-4605-B3A9-B35F4D49CA42}"/>
    <dgm:cxn modelId="{5C39ABA8-0F45-403F-95E3-8870A392A7E2}" type="presOf" srcId="{CD0924B3-9478-448D-B917-0D98EE4E66F3}" destId="{418B4F5B-C260-4B15-9AF8-483B8ACD9351}" srcOrd="1" destOrd="1" presId="urn:microsoft.com/office/officeart/2005/8/layout/pyramid1"/>
    <dgm:cxn modelId="{67372FAA-C0FF-49D7-840C-A24D19D88C87}" srcId="{6AE1FAA7-5326-41F8-96A2-BB1A3B064A3C}" destId="{7817DF57-ECF2-494C-BE65-A1AEC7664BB7}" srcOrd="0" destOrd="0" parTransId="{EAA1F583-8FDF-4750-A9D0-BC697CD19E00}" sibTransId="{86F14B76-8525-4C3F-B4D2-D61F3CDC43EC}"/>
    <dgm:cxn modelId="{56F651AA-1465-4903-8A6E-57DF544AAEAF}" srcId="{A66A0B6B-0539-49E2-A0FA-4F4314285F7E}" destId="{CD0924B3-9478-448D-B917-0D98EE4E66F3}" srcOrd="1" destOrd="0" parTransId="{4D6FEC5F-64ED-44B2-967A-1CDE2EA36D49}" sibTransId="{1804F1E3-325B-476C-8836-89D07E8C78D7}"/>
    <dgm:cxn modelId="{75671AAB-EB8F-4B27-A245-084985C617C8}" srcId="{40B3741A-C636-46C5-B0C2-1F38698611C3}" destId="{9DD838FC-51F2-4D83-9DE9-861AF245A856}" srcOrd="0" destOrd="0" parTransId="{C5328AC9-3307-4282-9254-FE3CA4EAFD6D}" sibTransId="{84E1007C-E24B-47AB-8A09-C8F9F9A46BCB}"/>
    <dgm:cxn modelId="{038902AC-56F3-4E69-B01B-C44873887988}" type="presOf" srcId="{14A5920E-D49E-4FCC-9221-46C25C280CC9}" destId="{5E15098D-6C02-4EAE-8D6F-D8A120BBADD5}" srcOrd="0" destOrd="1" presId="urn:microsoft.com/office/officeart/2005/8/layout/pyramid1"/>
    <dgm:cxn modelId="{5BA3C2B1-90C0-41AA-AAED-77C30DAAC68D}" type="presOf" srcId="{E13C6203-4308-4CA9-AE18-D52CB4F93F3B}" destId="{5E15098D-6C02-4EAE-8D6F-D8A120BBADD5}" srcOrd="0" destOrd="2" presId="urn:microsoft.com/office/officeart/2005/8/layout/pyramid1"/>
    <dgm:cxn modelId="{F954FEB2-CEB3-4FEC-A569-75298C2222BC}" type="presOf" srcId="{F0450963-F360-4855-A5E7-302DA25ADDDA}" destId="{80234D0E-67EB-457F-A6B8-FAF14E66F936}" srcOrd="0" destOrd="0" presId="urn:microsoft.com/office/officeart/2005/8/layout/pyramid1"/>
    <dgm:cxn modelId="{61496EC1-24DE-402B-8978-8A26BC2E546C}" type="presOf" srcId="{5D62DC83-1283-4211-A551-BBAD57FDD729}" destId="{418B4F5B-C260-4B15-9AF8-483B8ACD9351}" srcOrd="1" destOrd="2" presId="urn:microsoft.com/office/officeart/2005/8/layout/pyramid1"/>
    <dgm:cxn modelId="{F86BDCC7-D90D-4C11-AA86-1A91CB661339}" type="presOf" srcId="{F0450963-F360-4855-A5E7-302DA25ADDDA}" destId="{15BD3A08-FA57-4D22-B16C-04CFC8C17583}" srcOrd="1" destOrd="0" presId="urn:microsoft.com/office/officeart/2005/8/layout/pyramid1"/>
    <dgm:cxn modelId="{64367CC9-1858-4DB6-B9B0-E8821A9712D7}" srcId="{47B12B5D-831C-4112-AE8C-712182D01962}" destId="{6AE1FAA7-5326-41F8-96A2-BB1A3B064A3C}" srcOrd="3" destOrd="0" parTransId="{B59E57AA-0961-4326-9BC9-0A63A39D653A}" sibTransId="{C52C8BC8-0F14-403A-B146-0AA456D0AC1A}"/>
    <dgm:cxn modelId="{71BB1ECB-ACBB-451B-BE07-BDB486B65100}" type="presOf" srcId="{5D62DC83-1283-4211-A551-BBAD57FDD729}" destId="{8BA983C4-A89A-4287-A74F-674588561C55}" srcOrd="0" destOrd="2" presId="urn:microsoft.com/office/officeart/2005/8/layout/pyramid1"/>
    <dgm:cxn modelId="{5C3DEAD1-DB68-45C6-AC3F-ED3EDFD4ADAD}" type="presOf" srcId="{4256C21E-E1B0-4E57-84CB-6A24A6B9B74F}" destId="{91C370C0-39C0-41F2-B109-98279B7C2FDA}" srcOrd="1" destOrd="1" presId="urn:microsoft.com/office/officeart/2005/8/layout/pyramid1"/>
    <dgm:cxn modelId="{E1449FEF-8879-4A57-A6A1-52382C6E622C}" srcId="{6AE1FAA7-5326-41F8-96A2-BB1A3B064A3C}" destId="{4256C21E-E1B0-4E57-84CB-6A24A6B9B74F}" srcOrd="1" destOrd="0" parTransId="{F5B5B066-85B7-4B67-8078-30C7DF878A45}" sibTransId="{9FA8B022-4617-4461-BFFE-A6F84B278BA8}"/>
    <dgm:cxn modelId="{B4601FF1-C8E7-4002-AEBA-3F1349BF46C7}" srcId="{A66A0B6B-0539-49E2-A0FA-4F4314285F7E}" destId="{4CE9FB62-8B07-42D1-A491-037210EE1D92}" srcOrd="0" destOrd="0" parTransId="{1A603ADB-E20A-4ED1-9D70-2AB1ECB8E152}" sibTransId="{01EFE2CF-74E9-4B68-AD46-DF7BB9850324}"/>
    <dgm:cxn modelId="{8528FDFD-3BFD-4F9B-8427-AEB654A4AE9C}" type="presOf" srcId="{7ACDACE7-F6C4-456F-8820-6995E540A164}" destId="{EB2442F7-0A5F-4286-B4DF-D8B766A8761A}" srcOrd="0" destOrd="2" presId="urn:microsoft.com/office/officeart/2005/8/layout/pyramid1"/>
    <dgm:cxn modelId="{1BBD8BA7-5B6F-4AA3-88D2-ECE7C0A6249A}" type="presParOf" srcId="{B5C4C484-3341-422F-B592-50D1363A7337}" destId="{98CC16B9-F847-48BC-849B-4B7BAA085098}" srcOrd="0" destOrd="0" presId="urn:microsoft.com/office/officeart/2005/8/layout/pyramid1"/>
    <dgm:cxn modelId="{40ACA1EF-E48B-45EE-84AD-B526CE793A4A}" type="presParOf" srcId="{98CC16B9-F847-48BC-849B-4B7BAA085098}" destId="{8BA983C4-A89A-4287-A74F-674588561C55}" srcOrd="0" destOrd="0" presId="urn:microsoft.com/office/officeart/2005/8/layout/pyramid1"/>
    <dgm:cxn modelId="{63721A55-6245-4109-A3DF-C3E8F8A89DE2}" type="presParOf" srcId="{98CC16B9-F847-48BC-849B-4B7BAA085098}" destId="{418B4F5B-C260-4B15-9AF8-483B8ACD9351}" srcOrd="1" destOrd="0" presId="urn:microsoft.com/office/officeart/2005/8/layout/pyramid1"/>
    <dgm:cxn modelId="{21E2D5D8-F85E-4E1F-9184-50080E2B42D7}" type="presParOf" srcId="{98CC16B9-F847-48BC-849B-4B7BAA085098}" destId="{E19B4E70-B849-4ED9-B3EA-501ED63A057D}" srcOrd="2" destOrd="0" presId="urn:microsoft.com/office/officeart/2005/8/layout/pyramid1"/>
    <dgm:cxn modelId="{FCF44ECE-B999-4F1E-BFFD-96F846D5422D}" type="presParOf" srcId="{98CC16B9-F847-48BC-849B-4B7BAA085098}" destId="{7E83189B-3A9B-4AE4-AAD0-6FC34710FDAC}" srcOrd="3" destOrd="0" presId="urn:microsoft.com/office/officeart/2005/8/layout/pyramid1"/>
    <dgm:cxn modelId="{E9D9A69D-C518-4859-8ED5-3F08F3399A89}" type="presParOf" srcId="{B5C4C484-3341-422F-B592-50D1363A7337}" destId="{AE925446-5BE7-47FD-A412-773272534CC9}" srcOrd="1" destOrd="0" presId="urn:microsoft.com/office/officeart/2005/8/layout/pyramid1"/>
    <dgm:cxn modelId="{2E89B077-020E-45C0-A880-CD921CCF47D5}" type="presParOf" srcId="{AE925446-5BE7-47FD-A412-773272534CC9}" destId="{EB2442F7-0A5F-4286-B4DF-D8B766A8761A}" srcOrd="0" destOrd="0" presId="urn:microsoft.com/office/officeart/2005/8/layout/pyramid1"/>
    <dgm:cxn modelId="{831B9FD3-72A0-4D7E-9BD0-C7827B8D7355}" type="presParOf" srcId="{AE925446-5BE7-47FD-A412-773272534CC9}" destId="{0007746C-778D-4BA9-BF65-077612D0391E}" srcOrd="1" destOrd="0" presId="urn:microsoft.com/office/officeart/2005/8/layout/pyramid1"/>
    <dgm:cxn modelId="{6AC1432B-2651-4280-9DF3-62B7F1A16D59}" type="presParOf" srcId="{AE925446-5BE7-47FD-A412-773272534CC9}" destId="{C01B2D41-99C0-4EEC-A4D1-6E66DFFDFFBC}" srcOrd="2" destOrd="0" presId="urn:microsoft.com/office/officeart/2005/8/layout/pyramid1"/>
    <dgm:cxn modelId="{082272D4-86FC-4CC5-968B-A7CDF45D2474}" type="presParOf" srcId="{AE925446-5BE7-47FD-A412-773272534CC9}" destId="{454E5290-6D0D-4B84-BF5F-D816AB26AFDF}" srcOrd="3" destOrd="0" presId="urn:microsoft.com/office/officeart/2005/8/layout/pyramid1"/>
    <dgm:cxn modelId="{05192F97-360D-4B2C-AE81-286B57B6B0B2}" type="presParOf" srcId="{B5C4C484-3341-422F-B592-50D1363A7337}" destId="{44E86EA7-64F9-415A-BD60-5075387A7AC6}" srcOrd="2" destOrd="0" presId="urn:microsoft.com/office/officeart/2005/8/layout/pyramid1"/>
    <dgm:cxn modelId="{37C3BE6E-3A2E-4C6F-9AF0-7A992C0CFB72}" type="presParOf" srcId="{44E86EA7-64F9-415A-BD60-5075387A7AC6}" destId="{5E15098D-6C02-4EAE-8D6F-D8A120BBADD5}" srcOrd="0" destOrd="0" presId="urn:microsoft.com/office/officeart/2005/8/layout/pyramid1"/>
    <dgm:cxn modelId="{F87F9502-1226-4A6B-9263-1545512A0BDE}" type="presParOf" srcId="{44E86EA7-64F9-415A-BD60-5075387A7AC6}" destId="{359C7889-D416-46EB-90FD-7654336F0E07}" srcOrd="1" destOrd="0" presId="urn:microsoft.com/office/officeart/2005/8/layout/pyramid1"/>
    <dgm:cxn modelId="{70AF202D-7B86-49D8-94FC-6C89D2FCA0AD}" type="presParOf" srcId="{44E86EA7-64F9-415A-BD60-5075387A7AC6}" destId="{80234D0E-67EB-457F-A6B8-FAF14E66F936}" srcOrd="2" destOrd="0" presId="urn:microsoft.com/office/officeart/2005/8/layout/pyramid1"/>
    <dgm:cxn modelId="{249F061B-E744-4C75-ACD8-78A12DD1EEF5}" type="presParOf" srcId="{44E86EA7-64F9-415A-BD60-5075387A7AC6}" destId="{15BD3A08-FA57-4D22-B16C-04CFC8C17583}" srcOrd="3" destOrd="0" presId="urn:microsoft.com/office/officeart/2005/8/layout/pyramid1"/>
    <dgm:cxn modelId="{13DC5BBE-35D7-4567-824D-249B2E9E8C54}" type="presParOf" srcId="{B5C4C484-3341-422F-B592-50D1363A7337}" destId="{A44B1F7B-6231-4274-83A9-DFC8F6AC5A62}" srcOrd="3" destOrd="0" presId="urn:microsoft.com/office/officeart/2005/8/layout/pyramid1"/>
    <dgm:cxn modelId="{A1DA3E45-D78B-4807-A9F9-1753B0CB7AD2}" type="presParOf" srcId="{A44B1F7B-6231-4274-83A9-DFC8F6AC5A62}" destId="{A5182EA1-7B2E-4A00-9080-8DC15801BF5D}" srcOrd="0" destOrd="0" presId="urn:microsoft.com/office/officeart/2005/8/layout/pyramid1"/>
    <dgm:cxn modelId="{C41BF736-7E87-4940-BCFA-9E4DF1851594}" type="presParOf" srcId="{A44B1F7B-6231-4274-83A9-DFC8F6AC5A62}" destId="{91C370C0-39C0-41F2-B109-98279B7C2FDA}" srcOrd="1" destOrd="0" presId="urn:microsoft.com/office/officeart/2005/8/layout/pyramid1"/>
    <dgm:cxn modelId="{014C950B-ED67-42B6-970D-4F2E4D176886}" type="presParOf" srcId="{A44B1F7B-6231-4274-83A9-DFC8F6AC5A62}" destId="{A4CC5117-7604-4953-8E32-B06540515967}" srcOrd="2" destOrd="0" presId="urn:microsoft.com/office/officeart/2005/8/layout/pyramid1"/>
    <dgm:cxn modelId="{2E56BE22-67C3-47CF-982C-9D56239BA802}" type="presParOf" srcId="{A44B1F7B-6231-4274-83A9-DFC8F6AC5A62}" destId="{1F14E8F3-0C3B-4B92-B46F-52747672F9D9}" srcOrd="3"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119BCF-1CEE-4328-B598-D761C17034EA}" type="doc">
      <dgm:prSet loTypeId="urn:microsoft.com/office/officeart/2005/8/layout/hierarchy4" loCatId="hierarchy" qsTypeId="urn:microsoft.com/office/officeart/2005/8/quickstyle/simple1" qsCatId="simple" csTypeId="urn:microsoft.com/office/officeart/2005/8/colors/colorful5" csCatId="colorful" phldr="1"/>
      <dgm:spPr/>
      <dgm:t>
        <a:bodyPr/>
        <a:lstStyle/>
        <a:p>
          <a:endParaRPr lang="en-US"/>
        </a:p>
      </dgm:t>
    </dgm:pt>
    <dgm:pt modelId="{93FA0D36-05D5-4881-8B4E-23A7DCAB0BDA}">
      <dgm:prSet phldrT="[Text]" custT="1"/>
      <dgm:spPr/>
      <dgm:t>
        <a:bodyPr/>
        <a:lstStyle/>
        <a:p>
          <a:r>
            <a:rPr lang="en-US" sz="2400" b="1"/>
            <a:t>Effective Feedback</a:t>
          </a:r>
        </a:p>
        <a:p>
          <a:r>
            <a:rPr lang="en-US" sz="2000"/>
            <a:t>Where am I going? (Goals)	How am I going? (Gap)       Where to next? (Strategies)</a:t>
          </a:r>
        </a:p>
      </dgm:t>
    </dgm:pt>
    <dgm:pt modelId="{79C7C24B-79C1-4F26-8EE5-E9470A0264AB}" type="parTrans" cxnId="{E327E702-B5D8-43FC-ABAF-4F215AA9A97A}">
      <dgm:prSet/>
      <dgm:spPr/>
      <dgm:t>
        <a:bodyPr/>
        <a:lstStyle/>
        <a:p>
          <a:endParaRPr lang="en-US"/>
        </a:p>
      </dgm:t>
    </dgm:pt>
    <dgm:pt modelId="{9A5FE693-B4CE-4800-97CA-281F60148B5B}" type="sibTrans" cxnId="{E327E702-B5D8-43FC-ABAF-4F215AA9A97A}">
      <dgm:prSet/>
      <dgm:spPr/>
      <dgm:t>
        <a:bodyPr/>
        <a:lstStyle/>
        <a:p>
          <a:endParaRPr lang="en-US"/>
        </a:p>
      </dgm:t>
    </dgm:pt>
    <dgm:pt modelId="{03064273-C508-4AA0-8C6A-3C5A744B3AF2}">
      <dgm:prSet phldrT="[Text]" custT="1"/>
      <dgm:spPr/>
      <dgm:t>
        <a:bodyPr/>
        <a:lstStyle/>
        <a:p>
          <a:r>
            <a:rPr lang="en-US" sz="2000" b="1"/>
            <a:t>Task Level</a:t>
          </a:r>
        </a:p>
        <a:p>
          <a:r>
            <a:rPr lang="en-US" sz="1600"/>
            <a:t>How well task was performed</a:t>
          </a:r>
        </a:p>
        <a:p>
          <a:r>
            <a:rPr lang="en-US" sz="1600"/>
            <a:t>(Does not generalize)</a:t>
          </a:r>
        </a:p>
      </dgm:t>
    </dgm:pt>
    <dgm:pt modelId="{EC139F4E-1AD2-4A6B-B1DC-1DB7E8D7712D}" type="parTrans" cxnId="{0D8843BB-8BDD-4363-A722-519FBD6896C4}">
      <dgm:prSet/>
      <dgm:spPr/>
      <dgm:t>
        <a:bodyPr/>
        <a:lstStyle/>
        <a:p>
          <a:endParaRPr lang="en-US"/>
        </a:p>
      </dgm:t>
    </dgm:pt>
    <dgm:pt modelId="{A81A3447-36EC-4576-B0C0-21B47C431DE8}" type="sibTrans" cxnId="{0D8843BB-8BDD-4363-A722-519FBD6896C4}">
      <dgm:prSet/>
      <dgm:spPr/>
      <dgm:t>
        <a:bodyPr/>
        <a:lstStyle/>
        <a:p>
          <a:endParaRPr lang="en-US"/>
        </a:p>
      </dgm:t>
    </dgm:pt>
    <dgm:pt modelId="{88B4218C-2C75-4805-8A15-87054A87B2D3}">
      <dgm:prSet phldrT="[Text]" custT="1"/>
      <dgm:spPr/>
      <dgm:t>
        <a:bodyPr/>
        <a:lstStyle/>
        <a:p>
          <a:r>
            <a:rPr lang="en-US" sz="2000" b="1"/>
            <a:t>Process Level</a:t>
          </a:r>
        </a:p>
        <a:p>
          <a:r>
            <a:rPr lang="en-US" sz="1600" b="0"/>
            <a:t>How task was performed</a:t>
          </a:r>
        </a:p>
        <a:p>
          <a:r>
            <a:rPr lang="en-US" sz="1600" b="0"/>
            <a:t>(Enhances deeper learning)</a:t>
          </a:r>
        </a:p>
      </dgm:t>
    </dgm:pt>
    <dgm:pt modelId="{D092B6F2-A184-421A-920D-1B594770BB71}" type="parTrans" cxnId="{F0DA6AA6-1639-494E-AB60-AF89529F7344}">
      <dgm:prSet/>
      <dgm:spPr/>
      <dgm:t>
        <a:bodyPr/>
        <a:lstStyle/>
        <a:p>
          <a:endParaRPr lang="en-US"/>
        </a:p>
      </dgm:t>
    </dgm:pt>
    <dgm:pt modelId="{2B8D33DA-30D8-4818-A355-34E76DDB1BFB}" type="sibTrans" cxnId="{F0DA6AA6-1639-494E-AB60-AF89529F7344}">
      <dgm:prSet/>
      <dgm:spPr/>
      <dgm:t>
        <a:bodyPr/>
        <a:lstStyle/>
        <a:p>
          <a:endParaRPr lang="en-US"/>
        </a:p>
      </dgm:t>
    </dgm:pt>
    <dgm:pt modelId="{7F5BD8A5-7C4F-424E-B37F-F31AF9369789}">
      <dgm:prSet phldrT="[Text]" custT="1"/>
      <dgm:spPr/>
      <dgm:t>
        <a:bodyPr/>
        <a:lstStyle/>
        <a:p>
          <a:r>
            <a:rPr lang="en-US" sz="2000" b="1"/>
            <a:t>Self-Regulation Level</a:t>
          </a:r>
        </a:p>
        <a:p>
          <a:r>
            <a:rPr lang="en-US" sz="1600" b="0"/>
            <a:t>Learner perception</a:t>
          </a:r>
        </a:p>
        <a:p>
          <a:r>
            <a:rPr lang="en-US" sz="1600" b="0"/>
            <a:t>(Essential for learning)</a:t>
          </a:r>
          <a:endParaRPr lang="en-US" sz="1050" b="0"/>
        </a:p>
      </dgm:t>
    </dgm:pt>
    <dgm:pt modelId="{CA3DBC5F-5D47-4502-B341-85806CF177B9}" type="parTrans" cxnId="{A7B40858-B786-4824-BE6D-600A6AE4C021}">
      <dgm:prSet/>
      <dgm:spPr/>
      <dgm:t>
        <a:bodyPr/>
        <a:lstStyle/>
        <a:p>
          <a:endParaRPr lang="en-US"/>
        </a:p>
      </dgm:t>
    </dgm:pt>
    <dgm:pt modelId="{4D6063A4-B82D-49B8-94D9-4A448102825D}" type="sibTrans" cxnId="{A7B40858-B786-4824-BE6D-600A6AE4C021}">
      <dgm:prSet/>
      <dgm:spPr/>
      <dgm:t>
        <a:bodyPr/>
        <a:lstStyle/>
        <a:p>
          <a:endParaRPr lang="en-US"/>
        </a:p>
      </dgm:t>
    </dgm:pt>
    <dgm:pt modelId="{550C899F-D064-4E8E-B36E-AC0D6ECA5CC6}">
      <dgm:prSet phldrT="[Text]" custT="1"/>
      <dgm:spPr/>
      <dgm:t>
        <a:bodyPr/>
        <a:lstStyle/>
        <a:p>
          <a:r>
            <a:rPr lang="en-US" sz="2000" b="1"/>
            <a:t>Self Level</a:t>
          </a:r>
        </a:p>
        <a:p>
          <a:r>
            <a:rPr lang="en-US" sz="1600"/>
            <a:t>Personal evaluation</a:t>
          </a:r>
        </a:p>
        <a:p>
          <a:r>
            <a:rPr lang="en-US" sz="1600"/>
            <a:t>(Least Effective)</a:t>
          </a:r>
        </a:p>
      </dgm:t>
    </dgm:pt>
    <dgm:pt modelId="{8D5221E1-CB50-4DBD-B9B4-6DD74CE0C8FC}" type="parTrans" cxnId="{3881BBFD-1AF2-44DD-B7B0-B35502BB14A2}">
      <dgm:prSet/>
      <dgm:spPr/>
      <dgm:t>
        <a:bodyPr/>
        <a:lstStyle/>
        <a:p>
          <a:endParaRPr lang="en-US"/>
        </a:p>
      </dgm:t>
    </dgm:pt>
    <dgm:pt modelId="{A21095B2-1EC0-4C91-9939-10AA4DEF09A9}" type="sibTrans" cxnId="{3881BBFD-1AF2-44DD-B7B0-B35502BB14A2}">
      <dgm:prSet/>
      <dgm:spPr/>
      <dgm:t>
        <a:bodyPr/>
        <a:lstStyle/>
        <a:p>
          <a:endParaRPr lang="en-US"/>
        </a:p>
      </dgm:t>
    </dgm:pt>
    <dgm:pt modelId="{E8DEBEEE-ACA9-44E6-AD7E-A6024B9E0E06}" type="pres">
      <dgm:prSet presAssocID="{3E119BCF-1CEE-4328-B598-D761C17034EA}" presName="Name0" presStyleCnt="0">
        <dgm:presLayoutVars>
          <dgm:chPref val="1"/>
          <dgm:dir/>
          <dgm:animOne val="branch"/>
          <dgm:animLvl val="lvl"/>
          <dgm:resizeHandles/>
        </dgm:presLayoutVars>
      </dgm:prSet>
      <dgm:spPr/>
    </dgm:pt>
    <dgm:pt modelId="{C866352D-FDE0-43BA-A222-A7F59DB5CCBD}" type="pres">
      <dgm:prSet presAssocID="{93FA0D36-05D5-4881-8B4E-23A7DCAB0BDA}" presName="vertOne" presStyleCnt="0"/>
      <dgm:spPr/>
    </dgm:pt>
    <dgm:pt modelId="{6B7EF3FB-39B7-4E0D-80D6-40D6F32C98B6}" type="pres">
      <dgm:prSet presAssocID="{93FA0D36-05D5-4881-8B4E-23A7DCAB0BDA}" presName="txOne" presStyleLbl="node0" presStyleIdx="0" presStyleCnt="1" custScaleY="84860" custLinFactNeighborY="-99306">
        <dgm:presLayoutVars>
          <dgm:chPref val="3"/>
        </dgm:presLayoutVars>
      </dgm:prSet>
      <dgm:spPr/>
    </dgm:pt>
    <dgm:pt modelId="{0C54AD7B-3B64-412D-9F7F-316861EE4F02}" type="pres">
      <dgm:prSet presAssocID="{93FA0D36-05D5-4881-8B4E-23A7DCAB0BDA}" presName="parTransOne" presStyleCnt="0"/>
      <dgm:spPr/>
    </dgm:pt>
    <dgm:pt modelId="{B91EE6BE-D45E-45B2-9C65-CA031A05AAF3}" type="pres">
      <dgm:prSet presAssocID="{93FA0D36-05D5-4881-8B4E-23A7DCAB0BDA}" presName="horzOne" presStyleCnt="0"/>
      <dgm:spPr/>
    </dgm:pt>
    <dgm:pt modelId="{62A3056F-8C1F-469E-BABA-24BA08BAC35D}" type="pres">
      <dgm:prSet presAssocID="{03064273-C508-4AA0-8C6A-3C5A744B3AF2}" presName="vertTwo" presStyleCnt="0"/>
      <dgm:spPr/>
    </dgm:pt>
    <dgm:pt modelId="{8059D5A9-EA8B-418A-9126-67250FE761ED}" type="pres">
      <dgm:prSet presAssocID="{03064273-C508-4AA0-8C6A-3C5A744B3AF2}" presName="txTwo" presStyleLbl="node2" presStyleIdx="0" presStyleCnt="4">
        <dgm:presLayoutVars>
          <dgm:chPref val="3"/>
        </dgm:presLayoutVars>
      </dgm:prSet>
      <dgm:spPr/>
    </dgm:pt>
    <dgm:pt modelId="{7A7FF187-C0B6-4FC6-8A5C-4F90BF838B84}" type="pres">
      <dgm:prSet presAssocID="{03064273-C508-4AA0-8C6A-3C5A744B3AF2}" presName="horzTwo" presStyleCnt="0"/>
      <dgm:spPr/>
    </dgm:pt>
    <dgm:pt modelId="{E2797BEB-0B31-4F60-B3A3-0F548F95E5EA}" type="pres">
      <dgm:prSet presAssocID="{A81A3447-36EC-4576-B0C0-21B47C431DE8}" presName="sibSpaceTwo" presStyleCnt="0"/>
      <dgm:spPr/>
    </dgm:pt>
    <dgm:pt modelId="{6BD73D3A-3690-4E05-B32F-B6F9E80B36B1}" type="pres">
      <dgm:prSet presAssocID="{88B4218C-2C75-4805-8A15-87054A87B2D3}" presName="vertTwo" presStyleCnt="0"/>
      <dgm:spPr/>
    </dgm:pt>
    <dgm:pt modelId="{E151D79A-6B7A-43E5-97DC-5A7CED988C0F}" type="pres">
      <dgm:prSet presAssocID="{88B4218C-2C75-4805-8A15-87054A87B2D3}" presName="txTwo" presStyleLbl="node2" presStyleIdx="1" presStyleCnt="4">
        <dgm:presLayoutVars>
          <dgm:chPref val="3"/>
        </dgm:presLayoutVars>
      </dgm:prSet>
      <dgm:spPr/>
    </dgm:pt>
    <dgm:pt modelId="{49A433B9-211E-4726-9DB1-D98C5BBE7AB7}" type="pres">
      <dgm:prSet presAssocID="{88B4218C-2C75-4805-8A15-87054A87B2D3}" presName="horzTwo" presStyleCnt="0"/>
      <dgm:spPr/>
    </dgm:pt>
    <dgm:pt modelId="{07FC5220-F1D3-4B6C-84A6-F3771959F227}" type="pres">
      <dgm:prSet presAssocID="{2B8D33DA-30D8-4818-A355-34E76DDB1BFB}" presName="sibSpaceTwo" presStyleCnt="0"/>
      <dgm:spPr/>
    </dgm:pt>
    <dgm:pt modelId="{5262C501-5A89-45C3-9D7F-6487E0754C9D}" type="pres">
      <dgm:prSet presAssocID="{7F5BD8A5-7C4F-424E-B37F-F31AF9369789}" presName="vertTwo" presStyleCnt="0"/>
      <dgm:spPr/>
    </dgm:pt>
    <dgm:pt modelId="{55D3C041-20EA-4A16-A31B-4A15F44C8B1E}" type="pres">
      <dgm:prSet presAssocID="{7F5BD8A5-7C4F-424E-B37F-F31AF9369789}" presName="txTwo" presStyleLbl="node2" presStyleIdx="2" presStyleCnt="4">
        <dgm:presLayoutVars>
          <dgm:chPref val="3"/>
        </dgm:presLayoutVars>
      </dgm:prSet>
      <dgm:spPr/>
    </dgm:pt>
    <dgm:pt modelId="{6F5D62F7-E48D-4842-A649-6674304457D9}" type="pres">
      <dgm:prSet presAssocID="{7F5BD8A5-7C4F-424E-B37F-F31AF9369789}" presName="horzTwo" presStyleCnt="0"/>
      <dgm:spPr/>
    </dgm:pt>
    <dgm:pt modelId="{937A06DB-C9CB-4AFC-AF83-B947A84FC8EE}" type="pres">
      <dgm:prSet presAssocID="{4D6063A4-B82D-49B8-94D9-4A448102825D}" presName="sibSpaceTwo" presStyleCnt="0"/>
      <dgm:spPr/>
    </dgm:pt>
    <dgm:pt modelId="{213B478B-8A91-41EE-9211-22AC50235366}" type="pres">
      <dgm:prSet presAssocID="{550C899F-D064-4E8E-B36E-AC0D6ECA5CC6}" presName="vertTwo" presStyleCnt="0"/>
      <dgm:spPr/>
    </dgm:pt>
    <dgm:pt modelId="{644968BA-4C90-4AB1-AF1D-02CA629B9443}" type="pres">
      <dgm:prSet presAssocID="{550C899F-D064-4E8E-B36E-AC0D6ECA5CC6}" presName="txTwo" presStyleLbl="node2" presStyleIdx="3" presStyleCnt="4">
        <dgm:presLayoutVars>
          <dgm:chPref val="3"/>
        </dgm:presLayoutVars>
      </dgm:prSet>
      <dgm:spPr/>
    </dgm:pt>
    <dgm:pt modelId="{19D90ED4-9621-43BC-8D0D-C0FEC65FF714}" type="pres">
      <dgm:prSet presAssocID="{550C899F-D064-4E8E-B36E-AC0D6ECA5CC6}" presName="horzTwo" presStyleCnt="0"/>
      <dgm:spPr/>
    </dgm:pt>
  </dgm:ptLst>
  <dgm:cxnLst>
    <dgm:cxn modelId="{E327E702-B5D8-43FC-ABAF-4F215AA9A97A}" srcId="{3E119BCF-1CEE-4328-B598-D761C17034EA}" destId="{93FA0D36-05D5-4881-8B4E-23A7DCAB0BDA}" srcOrd="0" destOrd="0" parTransId="{79C7C24B-79C1-4F26-8EE5-E9470A0264AB}" sibTransId="{9A5FE693-B4CE-4800-97CA-281F60148B5B}"/>
    <dgm:cxn modelId="{2CB4A90D-2369-4179-AE64-72C6F1B6CFDB}" type="presOf" srcId="{03064273-C508-4AA0-8C6A-3C5A744B3AF2}" destId="{8059D5A9-EA8B-418A-9126-67250FE761ED}" srcOrd="0" destOrd="0" presId="urn:microsoft.com/office/officeart/2005/8/layout/hierarchy4"/>
    <dgm:cxn modelId="{3596FA61-547B-4691-A579-B34BA2A75196}" type="presOf" srcId="{93FA0D36-05D5-4881-8B4E-23A7DCAB0BDA}" destId="{6B7EF3FB-39B7-4E0D-80D6-40D6F32C98B6}" srcOrd="0" destOrd="0" presId="urn:microsoft.com/office/officeart/2005/8/layout/hierarchy4"/>
    <dgm:cxn modelId="{4A86B862-D8E9-455D-A68A-32E78EE7592F}" type="presOf" srcId="{88B4218C-2C75-4805-8A15-87054A87B2D3}" destId="{E151D79A-6B7A-43E5-97DC-5A7CED988C0F}" srcOrd="0" destOrd="0" presId="urn:microsoft.com/office/officeart/2005/8/layout/hierarchy4"/>
    <dgm:cxn modelId="{A7B40858-B786-4824-BE6D-600A6AE4C021}" srcId="{93FA0D36-05D5-4881-8B4E-23A7DCAB0BDA}" destId="{7F5BD8A5-7C4F-424E-B37F-F31AF9369789}" srcOrd="2" destOrd="0" parTransId="{CA3DBC5F-5D47-4502-B341-85806CF177B9}" sibTransId="{4D6063A4-B82D-49B8-94D9-4A448102825D}"/>
    <dgm:cxn modelId="{F0DA6AA6-1639-494E-AB60-AF89529F7344}" srcId="{93FA0D36-05D5-4881-8B4E-23A7DCAB0BDA}" destId="{88B4218C-2C75-4805-8A15-87054A87B2D3}" srcOrd="1" destOrd="0" parTransId="{D092B6F2-A184-421A-920D-1B594770BB71}" sibTransId="{2B8D33DA-30D8-4818-A355-34E76DDB1BFB}"/>
    <dgm:cxn modelId="{44711CB5-68CE-4004-A304-54D182268606}" type="presOf" srcId="{550C899F-D064-4E8E-B36E-AC0D6ECA5CC6}" destId="{644968BA-4C90-4AB1-AF1D-02CA629B9443}" srcOrd="0" destOrd="0" presId="urn:microsoft.com/office/officeart/2005/8/layout/hierarchy4"/>
    <dgm:cxn modelId="{0D8843BB-8BDD-4363-A722-519FBD6896C4}" srcId="{93FA0D36-05D5-4881-8B4E-23A7DCAB0BDA}" destId="{03064273-C508-4AA0-8C6A-3C5A744B3AF2}" srcOrd="0" destOrd="0" parTransId="{EC139F4E-1AD2-4A6B-B1DC-1DB7E8D7712D}" sibTransId="{A81A3447-36EC-4576-B0C0-21B47C431DE8}"/>
    <dgm:cxn modelId="{FAD6EED3-C3E1-4962-B8FC-FE07486E6C0E}" type="presOf" srcId="{7F5BD8A5-7C4F-424E-B37F-F31AF9369789}" destId="{55D3C041-20EA-4A16-A31B-4A15F44C8B1E}" srcOrd="0" destOrd="0" presId="urn:microsoft.com/office/officeart/2005/8/layout/hierarchy4"/>
    <dgm:cxn modelId="{5F1485D9-939F-4A50-B42F-F901DECE1D3D}" type="presOf" srcId="{3E119BCF-1CEE-4328-B598-D761C17034EA}" destId="{E8DEBEEE-ACA9-44E6-AD7E-A6024B9E0E06}" srcOrd="0" destOrd="0" presId="urn:microsoft.com/office/officeart/2005/8/layout/hierarchy4"/>
    <dgm:cxn modelId="{3881BBFD-1AF2-44DD-B7B0-B35502BB14A2}" srcId="{93FA0D36-05D5-4881-8B4E-23A7DCAB0BDA}" destId="{550C899F-D064-4E8E-B36E-AC0D6ECA5CC6}" srcOrd="3" destOrd="0" parTransId="{8D5221E1-CB50-4DBD-B9B4-6DD74CE0C8FC}" sibTransId="{A21095B2-1EC0-4C91-9939-10AA4DEF09A9}"/>
    <dgm:cxn modelId="{E9E0EB89-98B9-48DB-A63B-6078464C4ADC}" type="presParOf" srcId="{E8DEBEEE-ACA9-44E6-AD7E-A6024B9E0E06}" destId="{C866352D-FDE0-43BA-A222-A7F59DB5CCBD}" srcOrd="0" destOrd="0" presId="urn:microsoft.com/office/officeart/2005/8/layout/hierarchy4"/>
    <dgm:cxn modelId="{A2CE6D58-D282-4FDD-B758-2239AD71F010}" type="presParOf" srcId="{C866352D-FDE0-43BA-A222-A7F59DB5CCBD}" destId="{6B7EF3FB-39B7-4E0D-80D6-40D6F32C98B6}" srcOrd="0" destOrd="0" presId="urn:microsoft.com/office/officeart/2005/8/layout/hierarchy4"/>
    <dgm:cxn modelId="{1D2AF7F6-164C-46CF-9DC4-E74027AE3AC2}" type="presParOf" srcId="{C866352D-FDE0-43BA-A222-A7F59DB5CCBD}" destId="{0C54AD7B-3B64-412D-9F7F-316861EE4F02}" srcOrd="1" destOrd="0" presId="urn:microsoft.com/office/officeart/2005/8/layout/hierarchy4"/>
    <dgm:cxn modelId="{435D3B3E-8484-418D-880D-B040B5B6D97F}" type="presParOf" srcId="{C866352D-FDE0-43BA-A222-A7F59DB5CCBD}" destId="{B91EE6BE-D45E-45B2-9C65-CA031A05AAF3}" srcOrd="2" destOrd="0" presId="urn:microsoft.com/office/officeart/2005/8/layout/hierarchy4"/>
    <dgm:cxn modelId="{6B6319C0-EDFE-4739-8739-F560C1753780}" type="presParOf" srcId="{B91EE6BE-D45E-45B2-9C65-CA031A05AAF3}" destId="{62A3056F-8C1F-469E-BABA-24BA08BAC35D}" srcOrd="0" destOrd="0" presId="urn:microsoft.com/office/officeart/2005/8/layout/hierarchy4"/>
    <dgm:cxn modelId="{5467C278-0A70-44BB-868A-FC18A3408E55}" type="presParOf" srcId="{62A3056F-8C1F-469E-BABA-24BA08BAC35D}" destId="{8059D5A9-EA8B-418A-9126-67250FE761ED}" srcOrd="0" destOrd="0" presId="urn:microsoft.com/office/officeart/2005/8/layout/hierarchy4"/>
    <dgm:cxn modelId="{87EEEFB7-9358-47E2-9AE1-B11537FE73BB}" type="presParOf" srcId="{62A3056F-8C1F-469E-BABA-24BA08BAC35D}" destId="{7A7FF187-C0B6-4FC6-8A5C-4F90BF838B84}" srcOrd="1" destOrd="0" presId="urn:microsoft.com/office/officeart/2005/8/layout/hierarchy4"/>
    <dgm:cxn modelId="{1E3161D0-F01D-4CFC-8F45-029EEC3565C2}" type="presParOf" srcId="{B91EE6BE-D45E-45B2-9C65-CA031A05AAF3}" destId="{E2797BEB-0B31-4F60-B3A3-0F548F95E5EA}" srcOrd="1" destOrd="0" presId="urn:microsoft.com/office/officeart/2005/8/layout/hierarchy4"/>
    <dgm:cxn modelId="{8880DCFF-17A0-48B1-81A9-CB51EA4826F9}" type="presParOf" srcId="{B91EE6BE-D45E-45B2-9C65-CA031A05AAF3}" destId="{6BD73D3A-3690-4E05-B32F-B6F9E80B36B1}" srcOrd="2" destOrd="0" presId="urn:microsoft.com/office/officeart/2005/8/layout/hierarchy4"/>
    <dgm:cxn modelId="{D10344AA-1744-4983-BDC1-C9C642138F1D}" type="presParOf" srcId="{6BD73D3A-3690-4E05-B32F-B6F9E80B36B1}" destId="{E151D79A-6B7A-43E5-97DC-5A7CED988C0F}" srcOrd="0" destOrd="0" presId="urn:microsoft.com/office/officeart/2005/8/layout/hierarchy4"/>
    <dgm:cxn modelId="{8D478521-39A5-4A99-A09A-ECBD078F2C74}" type="presParOf" srcId="{6BD73D3A-3690-4E05-B32F-B6F9E80B36B1}" destId="{49A433B9-211E-4726-9DB1-D98C5BBE7AB7}" srcOrd="1" destOrd="0" presId="urn:microsoft.com/office/officeart/2005/8/layout/hierarchy4"/>
    <dgm:cxn modelId="{7AD902FC-1B8F-43B9-8F1D-55D99BB762F6}" type="presParOf" srcId="{B91EE6BE-D45E-45B2-9C65-CA031A05AAF3}" destId="{07FC5220-F1D3-4B6C-84A6-F3771959F227}" srcOrd="3" destOrd="0" presId="urn:microsoft.com/office/officeart/2005/8/layout/hierarchy4"/>
    <dgm:cxn modelId="{B67BE261-7FD2-47FB-9CD5-EDF2DE9E09D5}" type="presParOf" srcId="{B91EE6BE-D45E-45B2-9C65-CA031A05AAF3}" destId="{5262C501-5A89-45C3-9D7F-6487E0754C9D}" srcOrd="4" destOrd="0" presId="urn:microsoft.com/office/officeart/2005/8/layout/hierarchy4"/>
    <dgm:cxn modelId="{DECCFB87-F3E8-4CB3-B240-5B2D891211AB}" type="presParOf" srcId="{5262C501-5A89-45C3-9D7F-6487E0754C9D}" destId="{55D3C041-20EA-4A16-A31B-4A15F44C8B1E}" srcOrd="0" destOrd="0" presId="urn:microsoft.com/office/officeart/2005/8/layout/hierarchy4"/>
    <dgm:cxn modelId="{059D0F29-F690-4715-9DED-89B84DE67DFE}" type="presParOf" srcId="{5262C501-5A89-45C3-9D7F-6487E0754C9D}" destId="{6F5D62F7-E48D-4842-A649-6674304457D9}" srcOrd="1" destOrd="0" presId="urn:microsoft.com/office/officeart/2005/8/layout/hierarchy4"/>
    <dgm:cxn modelId="{3D07BF29-AEF8-4847-A7D3-50B0392C77AF}" type="presParOf" srcId="{B91EE6BE-D45E-45B2-9C65-CA031A05AAF3}" destId="{937A06DB-C9CB-4AFC-AF83-B947A84FC8EE}" srcOrd="5" destOrd="0" presId="urn:microsoft.com/office/officeart/2005/8/layout/hierarchy4"/>
    <dgm:cxn modelId="{2B3342FC-018A-43C5-9988-16A4A43FC728}" type="presParOf" srcId="{B91EE6BE-D45E-45B2-9C65-CA031A05AAF3}" destId="{213B478B-8A91-41EE-9211-22AC50235366}" srcOrd="6" destOrd="0" presId="urn:microsoft.com/office/officeart/2005/8/layout/hierarchy4"/>
    <dgm:cxn modelId="{5BC3590D-26A0-4B2F-B36C-4291A972AE13}" type="presParOf" srcId="{213B478B-8A91-41EE-9211-22AC50235366}" destId="{644968BA-4C90-4AB1-AF1D-02CA629B9443}" srcOrd="0" destOrd="0" presId="urn:microsoft.com/office/officeart/2005/8/layout/hierarchy4"/>
    <dgm:cxn modelId="{FE37A9DA-BC58-4790-9EAA-36FAE9676C78}" type="presParOf" srcId="{213B478B-8A91-41EE-9211-22AC50235366}" destId="{19D90ED4-9621-43BC-8D0D-C0FEC65FF71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119BCF-1CEE-4328-B598-D761C17034EA}"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n-US"/>
        </a:p>
      </dgm:t>
    </dgm:pt>
    <dgm:pt modelId="{A69E4732-E2AD-475D-BD4A-224704255995}">
      <dgm:prSet phldrT="[Text]" custT="1"/>
      <dgm:spPr/>
      <dgm:t>
        <a:bodyPr/>
        <a:lstStyle/>
        <a:p>
          <a:r>
            <a:rPr lang="en-US" sz="2400" b="1"/>
            <a:t>Purpose</a:t>
          </a:r>
          <a:endParaRPr lang="en-US" sz="2000" b="1"/>
        </a:p>
        <a:p>
          <a:r>
            <a:rPr lang="en-US" sz="2000"/>
            <a:t>Reduce discrepancy between current performance and desired goal</a:t>
          </a:r>
        </a:p>
      </dgm:t>
    </dgm:pt>
    <dgm:pt modelId="{A664F161-FEB9-4DDE-8AB3-9575952B8E1B}" type="parTrans" cxnId="{A9FAE20A-96BD-48B8-B125-936FA7760059}">
      <dgm:prSet/>
      <dgm:spPr/>
      <dgm:t>
        <a:bodyPr/>
        <a:lstStyle/>
        <a:p>
          <a:endParaRPr lang="en-US" sz="3200"/>
        </a:p>
      </dgm:t>
    </dgm:pt>
    <dgm:pt modelId="{3296E803-4380-4142-BD4E-FDC3A6CC3186}" type="sibTrans" cxnId="{A9FAE20A-96BD-48B8-B125-936FA7760059}">
      <dgm:prSet/>
      <dgm:spPr/>
      <dgm:t>
        <a:bodyPr/>
        <a:lstStyle/>
        <a:p>
          <a:endParaRPr lang="en-US" sz="3200"/>
        </a:p>
      </dgm:t>
    </dgm:pt>
    <dgm:pt modelId="{C976A4BD-8A1E-466E-8B22-16F6DCF6B102}">
      <dgm:prSet phldrT="[Text]" custT="1"/>
      <dgm:spPr/>
      <dgm:t>
        <a:bodyPr/>
        <a:lstStyle/>
        <a:p>
          <a:r>
            <a:rPr lang="en-US" sz="2400" b="1"/>
            <a:t>Students</a:t>
          </a:r>
          <a:endParaRPr lang="en-US" sz="2000" b="1"/>
        </a:p>
        <a:p>
          <a:r>
            <a:rPr lang="en-US" sz="2000"/>
            <a:t>Effective learning strategies</a:t>
          </a:r>
        </a:p>
      </dgm:t>
    </dgm:pt>
    <dgm:pt modelId="{0EDBE228-BA7E-48A6-89AA-7EB8110320A8}" type="parTrans" cxnId="{4F42E6CE-09AB-4414-899B-0827E08235F6}">
      <dgm:prSet/>
      <dgm:spPr/>
      <dgm:t>
        <a:bodyPr/>
        <a:lstStyle/>
        <a:p>
          <a:endParaRPr lang="en-US" sz="3200"/>
        </a:p>
      </dgm:t>
    </dgm:pt>
    <dgm:pt modelId="{AD8B5BA6-C931-4BC8-A140-793FE8F5818B}" type="sibTrans" cxnId="{4F42E6CE-09AB-4414-899B-0827E08235F6}">
      <dgm:prSet/>
      <dgm:spPr/>
      <dgm:t>
        <a:bodyPr/>
        <a:lstStyle/>
        <a:p>
          <a:endParaRPr lang="en-US" sz="3200"/>
        </a:p>
      </dgm:t>
    </dgm:pt>
    <dgm:pt modelId="{B227D258-5A72-41A2-9A29-F90BEDD2BFE4}">
      <dgm:prSet phldrT="[Text]" custT="1"/>
      <dgm:spPr/>
      <dgm:t>
        <a:bodyPr/>
        <a:lstStyle/>
        <a:p>
          <a:r>
            <a:rPr lang="en-US" sz="2400" b="1"/>
            <a:t>Teachers</a:t>
          </a:r>
        </a:p>
        <a:p>
          <a:r>
            <a:rPr lang="en-US" sz="2000"/>
            <a:t>Appropriate feedback and challenging goals</a:t>
          </a:r>
        </a:p>
      </dgm:t>
    </dgm:pt>
    <dgm:pt modelId="{1D435835-264A-4223-94C4-8AF90A32AACF}" type="parTrans" cxnId="{CA1EA3A9-7F4C-4526-94B4-620C16BDC51E}">
      <dgm:prSet/>
      <dgm:spPr/>
      <dgm:t>
        <a:bodyPr/>
        <a:lstStyle/>
        <a:p>
          <a:endParaRPr lang="en-US" sz="3200"/>
        </a:p>
      </dgm:t>
    </dgm:pt>
    <dgm:pt modelId="{F835353A-8763-4CA4-8EA8-22074994EAA1}" type="sibTrans" cxnId="{CA1EA3A9-7F4C-4526-94B4-620C16BDC51E}">
      <dgm:prSet/>
      <dgm:spPr/>
      <dgm:t>
        <a:bodyPr/>
        <a:lstStyle/>
        <a:p>
          <a:endParaRPr lang="en-US" sz="3200"/>
        </a:p>
      </dgm:t>
    </dgm:pt>
    <dgm:pt modelId="{E8DEBEEE-ACA9-44E6-AD7E-A6024B9E0E06}" type="pres">
      <dgm:prSet presAssocID="{3E119BCF-1CEE-4328-B598-D761C17034EA}" presName="Name0" presStyleCnt="0">
        <dgm:presLayoutVars>
          <dgm:chPref val="1"/>
          <dgm:dir/>
          <dgm:animOne val="branch"/>
          <dgm:animLvl val="lvl"/>
          <dgm:resizeHandles/>
        </dgm:presLayoutVars>
      </dgm:prSet>
      <dgm:spPr/>
    </dgm:pt>
    <dgm:pt modelId="{1F415816-38CD-482A-BE0F-A4BAE338B22B}" type="pres">
      <dgm:prSet presAssocID="{A69E4732-E2AD-475D-BD4A-224704255995}" presName="vertOne" presStyleCnt="0"/>
      <dgm:spPr/>
    </dgm:pt>
    <dgm:pt modelId="{0E9CCB1C-BFC3-4F1B-8B2E-3F210E6CC822}" type="pres">
      <dgm:prSet presAssocID="{A69E4732-E2AD-475D-BD4A-224704255995}" presName="txOne" presStyleLbl="node0" presStyleIdx="0" presStyleCnt="1">
        <dgm:presLayoutVars>
          <dgm:chPref val="3"/>
        </dgm:presLayoutVars>
      </dgm:prSet>
      <dgm:spPr/>
    </dgm:pt>
    <dgm:pt modelId="{ECDE0255-6E4F-4ED0-890F-89DD60B22995}" type="pres">
      <dgm:prSet presAssocID="{A69E4732-E2AD-475D-BD4A-224704255995}" presName="parTransOne" presStyleCnt="0"/>
      <dgm:spPr/>
    </dgm:pt>
    <dgm:pt modelId="{DE3E1D40-C0CF-4411-9CA5-185C7DE78013}" type="pres">
      <dgm:prSet presAssocID="{A69E4732-E2AD-475D-BD4A-224704255995}" presName="horzOne" presStyleCnt="0"/>
      <dgm:spPr/>
    </dgm:pt>
    <dgm:pt modelId="{33B29116-992A-4F65-B0FC-3D76D163DE55}" type="pres">
      <dgm:prSet presAssocID="{C976A4BD-8A1E-466E-8B22-16F6DCF6B102}" presName="vertTwo" presStyleCnt="0"/>
      <dgm:spPr/>
    </dgm:pt>
    <dgm:pt modelId="{F6B9C8E7-16AE-4068-8BCF-389094D53326}" type="pres">
      <dgm:prSet presAssocID="{C976A4BD-8A1E-466E-8B22-16F6DCF6B102}" presName="txTwo" presStyleLbl="node2" presStyleIdx="0" presStyleCnt="2">
        <dgm:presLayoutVars>
          <dgm:chPref val="3"/>
        </dgm:presLayoutVars>
      </dgm:prSet>
      <dgm:spPr/>
    </dgm:pt>
    <dgm:pt modelId="{3A4B078E-6DA9-4C3E-88D0-8DB7B3A8B9A9}" type="pres">
      <dgm:prSet presAssocID="{C976A4BD-8A1E-466E-8B22-16F6DCF6B102}" presName="horzTwo" presStyleCnt="0"/>
      <dgm:spPr/>
    </dgm:pt>
    <dgm:pt modelId="{47AB525D-76B1-4664-B7CA-3D1D48F4A248}" type="pres">
      <dgm:prSet presAssocID="{AD8B5BA6-C931-4BC8-A140-793FE8F5818B}" presName="sibSpaceTwo" presStyleCnt="0"/>
      <dgm:spPr/>
    </dgm:pt>
    <dgm:pt modelId="{D0CCD990-87F2-470C-86B8-F8031AC396F7}" type="pres">
      <dgm:prSet presAssocID="{B227D258-5A72-41A2-9A29-F90BEDD2BFE4}" presName="vertTwo" presStyleCnt="0"/>
      <dgm:spPr/>
    </dgm:pt>
    <dgm:pt modelId="{F5C583E6-29CF-4A5A-8AD8-4C0936588007}" type="pres">
      <dgm:prSet presAssocID="{B227D258-5A72-41A2-9A29-F90BEDD2BFE4}" presName="txTwo" presStyleLbl="node2" presStyleIdx="1" presStyleCnt="2">
        <dgm:presLayoutVars>
          <dgm:chPref val="3"/>
        </dgm:presLayoutVars>
      </dgm:prSet>
      <dgm:spPr/>
    </dgm:pt>
    <dgm:pt modelId="{03888929-CED5-407F-A3CF-556E7C6B6E7A}" type="pres">
      <dgm:prSet presAssocID="{B227D258-5A72-41A2-9A29-F90BEDD2BFE4}" presName="horzTwo" presStyleCnt="0"/>
      <dgm:spPr/>
    </dgm:pt>
  </dgm:ptLst>
  <dgm:cxnLst>
    <dgm:cxn modelId="{A9FAE20A-96BD-48B8-B125-936FA7760059}" srcId="{3E119BCF-1CEE-4328-B598-D761C17034EA}" destId="{A69E4732-E2AD-475D-BD4A-224704255995}" srcOrd="0" destOrd="0" parTransId="{A664F161-FEB9-4DDE-8AB3-9575952B8E1B}" sibTransId="{3296E803-4380-4142-BD4E-FDC3A6CC3186}"/>
    <dgm:cxn modelId="{501F1317-86C9-4495-8CCC-AA4A12C93D70}" type="presOf" srcId="{A69E4732-E2AD-475D-BD4A-224704255995}" destId="{0E9CCB1C-BFC3-4F1B-8B2E-3F210E6CC822}" srcOrd="0" destOrd="0" presId="urn:microsoft.com/office/officeart/2005/8/layout/hierarchy4"/>
    <dgm:cxn modelId="{79827073-E6E5-40B4-9B67-2CC7E4CB7EE9}" type="presOf" srcId="{C976A4BD-8A1E-466E-8B22-16F6DCF6B102}" destId="{F6B9C8E7-16AE-4068-8BCF-389094D53326}" srcOrd="0" destOrd="0" presId="urn:microsoft.com/office/officeart/2005/8/layout/hierarchy4"/>
    <dgm:cxn modelId="{CA1EA3A9-7F4C-4526-94B4-620C16BDC51E}" srcId="{A69E4732-E2AD-475D-BD4A-224704255995}" destId="{B227D258-5A72-41A2-9A29-F90BEDD2BFE4}" srcOrd="1" destOrd="0" parTransId="{1D435835-264A-4223-94C4-8AF90A32AACF}" sibTransId="{F835353A-8763-4CA4-8EA8-22074994EAA1}"/>
    <dgm:cxn modelId="{691486BF-8A79-427C-8958-BFA6341278D2}" type="presOf" srcId="{B227D258-5A72-41A2-9A29-F90BEDD2BFE4}" destId="{F5C583E6-29CF-4A5A-8AD8-4C0936588007}" srcOrd="0" destOrd="0" presId="urn:microsoft.com/office/officeart/2005/8/layout/hierarchy4"/>
    <dgm:cxn modelId="{4F42E6CE-09AB-4414-899B-0827E08235F6}" srcId="{A69E4732-E2AD-475D-BD4A-224704255995}" destId="{C976A4BD-8A1E-466E-8B22-16F6DCF6B102}" srcOrd="0" destOrd="0" parTransId="{0EDBE228-BA7E-48A6-89AA-7EB8110320A8}" sibTransId="{AD8B5BA6-C931-4BC8-A140-793FE8F5818B}"/>
    <dgm:cxn modelId="{5F1485D9-939F-4A50-B42F-F901DECE1D3D}" type="presOf" srcId="{3E119BCF-1CEE-4328-B598-D761C17034EA}" destId="{E8DEBEEE-ACA9-44E6-AD7E-A6024B9E0E06}" srcOrd="0" destOrd="0" presId="urn:microsoft.com/office/officeart/2005/8/layout/hierarchy4"/>
    <dgm:cxn modelId="{C4BF30D3-6820-4B6B-A245-C886268B58E3}" type="presParOf" srcId="{E8DEBEEE-ACA9-44E6-AD7E-A6024B9E0E06}" destId="{1F415816-38CD-482A-BE0F-A4BAE338B22B}" srcOrd="0" destOrd="0" presId="urn:microsoft.com/office/officeart/2005/8/layout/hierarchy4"/>
    <dgm:cxn modelId="{0F8D9404-2767-42ED-8B0D-1E5287BA071A}" type="presParOf" srcId="{1F415816-38CD-482A-BE0F-A4BAE338B22B}" destId="{0E9CCB1C-BFC3-4F1B-8B2E-3F210E6CC822}" srcOrd="0" destOrd="0" presId="urn:microsoft.com/office/officeart/2005/8/layout/hierarchy4"/>
    <dgm:cxn modelId="{3A71B6AA-5C8F-404C-9F5C-54E1E2ECC1E1}" type="presParOf" srcId="{1F415816-38CD-482A-BE0F-A4BAE338B22B}" destId="{ECDE0255-6E4F-4ED0-890F-89DD60B22995}" srcOrd="1" destOrd="0" presId="urn:microsoft.com/office/officeart/2005/8/layout/hierarchy4"/>
    <dgm:cxn modelId="{639EE6B4-8BE7-4BBF-820B-459794E77BE7}" type="presParOf" srcId="{1F415816-38CD-482A-BE0F-A4BAE338B22B}" destId="{DE3E1D40-C0CF-4411-9CA5-185C7DE78013}" srcOrd="2" destOrd="0" presId="urn:microsoft.com/office/officeart/2005/8/layout/hierarchy4"/>
    <dgm:cxn modelId="{244F8EAD-488D-48DF-9F2B-05D79A75B89B}" type="presParOf" srcId="{DE3E1D40-C0CF-4411-9CA5-185C7DE78013}" destId="{33B29116-992A-4F65-B0FC-3D76D163DE55}" srcOrd="0" destOrd="0" presId="urn:microsoft.com/office/officeart/2005/8/layout/hierarchy4"/>
    <dgm:cxn modelId="{B2B8DA84-3F88-474C-866C-AA6C2EDDD8DC}" type="presParOf" srcId="{33B29116-992A-4F65-B0FC-3D76D163DE55}" destId="{F6B9C8E7-16AE-4068-8BCF-389094D53326}" srcOrd="0" destOrd="0" presId="urn:microsoft.com/office/officeart/2005/8/layout/hierarchy4"/>
    <dgm:cxn modelId="{DA175D99-A875-45DC-BA3F-17BABFA204C2}" type="presParOf" srcId="{33B29116-992A-4F65-B0FC-3D76D163DE55}" destId="{3A4B078E-6DA9-4C3E-88D0-8DB7B3A8B9A9}" srcOrd="1" destOrd="0" presId="urn:microsoft.com/office/officeart/2005/8/layout/hierarchy4"/>
    <dgm:cxn modelId="{D1435A7E-7764-47DE-83E2-DAC9E0F642D8}" type="presParOf" srcId="{DE3E1D40-C0CF-4411-9CA5-185C7DE78013}" destId="{47AB525D-76B1-4664-B7CA-3D1D48F4A248}" srcOrd="1" destOrd="0" presId="urn:microsoft.com/office/officeart/2005/8/layout/hierarchy4"/>
    <dgm:cxn modelId="{8145846A-DF41-4B82-ADE6-ABFB63C5EAD5}" type="presParOf" srcId="{DE3E1D40-C0CF-4411-9CA5-185C7DE78013}" destId="{D0CCD990-87F2-470C-86B8-F8031AC396F7}" srcOrd="2" destOrd="0" presId="urn:microsoft.com/office/officeart/2005/8/layout/hierarchy4"/>
    <dgm:cxn modelId="{CF94E89F-B4D0-4F97-9F49-997AB893592C}" type="presParOf" srcId="{D0CCD990-87F2-470C-86B8-F8031AC396F7}" destId="{F5C583E6-29CF-4A5A-8AD8-4C0936588007}" srcOrd="0" destOrd="0" presId="urn:microsoft.com/office/officeart/2005/8/layout/hierarchy4"/>
    <dgm:cxn modelId="{C3DFDB09-F5F2-403E-AF54-FB4C7E77773F}" type="presParOf" srcId="{D0CCD990-87F2-470C-86B8-F8031AC396F7}" destId="{03888929-CED5-407F-A3CF-556E7C6B6E7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CA9217-D2E7-4176-AE6E-616303F0B2CB}" type="doc">
      <dgm:prSet loTypeId="urn:microsoft.com/office/officeart/2005/8/layout/vList4" loCatId="picture" qsTypeId="urn:microsoft.com/office/officeart/2005/8/quickstyle/simple1" qsCatId="simple" csTypeId="urn:microsoft.com/office/officeart/2005/8/colors/colorful2" csCatId="colorful" phldr="1"/>
      <dgm:spPr/>
      <dgm:t>
        <a:bodyPr/>
        <a:lstStyle/>
        <a:p>
          <a:endParaRPr lang="en-US"/>
        </a:p>
      </dgm:t>
    </dgm:pt>
    <dgm:pt modelId="{9CD68390-94BD-421F-A8B8-14ABC848273B}">
      <dgm:prSet phldrT="[Text]"/>
      <dgm:spPr/>
      <dgm:t>
        <a:bodyPr/>
        <a:lstStyle/>
        <a:p>
          <a:r>
            <a:rPr lang="en-US" dirty="0"/>
            <a:t>Formative assessment</a:t>
          </a:r>
        </a:p>
      </dgm:t>
    </dgm:pt>
    <dgm:pt modelId="{2EF67FA3-9C38-455D-8E19-7B1CF44691BB}" type="parTrans" cxnId="{2E69FBBF-C3DD-45C9-9ACE-BBD98FBB936F}">
      <dgm:prSet/>
      <dgm:spPr/>
      <dgm:t>
        <a:bodyPr/>
        <a:lstStyle/>
        <a:p>
          <a:endParaRPr lang="en-US"/>
        </a:p>
      </dgm:t>
    </dgm:pt>
    <dgm:pt modelId="{D2454130-0563-4EC2-A963-B1DA0D9215C0}" type="sibTrans" cxnId="{2E69FBBF-C3DD-45C9-9ACE-BBD98FBB936F}">
      <dgm:prSet/>
      <dgm:spPr/>
      <dgm:t>
        <a:bodyPr/>
        <a:lstStyle/>
        <a:p>
          <a:endParaRPr lang="en-US"/>
        </a:p>
      </dgm:t>
    </dgm:pt>
    <dgm:pt modelId="{4D714769-76BE-473F-9E43-E47FB694E068}">
      <dgm:prSet phldrT="[Text]"/>
      <dgm:spPr/>
      <dgm:t>
        <a:bodyPr/>
        <a:lstStyle/>
        <a:p>
          <a:r>
            <a:rPr lang="en-US" dirty="0"/>
            <a:t>Workplace-based assessment</a:t>
          </a:r>
        </a:p>
      </dgm:t>
    </dgm:pt>
    <dgm:pt modelId="{62F5D5B3-7AFA-4234-971E-3E5D1C31F434}" type="parTrans" cxnId="{D84F0785-7E3F-4D4B-89D5-CBC0BCBF88AB}">
      <dgm:prSet/>
      <dgm:spPr/>
      <dgm:t>
        <a:bodyPr/>
        <a:lstStyle/>
        <a:p>
          <a:endParaRPr lang="en-US"/>
        </a:p>
      </dgm:t>
    </dgm:pt>
    <dgm:pt modelId="{D9B65E13-8EF5-4285-99BA-D189A22B4E82}" type="sibTrans" cxnId="{D84F0785-7E3F-4D4B-89D5-CBC0BCBF88AB}">
      <dgm:prSet/>
      <dgm:spPr/>
      <dgm:t>
        <a:bodyPr/>
        <a:lstStyle/>
        <a:p>
          <a:endParaRPr lang="en-US"/>
        </a:p>
      </dgm:t>
    </dgm:pt>
    <dgm:pt modelId="{DF0E94AD-EC59-4649-9B1F-A2F3164B192F}">
      <dgm:prSet phldrT="[Text]"/>
      <dgm:spPr/>
      <dgm:t>
        <a:bodyPr/>
        <a:lstStyle/>
        <a:p>
          <a:r>
            <a:rPr lang="en-US" dirty="0"/>
            <a:t>Performance in context </a:t>
          </a:r>
        </a:p>
      </dgm:t>
    </dgm:pt>
    <dgm:pt modelId="{5C8C12FB-66E6-4FCE-BEAE-20643B9C058E}" type="parTrans" cxnId="{210C3760-A13B-48B3-BF8D-9E7361872C64}">
      <dgm:prSet/>
      <dgm:spPr/>
      <dgm:t>
        <a:bodyPr/>
        <a:lstStyle/>
        <a:p>
          <a:endParaRPr lang="en-US"/>
        </a:p>
      </dgm:t>
    </dgm:pt>
    <dgm:pt modelId="{79336248-F14E-4986-864E-9C7156B1F478}" type="sibTrans" cxnId="{210C3760-A13B-48B3-BF8D-9E7361872C64}">
      <dgm:prSet/>
      <dgm:spPr/>
      <dgm:t>
        <a:bodyPr/>
        <a:lstStyle/>
        <a:p>
          <a:endParaRPr lang="en-US"/>
        </a:p>
      </dgm:t>
    </dgm:pt>
    <dgm:pt modelId="{F6898C90-1C6A-46C6-8F0C-07F5680EF120}">
      <dgm:prSet phldrT="[Text]"/>
      <dgm:spPr/>
      <dgm:t>
        <a:bodyPr/>
        <a:lstStyle/>
        <a:p>
          <a:r>
            <a:rPr lang="en-US" dirty="0"/>
            <a:t>Skills and Behaviors</a:t>
          </a:r>
        </a:p>
      </dgm:t>
    </dgm:pt>
    <dgm:pt modelId="{E06DC368-99B5-47B5-85CA-C0E79A9AB034}" type="parTrans" cxnId="{B18A53D0-35D5-473F-9462-F5EB51B6FFA3}">
      <dgm:prSet/>
      <dgm:spPr/>
      <dgm:t>
        <a:bodyPr/>
        <a:lstStyle/>
        <a:p>
          <a:endParaRPr lang="en-US"/>
        </a:p>
      </dgm:t>
    </dgm:pt>
    <dgm:pt modelId="{3FACC29D-AA88-4499-95EF-31D8A6A6C105}" type="sibTrans" cxnId="{B18A53D0-35D5-473F-9462-F5EB51B6FFA3}">
      <dgm:prSet/>
      <dgm:spPr/>
      <dgm:t>
        <a:bodyPr/>
        <a:lstStyle/>
        <a:p>
          <a:endParaRPr lang="en-US"/>
        </a:p>
      </dgm:t>
    </dgm:pt>
    <dgm:pt modelId="{0B7D3426-3169-483A-BB7B-390C2BF1580C}">
      <dgm:prSet phldrT="[Text]"/>
      <dgm:spPr/>
      <dgm:t>
        <a:bodyPr/>
        <a:lstStyle/>
        <a:p>
          <a:r>
            <a:rPr lang="en-US" dirty="0"/>
            <a:t>Outcomes of learning </a:t>
          </a:r>
        </a:p>
      </dgm:t>
    </dgm:pt>
    <dgm:pt modelId="{71096831-8412-4C6E-9C10-950F833AE307}" type="parTrans" cxnId="{85C17287-227E-4C1C-9616-ABA4EAFB12D2}">
      <dgm:prSet/>
      <dgm:spPr/>
      <dgm:t>
        <a:bodyPr/>
        <a:lstStyle/>
        <a:p>
          <a:endParaRPr lang="en-US"/>
        </a:p>
      </dgm:t>
    </dgm:pt>
    <dgm:pt modelId="{F7D465C8-DD61-42BB-B54E-83EBB5F62F63}" type="sibTrans" cxnId="{85C17287-227E-4C1C-9616-ABA4EAFB12D2}">
      <dgm:prSet/>
      <dgm:spPr/>
      <dgm:t>
        <a:bodyPr/>
        <a:lstStyle/>
        <a:p>
          <a:endParaRPr lang="en-US"/>
        </a:p>
      </dgm:t>
    </dgm:pt>
    <dgm:pt modelId="{CACF4921-F23D-4F43-92A2-0C4299350A0E}">
      <dgm:prSet phldrT="[Text]"/>
      <dgm:spPr/>
      <dgm:t>
        <a:bodyPr/>
        <a:lstStyle/>
        <a:p>
          <a:r>
            <a:rPr lang="en-US" dirty="0"/>
            <a:t>Feedback for learner growth</a:t>
          </a:r>
        </a:p>
      </dgm:t>
    </dgm:pt>
    <dgm:pt modelId="{567D9327-569B-4996-B6CE-4E83BC9D9666}" type="parTrans" cxnId="{2BBD889C-E682-48D4-8F59-8E7ED53247C5}">
      <dgm:prSet/>
      <dgm:spPr/>
      <dgm:t>
        <a:bodyPr/>
        <a:lstStyle/>
        <a:p>
          <a:endParaRPr lang="en-US"/>
        </a:p>
      </dgm:t>
    </dgm:pt>
    <dgm:pt modelId="{1BF08B2C-540A-4E66-AE25-57F0DF7945E9}" type="sibTrans" cxnId="{2BBD889C-E682-48D4-8F59-8E7ED53247C5}">
      <dgm:prSet/>
      <dgm:spPr/>
      <dgm:t>
        <a:bodyPr/>
        <a:lstStyle/>
        <a:p>
          <a:endParaRPr lang="en-US"/>
        </a:p>
      </dgm:t>
    </dgm:pt>
    <dgm:pt modelId="{889E303B-8917-4874-BBC3-00D893B7FE20}" type="pres">
      <dgm:prSet presAssocID="{B1CA9217-D2E7-4176-AE6E-616303F0B2CB}" presName="linear" presStyleCnt="0">
        <dgm:presLayoutVars>
          <dgm:dir/>
          <dgm:resizeHandles val="exact"/>
        </dgm:presLayoutVars>
      </dgm:prSet>
      <dgm:spPr/>
    </dgm:pt>
    <dgm:pt modelId="{8CA2DE5F-20CD-42B6-94CE-83D03DDB475B}" type="pres">
      <dgm:prSet presAssocID="{9CD68390-94BD-421F-A8B8-14ABC848273B}" presName="comp" presStyleCnt="0"/>
      <dgm:spPr/>
    </dgm:pt>
    <dgm:pt modelId="{9E473E27-839E-4002-A346-12AE9B5AE1E3}" type="pres">
      <dgm:prSet presAssocID="{9CD68390-94BD-421F-A8B8-14ABC848273B}" presName="box" presStyleLbl="node1" presStyleIdx="0" presStyleCnt="3"/>
      <dgm:spPr/>
    </dgm:pt>
    <dgm:pt modelId="{C93EC05C-6AA8-4CE0-8129-D0474A4A17B6}" type="pres">
      <dgm:prSet presAssocID="{9CD68390-94BD-421F-A8B8-14ABC848273B}"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a:noFill/>
        </a:ln>
      </dgm:spPr>
    </dgm:pt>
    <dgm:pt modelId="{B44B4B96-080F-44FE-AEB9-2800F790C9E1}" type="pres">
      <dgm:prSet presAssocID="{9CD68390-94BD-421F-A8B8-14ABC848273B}" presName="text" presStyleLbl="node1" presStyleIdx="0" presStyleCnt="3">
        <dgm:presLayoutVars>
          <dgm:bulletEnabled val="1"/>
        </dgm:presLayoutVars>
      </dgm:prSet>
      <dgm:spPr/>
    </dgm:pt>
    <dgm:pt modelId="{9AF3764F-2E4F-420B-A1E5-F130B777CA31}" type="pres">
      <dgm:prSet presAssocID="{D2454130-0563-4EC2-A963-B1DA0D9215C0}" presName="spacer" presStyleCnt="0"/>
      <dgm:spPr/>
    </dgm:pt>
    <dgm:pt modelId="{55C1D986-8C7E-4BEF-A6C2-C8E32BDFF047}" type="pres">
      <dgm:prSet presAssocID="{F6898C90-1C6A-46C6-8F0C-07F5680EF120}" presName="comp" presStyleCnt="0"/>
      <dgm:spPr/>
    </dgm:pt>
    <dgm:pt modelId="{6C6B9CB4-FEFC-4D3A-BAF7-4DB1D15B0B68}" type="pres">
      <dgm:prSet presAssocID="{F6898C90-1C6A-46C6-8F0C-07F5680EF120}" presName="box" presStyleLbl="node1" presStyleIdx="1" presStyleCnt="3"/>
      <dgm:spPr/>
    </dgm:pt>
    <dgm:pt modelId="{5278EABA-A70D-4529-8EBD-D102EECCF38B}" type="pres">
      <dgm:prSet presAssocID="{F6898C90-1C6A-46C6-8F0C-07F5680EF120}"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7000" r="-47000"/>
          </a:stretch>
        </a:blipFill>
        <a:ln>
          <a:noFill/>
        </a:ln>
      </dgm:spPr>
    </dgm:pt>
    <dgm:pt modelId="{797A9728-50D7-4000-84AF-4DF5F6A30DB1}" type="pres">
      <dgm:prSet presAssocID="{F6898C90-1C6A-46C6-8F0C-07F5680EF120}" presName="text" presStyleLbl="node1" presStyleIdx="1" presStyleCnt="3">
        <dgm:presLayoutVars>
          <dgm:bulletEnabled val="1"/>
        </dgm:presLayoutVars>
      </dgm:prSet>
      <dgm:spPr/>
    </dgm:pt>
    <dgm:pt modelId="{49655894-AD9A-4807-8F64-F428FF2BF373}" type="pres">
      <dgm:prSet presAssocID="{3FACC29D-AA88-4499-95EF-31D8A6A6C105}" presName="spacer" presStyleCnt="0"/>
      <dgm:spPr/>
    </dgm:pt>
    <dgm:pt modelId="{17347460-33F0-414E-AE58-56D512F43787}" type="pres">
      <dgm:prSet presAssocID="{4D714769-76BE-473F-9E43-E47FB694E068}" presName="comp" presStyleCnt="0"/>
      <dgm:spPr/>
    </dgm:pt>
    <dgm:pt modelId="{DA25D2C6-0049-41C2-A1AA-C9621D9E6690}" type="pres">
      <dgm:prSet presAssocID="{4D714769-76BE-473F-9E43-E47FB694E068}" presName="box" presStyleLbl="node1" presStyleIdx="2" presStyleCnt="3"/>
      <dgm:spPr/>
    </dgm:pt>
    <dgm:pt modelId="{4BC4A8D6-124D-4F8D-92BC-1B2976E080AD}" type="pres">
      <dgm:prSet presAssocID="{4D714769-76BE-473F-9E43-E47FB694E068}"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a:ln>
          <a:noFill/>
        </a:ln>
      </dgm:spPr>
    </dgm:pt>
    <dgm:pt modelId="{D1FA4AEB-4927-4613-8F8B-858F94B02C59}" type="pres">
      <dgm:prSet presAssocID="{4D714769-76BE-473F-9E43-E47FB694E068}" presName="text" presStyleLbl="node1" presStyleIdx="2" presStyleCnt="3">
        <dgm:presLayoutVars>
          <dgm:bulletEnabled val="1"/>
        </dgm:presLayoutVars>
      </dgm:prSet>
      <dgm:spPr/>
    </dgm:pt>
  </dgm:ptLst>
  <dgm:cxnLst>
    <dgm:cxn modelId="{80E1D402-C8D1-4505-9B0C-5900B34EE518}" type="presOf" srcId="{0B7D3426-3169-483A-BB7B-390C2BF1580C}" destId="{6C6B9CB4-FEFC-4D3A-BAF7-4DB1D15B0B68}" srcOrd="0" destOrd="1" presId="urn:microsoft.com/office/officeart/2005/8/layout/vList4"/>
    <dgm:cxn modelId="{0721C80C-3291-4881-B020-72AF687068A6}" type="presOf" srcId="{0B7D3426-3169-483A-BB7B-390C2BF1580C}" destId="{797A9728-50D7-4000-84AF-4DF5F6A30DB1}" srcOrd="1" destOrd="1" presId="urn:microsoft.com/office/officeart/2005/8/layout/vList4"/>
    <dgm:cxn modelId="{95A44513-6E95-4094-8325-5EB9BF6E5BB6}" type="presOf" srcId="{9CD68390-94BD-421F-A8B8-14ABC848273B}" destId="{9E473E27-839E-4002-A346-12AE9B5AE1E3}" srcOrd="0" destOrd="0" presId="urn:microsoft.com/office/officeart/2005/8/layout/vList4"/>
    <dgm:cxn modelId="{88975017-1C2C-4A96-9E9E-7E019FCFDAA7}" type="presOf" srcId="{9CD68390-94BD-421F-A8B8-14ABC848273B}" destId="{B44B4B96-080F-44FE-AEB9-2800F790C9E1}" srcOrd="1" destOrd="0" presId="urn:microsoft.com/office/officeart/2005/8/layout/vList4"/>
    <dgm:cxn modelId="{38D81F27-06D2-4335-B765-97827212D861}" type="presOf" srcId="{B1CA9217-D2E7-4176-AE6E-616303F0B2CB}" destId="{889E303B-8917-4874-BBC3-00D893B7FE20}" srcOrd="0" destOrd="0" presId="urn:microsoft.com/office/officeart/2005/8/layout/vList4"/>
    <dgm:cxn modelId="{24FD7A3A-DC96-4DE7-AD55-5462468406E7}" type="presOf" srcId="{F6898C90-1C6A-46C6-8F0C-07F5680EF120}" destId="{797A9728-50D7-4000-84AF-4DF5F6A30DB1}" srcOrd="1" destOrd="0" presId="urn:microsoft.com/office/officeart/2005/8/layout/vList4"/>
    <dgm:cxn modelId="{210C3760-A13B-48B3-BF8D-9E7361872C64}" srcId="{4D714769-76BE-473F-9E43-E47FB694E068}" destId="{DF0E94AD-EC59-4649-9B1F-A2F3164B192F}" srcOrd="0" destOrd="0" parTransId="{5C8C12FB-66E6-4FCE-BEAE-20643B9C058E}" sibTransId="{79336248-F14E-4986-864E-9C7156B1F478}"/>
    <dgm:cxn modelId="{5D3A794B-0054-470F-A226-4A8A37864BC1}" type="presOf" srcId="{CACF4921-F23D-4F43-92A2-0C4299350A0E}" destId="{B44B4B96-080F-44FE-AEB9-2800F790C9E1}" srcOrd="1" destOrd="1" presId="urn:microsoft.com/office/officeart/2005/8/layout/vList4"/>
    <dgm:cxn modelId="{D84F0785-7E3F-4D4B-89D5-CBC0BCBF88AB}" srcId="{B1CA9217-D2E7-4176-AE6E-616303F0B2CB}" destId="{4D714769-76BE-473F-9E43-E47FB694E068}" srcOrd="2" destOrd="0" parTransId="{62F5D5B3-7AFA-4234-971E-3E5D1C31F434}" sibTransId="{D9B65E13-8EF5-4285-99BA-D189A22B4E82}"/>
    <dgm:cxn modelId="{85C17287-227E-4C1C-9616-ABA4EAFB12D2}" srcId="{F6898C90-1C6A-46C6-8F0C-07F5680EF120}" destId="{0B7D3426-3169-483A-BB7B-390C2BF1580C}" srcOrd="0" destOrd="0" parTransId="{71096831-8412-4C6E-9C10-950F833AE307}" sibTransId="{F7D465C8-DD61-42BB-B54E-83EBB5F62F63}"/>
    <dgm:cxn modelId="{2BBD889C-E682-48D4-8F59-8E7ED53247C5}" srcId="{9CD68390-94BD-421F-A8B8-14ABC848273B}" destId="{CACF4921-F23D-4F43-92A2-0C4299350A0E}" srcOrd="0" destOrd="0" parTransId="{567D9327-569B-4996-B6CE-4E83BC9D9666}" sibTransId="{1BF08B2C-540A-4E66-AE25-57F0DF7945E9}"/>
    <dgm:cxn modelId="{3B1BC6A5-DB0A-4BB3-AFEF-A792DDE2101B}" type="presOf" srcId="{F6898C90-1C6A-46C6-8F0C-07F5680EF120}" destId="{6C6B9CB4-FEFC-4D3A-BAF7-4DB1D15B0B68}" srcOrd="0" destOrd="0" presId="urn:microsoft.com/office/officeart/2005/8/layout/vList4"/>
    <dgm:cxn modelId="{14C6F8BE-BD45-4918-9305-393BC289493F}" type="presOf" srcId="{4D714769-76BE-473F-9E43-E47FB694E068}" destId="{D1FA4AEB-4927-4613-8F8B-858F94B02C59}" srcOrd="1" destOrd="0" presId="urn:microsoft.com/office/officeart/2005/8/layout/vList4"/>
    <dgm:cxn modelId="{2E69FBBF-C3DD-45C9-9ACE-BBD98FBB936F}" srcId="{B1CA9217-D2E7-4176-AE6E-616303F0B2CB}" destId="{9CD68390-94BD-421F-A8B8-14ABC848273B}" srcOrd="0" destOrd="0" parTransId="{2EF67FA3-9C38-455D-8E19-7B1CF44691BB}" sibTransId="{D2454130-0563-4EC2-A963-B1DA0D9215C0}"/>
    <dgm:cxn modelId="{B18A53D0-35D5-473F-9462-F5EB51B6FFA3}" srcId="{B1CA9217-D2E7-4176-AE6E-616303F0B2CB}" destId="{F6898C90-1C6A-46C6-8F0C-07F5680EF120}" srcOrd="1" destOrd="0" parTransId="{E06DC368-99B5-47B5-85CA-C0E79A9AB034}" sibTransId="{3FACC29D-AA88-4499-95EF-31D8A6A6C105}"/>
    <dgm:cxn modelId="{EE55C2D2-014B-4177-957C-F53FCE2A6BD5}" type="presOf" srcId="{DF0E94AD-EC59-4649-9B1F-A2F3164B192F}" destId="{D1FA4AEB-4927-4613-8F8B-858F94B02C59}" srcOrd="1" destOrd="1" presId="urn:microsoft.com/office/officeart/2005/8/layout/vList4"/>
    <dgm:cxn modelId="{467E47D9-C74B-4233-A48A-6A6A8A65C51C}" type="presOf" srcId="{4D714769-76BE-473F-9E43-E47FB694E068}" destId="{DA25D2C6-0049-41C2-A1AA-C9621D9E6690}" srcOrd="0" destOrd="0" presId="urn:microsoft.com/office/officeart/2005/8/layout/vList4"/>
    <dgm:cxn modelId="{B5D6C4EB-C5EB-4365-BF78-A01D8F1F34EB}" type="presOf" srcId="{CACF4921-F23D-4F43-92A2-0C4299350A0E}" destId="{9E473E27-839E-4002-A346-12AE9B5AE1E3}" srcOrd="0" destOrd="1" presId="urn:microsoft.com/office/officeart/2005/8/layout/vList4"/>
    <dgm:cxn modelId="{FB7C9DFD-0ADD-4C9B-8235-9BA84BC9CF8F}" type="presOf" srcId="{DF0E94AD-EC59-4649-9B1F-A2F3164B192F}" destId="{DA25D2C6-0049-41C2-A1AA-C9621D9E6690}" srcOrd="0" destOrd="1" presId="urn:microsoft.com/office/officeart/2005/8/layout/vList4"/>
    <dgm:cxn modelId="{9A990A19-C78D-44C4-969D-B0E28CF8B44F}" type="presParOf" srcId="{889E303B-8917-4874-BBC3-00D893B7FE20}" destId="{8CA2DE5F-20CD-42B6-94CE-83D03DDB475B}" srcOrd="0" destOrd="0" presId="urn:microsoft.com/office/officeart/2005/8/layout/vList4"/>
    <dgm:cxn modelId="{B60995FA-80C8-4A60-9CF9-28A3AA186009}" type="presParOf" srcId="{8CA2DE5F-20CD-42B6-94CE-83D03DDB475B}" destId="{9E473E27-839E-4002-A346-12AE9B5AE1E3}" srcOrd="0" destOrd="0" presId="urn:microsoft.com/office/officeart/2005/8/layout/vList4"/>
    <dgm:cxn modelId="{D6E13C70-29C5-436F-87DB-943745F0260B}" type="presParOf" srcId="{8CA2DE5F-20CD-42B6-94CE-83D03DDB475B}" destId="{C93EC05C-6AA8-4CE0-8129-D0474A4A17B6}" srcOrd="1" destOrd="0" presId="urn:microsoft.com/office/officeart/2005/8/layout/vList4"/>
    <dgm:cxn modelId="{04DD13E8-12E4-46FC-9332-BB4BBDA8788E}" type="presParOf" srcId="{8CA2DE5F-20CD-42B6-94CE-83D03DDB475B}" destId="{B44B4B96-080F-44FE-AEB9-2800F790C9E1}" srcOrd="2" destOrd="0" presId="urn:microsoft.com/office/officeart/2005/8/layout/vList4"/>
    <dgm:cxn modelId="{50F5372A-D28A-4232-A047-4133EEC6B81A}" type="presParOf" srcId="{889E303B-8917-4874-BBC3-00D893B7FE20}" destId="{9AF3764F-2E4F-420B-A1E5-F130B777CA31}" srcOrd="1" destOrd="0" presId="urn:microsoft.com/office/officeart/2005/8/layout/vList4"/>
    <dgm:cxn modelId="{92BE82EF-2544-4F0C-A49D-65154376E532}" type="presParOf" srcId="{889E303B-8917-4874-BBC3-00D893B7FE20}" destId="{55C1D986-8C7E-4BEF-A6C2-C8E32BDFF047}" srcOrd="2" destOrd="0" presId="urn:microsoft.com/office/officeart/2005/8/layout/vList4"/>
    <dgm:cxn modelId="{66D25A0A-0356-4D8F-8030-1A4E707F3A89}" type="presParOf" srcId="{55C1D986-8C7E-4BEF-A6C2-C8E32BDFF047}" destId="{6C6B9CB4-FEFC-4D3A-BAF7-4DB1D15B0B68}" srcOrd="0" destOrd="0" presId="urn:microsoft.com/office/officeart/2005/8/layout/vList4"/>
    <dgm:cxn modelId="{ACC95CCC-229D-45BD-8553-05EF8870B65A}" type="presParOf" srcId="{55C1D986-8C7E-4BEF-A6C2-C8E32BDFF047}" destId="{5278EABA-A70D-4529-8EBD-D102EECCF38B}" srcOrd="1" destOrd="0" presId="urn:microsoft.com/office/officeart/2005/8/layout/vList4"/>
    <dgm:cxn modelId="{7976257C-7E9D-4BA5-9D18-C80F39A27EC3}" type="presParOf" srcId="{55C1D986-8C7E-4BEF-A6C2-C8E32BDFF047}" destId="{797A9728-50D7-4000-84AF-4DF5F6A30DB1}" srcOrd="2" destOrd="0" presId="urn:microsoft.com/office/officeart/2005/8/layout/vList4"/>
    <dgm:cxn modelId="{E9A58D02-C152-4663-8462-B43B9960962F}" type="presParOf" srcId="{889E303B-8917-4874-BBC3-00D893B7FE20}" destId="{49655894-AD9A-4807-8F64-F428FF2BF373}" srcOrd="3" destOrd="0" presId="urn:microsoft.com/office/officeart/2005/8/layout/vList4"/>
    <dgm:cxn modelId="{A90E83FC-0D1B-41E4-9194-B51DD2491069}" type="presParOf" srcId="{889E303B-8917-4874-BBC3-00D893B7FE20}" destId="{17347460-33F0-414E-AE58-56D512F43787}" srcOrd="4" destOrd="0" presId="urn:microsoft.com/office/officeart/2005/8/layout/vList4"/>
    <dgm:cxn modelId="{07678606-D6FD-4AF4-BE4B-83ADF283D732}" type="presParOf" srcId="{17347460-33F0-414E-AE58-56D512F43787}" destId="{DA25D2C6-0049-41C2-A1AA-C9621D9E6690}" srcOrd="0" destOrd="0" presId="urn:microsoft.com/office/officeart/2005/8/layout/vList4"/>
    <dgm:cxn modelId="{3CC65D9A-38F0-4054-919A-84F7D6E0F021}" type="presParOf" srcId="{17347460-33F0-414E-AE58-56D512F43787}" destId="{4BC4A8D6-124D-4F8D-92BC-1B2976E080AD}" srcOrd="1" destOrd="0" presId="urn:microsoft.com/office/officeart/2005/8/layout/vList4"/>
    <dgm:cxn modelId="{0CFF74B2-D480-4D01-8692-A65BE0D987B8}" type="presParOf" srcId="{17347460-33F0-414E-AE58-56D512F43787}" destId="{D1FA4AEB-4927-4613-8F8B-858F94B02C5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9511A22-EAB1-4EA2-B4B4-FA0BC8080102}" type="doc">
      <dgm:prSet loTypeId="urn:microsoft.com/office/officeart/2008/layout/PictureStrips" loCatId="picture" qsTypeId="urn:microsoft.com/office/officeart/2005/8/quickstyle/simple1" qsCatId="simple" csTypeId="urn:microsoft.com/office/officeart/2005/8/colors/colorful5" csCatId="colorful" phldr="1"/>
      <dgm:spPr/>
      <dgm:t>
        <a:bodyPr/>
        <a:lstStyle/>
        <a:p>
          <a:endParaRPr lang="en-US"/>
        </a:p>
      </dgm:t>
    </dgm:pt>
    <dgm:pt modelId="{3C88BBC6-893F-4D52-A97C-BE7E87A1D8E2}">
      <dgm:prSet phldrT="[Text]"/>
      <dgm:spPr/>
      <dgm:t>
        <a:bodyPr/>
        <a:lstStyle/>
        <a:p>
          <a:r>
            <a:rPr lang="en-US" b="1" dirty="0"/>
            <a:t>Chat</a:t>
          </a:r>
        </a:p>
      </dgm:t>
    </dgm:pt>
    <dgm:pt modelId="{FEDF4E3A-602E-484C-9EFA-3C22C3EA3D0C}" type="parTrans" cxnId="{93AF1822-5AA9-45E4-A4A5-ABA855134B75}">
      <dgm:prSet/>
      <dgm:spPr/>
      <dgm:t>
        <a:bodyPr/>
        <a:lstStyle/>
        <a:p>
          <a:endParaRPr lang="en-US"/>
        </a:p>
      </dgm:t>
    </dgm:pt>
    <dgm:pt modelId="{1699D2D6-C0A7-4403-B304-84813BA214E8}" type="sibTrans" cxnId="{93AF1822-5AA9-45E4-A4A5-ABA855134B75}">
      <dgm:prSet/>
      <dgm:spPr/>
      <dgm:t>
        <a:bodyPr/>
        <a:lstStyle/>
        <a:p>
          <a:endParaRPr lang="en-US"/>
        </a:p>
      </dgm:t>
    </dgm:pt>
    <dgm:pt modelId="{EB03F3D5-F6C9-4802-A927-D4D92E1C83F4}">
      <dgm:prSet phldrT="[Text]"/>
      <dgm:spPr/>
      <dgm:t>
        <a:bodyPr/>
        <a:lstStyle/>
        <a:p>
          <a:r>
            <a:rPr lang="en-US" b="1" dirty="0"/>
            <a:t>Generative</a:t>
          </a:r>
        </a:p>
      </dgm:t>
    </dgm:pt>
    <dgm:pt modelId="{522CF4EA-94DE-4F21-A465-A0D4C8B977C9}" type="parTrans" cxnId="{437FF42E-B0DB-48F1-B78D-09BF9DD15511}">
      <dgm:prSet/>
      <dgm:spPr/>
      <dgm:t>
        <a:bodyPr/>
        <a:lstStyle/>
        <a:p>
          <a:endParaRPr lang="en-US"/>
        </a:p>
      </dgm:t>
    </dgm:pt>
    <dgm:pt modelId="{7FC4BAA6-6F1F-405C-95F7-1C252A8BA41D}" type="sibTrans" cxnId="{437FF42E-B0DB-48F1-B78D-09BF9DD15511}">
      <dgm:prSet/>
      <dgm:spPr/>
      <dgm:t>
        <a:bodyPr/>
        <a:lstStyle/>
        <a:p>
          <a:endParaRPr lang="en-US"/>
        </a:p>
      </dgm:t>
    </dgm:pt>
    <dgm:pt modelId="{51CE0926-CE64-4A4A-B947-C969E08D77E5}">
      <dgm:prSet phldrT="[Text]"/>
      <dgm:spPr/>
      <dgm:t>
        <a:bodyPr/>
        <a:lstStyle/>
        <a:p>
          <a:r>
            <a:rPr lang="en-US" b="1" dirty="0"/>
            <a:t>Pre-Trained</a:t>
          </a:r>
        </a:p>
      </dgm:t>
    </dgm:pt>
    <dgm:pt modelId="{BF722881-ED35-42A4-B622-29268814EEDE}" type="parTrans" cxnId="{B0ADFDA3-C9BB-4040-BAE8-4B312CB34F5F}">
      <dgm:prSet/>
      <dgm:spPr/>
      <dgm:t>
        <a:bodyPr/>
        <a:lstStyle/>
        <a:p>
          <a:endParaRPr lang="en-US"/>
        </a:p>
      </dgm:t>
    </dgm:pt>
    <dgm:pt modelId="{D4B51083-84FB-4226-BC74-758AADA8682C}" type="sibTrans" cxnId="{B0ADFDA3-C9BB-4040-BAE8-4B312CB34F5F}">
      <dgm:prSet/>
      <dgm:spPr/>
      <dgm:t>
        <a:bodyPr/>
        <a:lstStyle/>
        <a:p>
          <a:endParaRPr lang="en-US"/>
        </a:p>
      </dgm:t>
    </dgm:pt>
    <dgm:pt modelId="{42E62508-E612-417C-80F3-28617FF01689}">
      <dgm:prSet phldrT="[Text]"/>
      <dgm:spPr/>
      <dgm:t>
        <a:bodyPr/>
        <a:lstStyle/>
        <a:p>
          <a:r>
            <a:rPr lang="en-US" dirty="0"/>
            <a:t>Natural language understanding</a:t>
          </a:r>
        </a:p>
      </dgm:t>
    </dgm:pt>
    <dgm:pt modelId="{74D55B0B-2630-4BEE-AD2C-BCB7A258DAFF}" type="parTrans" cxnId="{66EC8941-B722-42A2-A218-A683FEAD9806}">
      <dgm:prSet/>
      <dgm:spPr/>
      <dgm:t>
        <a:bodyPr/>
        <a:lstStyle/>
        <a:p>
          <a:endParaRPr lang="en-US"/>
        </a:p>
      </dgm:t>
    </dgm:pt>
    <dgm:pt modelId="{E366F7F7-0351-47A5-9D9E-7B86F6A45E86}" type="sibTrans" cxnId="{66EC8941-B722-42A2-A218-A683FEAD9806}">
      <dgm:prSet/>
      <dgm:spPr/>
      <dgm:t>
        <a:bodyPr/>
        <a:lstStyle/>
        <a:p>
          <a:endParaRPr lang="en-US"/>
        </a:p>
      </dgm:t>
    </dgm:pt>
    <dgm:pt modelId="{05C59CC7-B547-44DC-B579-FC306881ADB5}">
      <dgm:prSet phldrT="[Text]"/>
      <dgm:spPr/>
      <dgm:t>
        <a:bodyPr/>
        <a:lstStyle/>
        <a:p>
          <a:r>
            <a:rPr lang="en-US" dirty="0"/>
            <a:t>Natural language generation</a:t>
          </a:r>
        </a:p>
      </dgm:t>
    </dgm:pt>
    <dgm:pt modelId="{CE464A9C-E0C2-4763-881C-B4E5CF58E051}" type="parTrans" cxnId="{75884A25-823D-459C-A11E-9B7C1BDEDF62}">
      <dgm:prSet/>
      <dgm:spPr/>
      <dgm:t>
        <a:bodyPr/>
        <a:lstStyle/>
        <a:p>
          <a:endParaRPr lang="en-US"/>
        </a:p>
      </dgm:t>
    </dgm:pt>
    <dgm:pt modelId="{355E0A43-3C53-476E-BD10-8551F2AF054A}" type="sibTrans" cxnId="{75884A25-823D-459C-A11E-9B7C1BDEDF62}">
      <dgm:prSet/>
      <dgm:spPr/>
      <dgm:t>
        <a:bodyPr/>
        <a:lstStyle/>
        <a:p>
          <a:endParaRPr lang="en-US"/>
        </a:p>
      </dgm:t>
    </dgm:pt>
    <dgm:pt modelId="{FA597644-31FD-4266-B60F-E7D9F0573856}">
      <dgm:prSet phldrT="[Text]"/>
      <dgm:spPr/>
      <dgm:t>
        <a:bodyPr/>
        <a:lstStyle/>
        <a:p>
          <a:r>
            <a:rPr lang="en-US" b="1" dirty="0"/>
            <a:t>Transformer</a:t>
          </a:r>
        </a:p>
      </dgm:t>
    </dgm:pt>
    <dgm:pt modelId="{9A8963C0-46EA-4332-96DB-8A5A9CB342C5}" type="parTrans" cxnId="{76B15D74-622E-4C6B-81B3-FC17424BCFBC}">
      <dgm:prSet/>
      <dgm:spPr/>
      <dgm:t>
        <a:bodyPr/>
        <a:lstStyle/>
        <a:p>
          <a:endParaRPr lang="en-US"/>
        </a:p>
      </dgm:t>
    </dgm:pt>
    <dgm:pt modelId="{75C0A272-2A5B-4257-8D00-3ADBB504DB4D}" type="sibTrans" cxnId="{76B15D74-622E-4C6B-81B3-FC17424BCFBC}">
      <dgm:prSet/>
      <dgm:spPr/>
      <dgm:t>
        <a:bodyPr/>
        <a:lstStyle/>
        <a:p>
          <a:endParaRPr lang="en-US"/>
        </a:p>
      </dgm:t>
    </dgm:pt>
    <dgm:pt modelId="{624C8437-7589-4982-B0BC-6E69CAB67EA3}">
      <dgm:prSet phldrT="[Text]"/>
      <dgm:spPr/>
      <dgm:t>
        <a:bodyPr/>
        <a:lstStyle/>
        <a:p>
          <a:r>
            <a:rPr lang="en-US" dirty="0"/>
            <a:t>Access to a large corpus of information</a:t>
          </a:r>
        </a:p>
      </dgm:t>
    </dgm:pt>
    <dgm:pt modelId="{003B6C5C-0C7D-4D4F-9977-57293A48002E}" type="parTrans" cxnId="{9A13D297-B1D5-4B15-B1AD-CAABA0BC2636}">
      <dgm:prSet/>
      <dgm:spPr/>
      <dgm:t>
        <a:bodyPr/>
        <a:lstStyle/>
        <a:p>
          <a:endParaRPr lang="en-US"/>
        </a:p>
      </dgm:t>
    </dgm:pt>
    <dgm:pt modelId="{3E0278D4-FACC-4EF3-AB00-58FEEFF55CC4}" type="sibTrans" cxnId="{9A13D297-B1D5-4B15-B1AD-CAABA0BC2636}">
      <dgm:prSet/>
      <dgm:spPr/>
      <dgm:t>
        <a:bodyPr/>
        <a:lstStyle/>
        <a:p>
          <a:endParaRPr lang="en-US"/>
        </a:p>
      </dgm:t>
    </dgm:pt>
    <dgm:pt modelId="{BBD8FD08-716D-48EB-AC05-B3EBA084A42E}">
      <dgm:prSet phldrT="[Text]"/>
      <dgm:spPr/>
      <dgm:t>
        <a:bodyPr/>
        <a:lstStyle/>
        <a:p>
          <a:r>
            <a:rPr lang="en-US" dirty="0"/>
            <a:t>Context specificity</a:t>
          </a:r>
        </a:p>
      </dgm:t>
    </dgm:pt>
    <dgm:pt modelId="{D5BF3915-420B-4295-9462-B7128EB6F5CE}" type="parTrans" cxnId="{87F374E4-05DD-4D23-BC1C-20CEF7B3229D}">
      <dgm:prSet/>
      <dgm:spPr/>
      <dgm:t>
        <a:bodyPr/>
        <a:lstStyle/>
        <a:p>
          <a:endParaRPr lang="en-US"/>
        </a:p>
      </dgm:t>
    </dgm:pt>
    <dgm:pt modelId="{4C470335-DBA2-4E82-8C7F-35E1E4A1D8AE}" type="sibTrans" cxnId="{87F374E4-05DD-4D23-BC1C-20CEF7B3229D}">
      <dgm:prSet/>
      <dgm:spPr/>
      <dgm:t>
        <a:bodyPr/>
        <a:lstStyle/>
        <a:p>
          <a:endParaRPr lang="en-US"/>
        </a:p>
      </dgm:t>
    </dgm:pt>
    <dgm:pt modelId="{35CDDEB0-A82C-47A8-84DE-08C30C596DD0}" type="pres">
      <dgm:prSet presAssocID="{59511A22-EAB1-4EA2-B4B4-FA0BC8080102}" presName="Name0" presStyleCnt="0">
        <dgm:presLayoutVars>
          <dgm:dir/>
          <dgm:resizeHandles val="exact"/>
        </dgm:presLayoutVars>
      </dgm:prSet>
      <dgm:spPr/>
    </dgm:pt>
    <dgm:pt modelId="{42856920-2C62-43CE-B9EB-47FFBE0DA60B}" type="pres">
      <dgm:prSet presAssocID="{3C88BBC6-893F-4D52-A97C-BE7E87A1D8E2}" presName="composite" presStyleCnt="0"/>
      <dgm:spPr/>
    </dgm:pt>
    <dgm:pt modelId="{13FFA5FC-7816-4350-A0B3-67E3A59D85C0}" type="pres">
      <dgm:prSet presAssocID="{3C88BBC6-893F-4D52-A97C-BE7E87A1D8E2}" presName="rect1" presStyleLbl="trAlignAcc1" presStyleIdx="0" presStyleCnt="4">
        <dgm:presLayoutVars>
          <dgm:bulletEnabled val="1"/>
        </dgm:presLayoutVars>
      </dgm:prSet>
      <dgm:spPr/>
    </dgm:pt>
    <dgm:pt modelId="{56A5B4DB-8C14-4EEF-B6F3-384550A01CD4}" type="pres">
      <dgm:prSet presAssocID="{3C88BBC6-893F-4D52-A97C-BE7E87A1D8E2}" presName="rect2"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Radio microphone with solid fill"/>
        </a:ext>
      </dgm:extLst>
    </dgm:pt>
    <dgm:pt modelId="{0DB28580-ABE1-4BB8-8663-94BFF2C67E67}" type="pres">
      <dgm:prSet presAssocID="{1699D2D6-C0A7-4403-B304-84813BA214E8}" presName="sibTrans" presStyleCnt="0"/>
      <dgm:spPr/>
    </dgm:pt>
    <dgm:pt modelId="{53B7EFC3-661E-4979-A212-C52EB5CA38EC}" type="pres">
      <dgm:prSet presAssocID="{EB03F3D5-F6C9-4802-A927-D4D92E1C83F4}" presName="composite" presStyleCnt="0"/>
      <dgm:spPr/>
    </dgm:pt>
    <dgm:pt modelId="{D08AFFD0-927C-4744-AE45-842D1502DB24}" type="pres">
      <dgm:prSet presAssocID="{EB03F3D5-F6C9-4802-A927-D4D92E1C83F4}" presName="rect1" presStyleLbl="trAlignAcc1" presStyleIdx="1" presStyleCnt="4">
        <dgm:presLayoutVars>
          <dgm:bulletEnabled val="1"/>
        </dgm:presLayoutVars>
      </dgm:prSet>
      <dgm:spPr/>
    </dgm:pt>
    <dgm:pt modelId="{2781A9B4-AC1B-4BCB-8662-41C2DB6BC530}" type="pres">
      <dgm:prSet presAssocID="{EB03F3D5-F6C9-4802-A927-D4D92E1C83F4}" presName="rect2"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Typewriter with solid fill"/>
        </a:ext>
      </dgm:extLst>
    </dgm:pt>
    <dgm:pt modelId="{02B839B6-EAC3-4B0E-9EEC-777EBD1A29E3}" type="pres">
      <dgm:prSet presAssocID="{7FC4BAA6-6F1F-405C-95F7-1C252A8BA41D}" presName="sibTrans" presStyleCnt="0"/>
      <dgm:spPr/>
    </dgm:pt>
    <dgm:pt modelId="{96C45288-0732-4987-AE37-263D9956F519}" type="pres">
      <dgm:prSet presAssocID="{51CE0926-CE64-4A4A-B947-C969E08D77E5}" presName="composite" presStyleCnt="0"/>
      <dgm:spPr/>
    </dgm:pt>
    <dgm:pt modelId="{A12120B1-E105-4792-84CE-6D73625B367D}" type="pres">
      <dgm:prSet presAssocID="{51CE0926-CE64-4A4A-B947-C969E08D77E5}" presName="rect1" presStyleLbl="trAlignAcc1" presStyleIdx="2" presStyleCnt="4">
        <dgm:presLayoutVars>
          <dgm:bulletEnabled val="1"/>
        </dgm:presLayoutVars>
      </dgm:prSet>
      <dgm:spPr/>
    </dgm:pt>
    <dgm:pt modelId="{37D9983D-75A6-429A-87EB-545E97AF92C7}" type="pres">
      <dgm:prSet presAssocID="{51CE0926-CE64-4A4A-B947-C969E08D77E5}" presName="rect2"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Books on shelf with solid fill"/>
        </a:ext>
      </dgm:extLst>
    </dgm:pt>
    <dgm:pt modelId="{9489EDA6-71DB-43C7-97BC-2AF6964E3901}" type="pres">
      <dgm:prSet presAssocID="{D4B51083-84FB-4226-BC74-758AADA8682C}" presName="sibTrans" presStyleCnt="0"/>
      <dgm:spPr/>
    </dgm:pt>
    <dgm:pt modelId="{BB2C3093-D5D2-4F89-AB6A-F51156D921DC}" type="pres">
      <dgm:prSet presAssocID="{FA597644-31FD-4266-B60F-E7D9F0573856}" presName="composite" presStyleCnt="0"/>
      <dgm:spPr/>
    </dgm:pt>
    <dgm:pt modelId="{06E86DED-1BED-4E2D-83E6-475007786545}" type="pres">
      <dgm:prSet presAssocID="{FA597644-31FD-4266-B60F-E7D9F0573856}" presName="rect1" presStyleLbl="trAlignAcc1" presStyleIdx="3" presStyleCnt="4">
        <dgm:presLayoutVars>
          <dgm:bulletEnabled val="1"/>
        </dgm:presLayoutVars>
      </dgm:prSet>
      <dgm:spPr/>
    </dgm:pt>
    <dgm:pt modelId="{43A857EB-0DDB-43F3-9DF8-80024BA8BBA1}" type="pres">
      <dgm:prSet presAssocID="{FA597644-31FD-4266-B60F-E7D9F0573856}" presName="rect2"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Sort with solid fill"/>
        </a:ext>
      </dgm:extLst>
    </dgm:pt>
  </dgm:ptLst>
  <dgm:cxnLst>
    <dgm:cxn modelId="{98B4F512-9EBC-4AE2-AA16-E4115C6A5D0F}" type="presOf" srcId="{51CE0926-CE64-4A4A-B947-C969E08D77E5}" destId="{A12120B1-E105-4792-84CE-6D73625B367D}" srcOrd="0" destOrd="0" presId="urn:microsoft.com/office/officeart/2008/layout/PictureStrips"/>
    <dgm:cxn modelId="{93AF1822-5AA9-45E4-A4A5-ABA855134B75}" srcId="{59511A22-EAB1-4EA2-B4B4-FA0BC8080102}" destId="{3C88BBC6-893F-4D52-A97C-BE7E87A1D8E2}" srcOrd="0" destOrd="0" parTransId="{FEDF4E3A-602E-484C-9EFA-3C22C3EA3D0C}" sibTransId="{1699D2D6-C0A7-4403-B304-84813BA214E8}"/>
    <dgm:cxn modelId="{7165CC24-B1BA-49D3-8B98-4262CE8F77CF}" type="presOf" srcId="{EB03F3D5-F6C9-4802-A927-D4D92E1C83F4}" destId="{D08AFFD0-927C-4744-AE45-842D1502DB24}" srcOrd="0" destOrd="0" presId="urn:microsoft.com/office/officeart/2008/layout/PictureStrips"/>
    <dgm:cxn modelId="{75884A25-823D-459C-A11E-9B7C1BDEDF62}" srcId="{EB03F3D5-F6C9-4802-A927-D4D92E1C83F4}" destId="{05C59CC7-B547-44DC-B579-FC306881ADB5}" srcOrd="0" destOrd="0" parTransId="{CE464A9C-E0C2-4763-881C-B4E5CF58E051}" sibTransId="{355E0A43-3C53-476E-BD10-8551F2AF054A}"/>
    <dgm:cxn modelId="{7D633F2C-41C9-4294-8C5C-6DEFF2B14715}" type="presOf" srcId="{05C59CC7-B547-44DC-B579-FC306881ADB5}" destId="{D08AFFD0-927C-4744-AE45-842D1502DB24}" srcOrd="0" destOrd="1" presId="urn:microsoft.com/office/officeart/2008/layout/PictureStrips"/>
    <dgm:cxn modelId="{437FF42E-B0DB-48F1-B78D-09BF9DD15511}" srcId="{59511A22-EAB1-4EA2-B4B4-FA0BC8080102}" destId="{EB03F3D5-F6C9-4802-A927-D4D92E1C83F4}" srcOrd="1" destOrd="0" parTransId="{522CF4EA-94DE-4F21-A465-A0D4C8B977C9}" sibTransId="{7FC4BAA6-6F1F-405C-95F7-1C252A8BA41D}"/>
    <dgm:cxn modelId="{12716E34-08ED-4651-B50B-E47E249564BB}" type="presOf" srcId="{42E62508-E612-417C-80F3-28617FF01689}" destId="{13FFA5FC-7816-4350-A0B3-67E3A59D85C0}" srcOrd="0" destOrd="1" presId="urn:microsoft.com/office/officeart/2008/layout/PictureStrips"/>
    <dgm:cxn modelId="{516A4F3A-37DD-4CB2-8CA8-DE8A9551AB80}" type="presOf" srcId="{3C88BBC6-893F-4D52-A97C-BE7E87A1D8E2}" destId="{13FFA5FC-7816-4350-A0B3-67E3A59D85C0}" srcOrd="0" destOrd="0" presId="urn:microsoft.com/office/officeart/2008/layout/PictureStrips"/>
    <dgm:cxn modelId="{66EC8941-B722-42A2-A218-A683FEAD9806}" srcId="{3C88BBC6-893F-4D52-A97C-BE7E87A1D8E2}" destId="{42E62508-E612-417C-80F3-28617FF01689}" srcOrd="0" destOrd="0" parTransId="{74D55B0B-2630-4BEE-AD2C-BCB7A258DAFF}" sibTransId="{E366F7F7-0351-47A5-9D9E-7B86F6A45E86}"/>
    <dgm:cxn modelId="{76B15D74-622E-4C6B-81B3-FC17424BCFBC}" srcId="{59511A22-EAB1-4EA2-B4B4-FA0BC8080102}" destId="{FA597644-31FD-4266-B60F-E7D9F0573856}" srcOrd="3" destOrd="0" parTransId="{9A8963C0-46EA-4332-96DB-8A5A9CB342C5}" sibTransId="{75C0A272-2A5B-4257-8D00-3ADBB504DB4D}"/>
    <dgm:cxn modelId="{07403E94-24A8-4148-80BA-2E62B33E9851}" type="presOf" srcId="{59511A22-EAB1-4EA2-B4B4-FA0BC8080102}" destId="{35CDDEB0-A82C-47A8-84DE-08C30C596DD0}" srcOrd="0" destOrd="0" presId="urn:microsoft.com/office/officeart/2008/layout/PictureStrips"/>
    <dgm:cxn modelId="{9A13D297-B1D5-4B15-B1AD-CAABA0BC2636}" srcId="{51CE0926-CE64-4A4A-B947-C969E08D77E5}" destId="{624C8437-7589-4982-B0BC-6E69CAB67EA3}" srcOrd="0" destOrd="0" parTransId="{003B6C5C-0C7D-4D4F-9977-57293A48002E}" sibTransId="{3E0278D4-FACC-4EF3-AB00-58FEEFF55CC4}"/>
    <dgm:cxn modelId="{B0ADFDA3-C9BB-4040-BAE8-4B312CB34F5F}" srcId="{59511A22-EAB1-4EA2-B4B4-FA0BC8080102}" destId="{51CE0926-CE64-4A4A-B947-C969E08D77E5}" srcOrd="2" destOrd="0" parTransId="{BF722881-ED35-42A4-B622-29268814EEDE}" sibTransId="{D4B51083-84FB-4226-BC74-758AADA8682C}"/>
    <dgm:cxn modelId="{17FAB1AB-AC4D-4B3F-A0E6-A4F3C578D6E0}" type="presOf" srcId="{BBD8FD08-716D-48EB-AC05-B3EBA084A42E}" destId="{06E86DED-1BED-4E2D-83E6-475007786545}" srcOrd="0" destOrd="1" presId="urn:microsoft.com/office/officeart/2008/layout/PictureStrips"/>
    <dgm:cxn modelId="{1C9356DC-34C5-46D8-8D68-18E99B8CFFD8}" type="presOf" srcId="{FA597644-31FD-4266-B60F-E7D9F0573856}" destId="{06E86DED-1BED-4E2D-83E6-475007786545}" srcOrd="0" destOrd="0" presId="urn:microsoft.com/office/officeart/2008/layout/PictureStrips"/>
    <dgm:cxn modelId="{87F374E4-05DD-4D23-BC1C-20CEF7B3229D}" srcId="{FA597644-31FD-4266-B60F-E7D9F0573856}" destId="{BBD8FD08-716D-48EB-AC05-B3EBA084A42E}" srcOrd="0" destOrd="0" parTransId="{D5BF3915-420B-4295-9462-B7128EB6F5CE}" sibTransId="{4C470335-DBA2-4E82-8C7F-35E1E4A1D8AE}"/>
    <dgm:cxn modelId="{C06C37ED-5FB8-4D5B-930B-A609BC49C1B2}" type="presOf" srcId="{624C8437-7589-4982-B0BC-6E69CAB67EA3}" destId="{A12120B1-E105-4792-84CE-6D73625B367D}" srcOrd="0" destOrd="1" presId="urn:microsoft.com/office/officeart/2008/layout/PictureStrips"/>
    <dgm:cxn modelId="{73BAA92B-B578-4A47-B143-7102E8BA6D42}" type="presParOf" srcId="{35CDDEB0-A82C-47A8-84DE-08C30C596DD0}" destId="{42856920-2C62-43CE-B9EB-47FFBE0DA60B}" srcOrd="0" destOrd="0" presId="urn:microsoft.com/office/officeart/2008/layout/PictureStrips"/>
    <dgm:cxn modelId="{B6956610-092A-4DD0-A0B9-7AE061C97919}" type="presParOf" srcId="{42856920-2C62-43CE-B9EB-47FFBE0DA60B}" destId="{13FFA5FC-7816-4350-A0B3-67E3A59D85C0}" srcOrd="0" destOrd="0" presId="urn:microsoft.com/office/officeart/2008/layout/PictureStrips"/>
    <dgm:cxn modelId="{0E0F1FC1-9E63-47C9-B8F7-1B3A970C100F}" type="presParOf" srcId="{42856920-2C62-43CE-B9EB-47FFBE0DA60B}" destId="{56A5B4DB-8C14-4EEF-B6F3-384550A01CD4}" srcOrd="1" destOrd="0" presId="urn:microsoft.com/office/officeart/2008/layout/PictureStrips"/>
    <dgm:cxn modelId="{143D92A5-0786-4D6D-ADD0-DA5D8CF891B6}" type="presParOf" srcId="{35CDDEB0-A82C-47A8-84DE-08C30C596DD0}" destId="{0DB28580-ABE1-4BB8-8663-94BFF2C67E67}" srcOrd="1" destOrd="0" presId="urn:microsoft.com/office/officeart/2008/layout/PictureStrips"/>
    <dgm:cxn modelId="{1A45AB4C-8CF9-440F-B8CB-190980EEF251}" type="presParOf" srcId="{35CDDEB0-A82C-47A8-84DE-08C30C596DD0}" destId="{53B7EFC3-661E-4979-A212-C52EB5CA38EC}" srcOrd="2" destOrd="0" presId="urn:microsoft.com/office/officeart/2008/layout/PictureStrips"/>
    <dgm:cxn modelId="{62B60FEE-63A4-46C5-AFD3-A7989962F8FB}" type="presParOf" srcId="{53B7EFC3-661E-4979-A212-C52EB5CA38EC}" destId="{D08AFFD0-927C-4744-AE45-842D1502DB24}" srcOrd="0" destOrd="0" presId="urn:microsoft.com/office/officeart/2008/layout/PictureStrips"/>
    <dgm:cxn modelId="{7432CE4A-7030-4D62-A8AB-C6584F25C449}" type="presParOf" srcId="{53B7EFC3-661E-4979-A212-C52EB5CA38EC}" destId="{2781A9B4-AC1B-4BCB-8662-41C2DB6BC530}" srcOrd="1" destOrd="0" presId="urn:microsoft.com/office/officeart/2008/layout/PictureStrips"/>
    <dgm:cxn modelId="{343D5020-CA99-45C7-AE4F-4F3455BA1DC1}" type="presParOf" srcId="{35CDDEB0-A82C-47A8-84DE-08C30C596DD0}" destId="{02B839B6-EAC3-4B0E-9EEC-777EBD1A29E3}" srcOrd="3" destOrd="0" presId="urn:microsoft.com/office/officeart/2008/layout/PictureStrips"/>
    <dgm:cxn modelId="{B462C4AB-3BBD-4B40-85E8-AE10BF5CD0F4}" type="presParOf" srcId="{35CDDEB0-A82C-47A8-84DE-08C30C596DD0}" destId="{96C45288-0732-4987-AE37-263D9956F519}" srcOrd="4" destOrd="0" presId="urn:microsoft.com/office/officeart/2008/layout/PictureStrips"/>
    <dgm:cxn modelId="{752848B5-6F96-4046-A289-7A3CE8630D7D}" type="presParOf" srcId="{96C45288-0732-4987-AE37-263D9956F519}" destId="{A12120B1-E105-4792-84CE-6D73625B367D}" srcOrd="0" destOrd="0" presId="urn:microsoft.com/office/officeart/2008/layout/PictureStrips"/>
    <dgm:cxn modelId="{3EA14855-4A4A-4D9A-9EF8-3DF10D52CB5C}" type="presParOf" srcId="{96C45288-0732-4987-AE37-263D9956F519}" destId="{37D9983D-75A6-429A-87EB-545E97AF92C7}" srcOrd="1" destOrd="0" presId="urn:microsoft.com/office/officeart/2008/layout/PictureStrips"/>
    <dgm:cxn modelId="{67D6C5BE-6A0B-4A0F-8EFD-885906875EDF}" type="presParOf" srcId="{35CDDEB0-A82C-47A8-84DE-08C30C596DD0}" destId="{9489EDA6-71DB-43C7-97BC-2AF6964E3901}" srcOrd="5" destOrd="0" presId="urn:microsoft.com/office/officeart/2008/layout/PictureStrips"/>
    <dgm:cxn modelId="{399CB98A-55E1-4909-8F17-7AA99F266BBF}" type="presParOf" srcId="{35CDDEB0-A82C-47A8-84DE-08C30C596DD0}" destId="{BB2C3093-D5D2-4F89-AB6A-F51156D921DC}" srcOrd="6" destOrd="0" presId="urn:microsoft.com/office/officeart/2008/layout/PictureStrips"/>
    <dgm:cxn modelId="{AD25FE29-17D8-4E7A-BB1B-EF36B77616A7}" type="presParOf" srcId="{BB2C3093-D5D2-4F89-AB6A-F51156D921DC}" destId="{06E86DED-1BED-4E2D-83E6-475007786545}" srcOrd="0" destOrd="0" presId="urn:microsoft.com/office/officeart/2008/layout/PictureStrips"/>
    <dgm:cxn modelId="{18C7748B-8027-47B9-BE5D-471366EF8522}" type="presParOf" srcId="{BB2C3093-D5D2-4F89-AB6A-F51156D921DC}" destId="{43A857EB-0DDB-43F3-9DF8-80024BA8BBA1}"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27E1C-E5AA-4B47-B7DF-ECC57AD88886}">
      <dsp:nvSpPr>
        <dsp:cNvPr id="0" name=""/>
        <dsp:cNvSpPr/>
      </dsp:nvSpPr>
      <dsp:spPr>
        <a:xfrm>
          <a:off x="0" y="3111"/>
          <a:ext cx="8128000" cy="3251199"/>
        </a:xfrm>
        <a:prstGeom prst="leftRightRibb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6B5AD2-1C97-4BCA-A83E-57812844076D}">
      <dsp:nvSpPr>
        <dsp:cNvPr id="0" name=""/>
        <dsp:cNvSpPr/>
      </dsp:nvSpPr>
      <dsp:spPr>
        <a:xfrm>
          <a:off x="975360" y="572071"/>
          <a:ext cx="2682239" cy="159308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Competence</a:t>
          </a:r>
        </a:p>
      </dsp:txBody>
      <dsp:txXfrm>
        <a:off x="975360" y="572071"/>
        <a:ext cx="2682239" cy="1593088"/>
      </dsp:txXfrm>
    </dsp:sp>
    <dsp:sp modelId="{474FAB75-6725-4215-9258-8ABA24A24BB3}">
      <dsp:nvSpPr>
        <dsp:cNvPr id="0" name=""/>
        <dsp:cNvSpPr/>
      </dsp:nvSpPr>
      <dsp:spPr>
        <a:xfrm>
          <a:off x="4064000" y="1092263"/>
          <a:ext cx="3169920" cy="159308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marL="0" lvl="0" indent="0" algn="l" defTabSz="1066800">
            <a:lnSpc>
              <a:spcPct val="90000"/>
            </a:lnSpc>
            <a:spcBef>
              <a:spcPct val="0"/>
            </a:spcBef>
            <a:spcAft>
              <a:spcPct val="35000"/>
            </a:spcAft>
            <a:buNone/>
          </a:pPr>
          <a:r>
            <a:rPr lang="en-US" sz="2400" kern="1200" dirty="0"/>
            <a:t>Trustworthiness</a:t>
          </a:r>
        </a:p>
        <a:p>
          <a:pPr marL="171450" lvl="1" indent="-171450" algn="l" defTabSz="844550">
            <a:lnSpc>
              <a:spcPct val="90000"/>
            </a:lnSpc>
            <a:spcBef>
              <a:spcPct val="0"/>
            </a:spcBef>
            <a:spcAft>
              <a:spcPct val="15000"/>
            </a:spcAft>
            <a:buChar char="•"/>
          </a:pPr>
          <a:r>
            <a:rPr lang="en-US" sz="1900" kern="1200" dirty="0"/>
            <a:t>Discernment</a:t>
          </a:r>
        </a:p>
        <a:p>
          <a:pPr marL="171450" lvl="1" indent="-171450" algn="l" defTabSz="844550">
            <a:lnSpc>
              <a:spcPct val="90000"/>
            </a:lnSpc>
            <a:spcBef>
              <a:spcPct val="0"/>
            </a:spcBef>
            <a:spcAft>
              <a:spcPct val="15000"/>
            </a:spcAft>
            <a:buChar char="•"/>
          </a:pPr>
          <a:r>
            <a:rPr lang="en-US" sz="1900" kern="1200" dirty="0"/>
            <a:t>Truthfulness</a:t>
          </a:r>
        </a:p>
        <a:p>
          <a:pPr marL="171450" lvl="1" indent="-171450" algn="l" defTabSz="844550">
            <a:lnSpc>
              <a:spcPct val="90000"/>
            </a:lnSpc>
            <a:spcBef>
              <a:spcPct val="0"/>
            </a:spcBef>
            <a:spcAft>
              <a:spcPct val="15000"/>
            </a:spcAft>
            <a:buChar char="•"/>
          </a:pPr>
          <a:r>
            <a:rPr lang="en-US" sz="1900" kern="1200" dirty="0"/>
            <a:t>Conscientiousness</a:t>
          </a:r>
        </a:p>
      </dsp:txBody>
      <dsp:txXfrm>
        <a:off x="4064000" y="1092263"/>
        <a:ext cx="3169920" cy="15930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F3EFE-50BF-4EAA-B33F-BCD017193BCE}">
      <dsp:nvSpPr>
        <dsp:cNvPr id="0" name=""/>
        <dsp:cNvSpPr/>
      </dsp:nvSpPr>
      <dsp:spPr>
        <a:xfrm>
          <a:off x="-577706" y="8937"/>
          <a:ext cx="11211169" cy="998534"/>
        </a:xfrm>
        <a:prstGeom prst="roundRect">
          <a:avLst>
            <a:gd name="adj" fmla="val 10000"/>
          </a:avLst>
        </a:prstGeom>
        <a:solidFill>
          <a:schemeClr val="accent2">
            <a:tint val="40000"/>
            <a:hueOff val="0"/>
            <a:satOff val="0"/>
            <a:lumOff val="0"/>
            <a:alphaOff val="0"/>
          </a:schemeClr>
        </a:solidFill>
        <a:ln>
          <a:noFill/>
        </a:ln>
        <a:effectLst>
          <a:outerShdw blurRad="381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017038E-9DB6-447D-B412-4F54E650AAFF}">
      <dsp:nvSpPr>
        <dsp:cNvPr id="0" name=""/>
        <dsp:cNvSpPr/>
      </dsp:nvSpPr>
      <dsp:spPr>
        <a:xfrm>
          <a:off x="-275650" y="233607"/>
          <a:ext cx="549193" cy="5491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381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DC216F-887F-498F-B31D-778A3EBB406F}">
      <dsp:nvSpPr>
        <dsp:cNvPr id="0" name=""/>
        <dsp:cNvSpPr/>
      </dsp:nvSpPr>
      <dsp:spPr>
        <a:xfrm>
          <a:off x="575600" y="8937"/>
          <a:ext cx="5045026" cy="998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78" tIns="105678" rIns="105678" bIns="105678" numCol="1" spcCol="1270" anchor="ctr" anchorCtr="0">
          <a:noAutofit/>
        </a:bodyPr>
        <a:lstStyle/>
        <a:p>
          <a:pPr marL="0" lvl="0" indent="0" algn="l" defTabSz="1422400">
            <a:lnSpc>
              <a:spcPct val="100000"/>
            </a:lnSpc>
            <a:spcBef>
              <a:spcPct val="0"/>
            </a:spcBef>
            <a:spcAft>
              <a:spcPct val="35000"/>
            </a:spcAft>
            <a:buNone/>
          </a:pPr>
          <a:r>
            <a:rPr lang="en-US" sz="3200" kern="1200" dirty="0"/>
            <a:t>Inconsistent</a:t>
          </a:r>
        </a:p>
      </dsp:txBody>
      <dsp:txXfrm>
        <a:off x="575600" y="8937"/>
        <a:ext cx="5045026" cy="998534"/>
      </dsp:txXfrm>
    </dsp:sp>
    <dsp:sp modelId="{2FEA987D-12C0-46E1-AD8E-594E7DE7A422}">
      <dsp:nvSpPr>
        <dsp:cNvPr id="0" name=""/>
        <dsp:cNvSpPr/>
      </dsp:nvSpPr>
      <dsp:spPr>
        <a:xfrm>
          <a:off x="3254379" y="1318"/>
          <a:ext cx="7292498" cy="998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78" tIns="105678" rIns="105678" bIns="105678" numCol="1" spcCol="1270" anchor="ctr" anchorCtr="0">
          <a:noAutofit/>
        </a:bodyPr>
        <a:lstStyle/>
        <a:p>
          <a:pPr marL="0" lvl="0" indent="0" algn="l" defTabSz="1066800">
            <a:lnSpc>
              <a:spcPct val="100000"/>
            </a:lnSpc>
            <a:spcBef>
              <a:spcPct val="0"/>
            </a:spcBef>
            <a:spcAft>
              <a:spcPct val="35000"/>
            </a:spcAft>
            <a:buNone/>
          </a:pPr>
          <a:r>
            <a:rPr lang="en-US" sz="2400" kern="1200" dirty="0"/>
            <a:t>Answers are probabilistic, but not the most probable!</a:t>
          </a:r>
        </a:p>
      </dsp:txBody>
      <dsp:txXfrm>
        <a:off x="3254379" y="1318"/>
        <a:ext cx="7292498" cy="998534"/>
      </dsp:txXfrm>
    </dsp:sp>
    <dsp:sp modelId="{6DEF3B0A-0BFC-428A-8F19-661F152D9DCF}">
      <dsp:nvSpPr>
        <dsp:cNvPr id="0" name=""/>
        <dsp:cNvSpPr/>
      </dsp:nvSpPr>
      <dsp:spPr>
        <a:xfrm>
          <a:off x="-577706" y="1257105"/>
          <a:ext cx="11211169" cy="998534"/>
        </a:xfrm>
        <a:prstGeom prst="roundRect">
          <a:avLst>
            <a:gd name="adj" fmla="val 10000"/>
          </a:avLst>
        </a:prstGeom>
        <a:solidFill>
          <a:schemeClr val="accent2">
            <a:tint val="40000"/>
            <a:hueOff val="0"/>
            <a:satOff val="0"/>
            <a:lumOff val="0"/>
            <a:alphaOff val="0"/>
          </a:schemeClr>
        </a:solidFill>
        <a:ln>
          <a:noFill/>
        </a:ln>
        <a:effectLst>
          <a:outerShdw blurRad="381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AB6CD1D-0D17-479C-AE18-0B19AA4280C7}">
      <dsp:nvSpPr>
        <dsp:cNvPr id="0" name=""/>
        <dsp:cNvSpPr/>
      </dsp:nvSpPr>
      <dsp:spPr>
        <a:xfrm>
          <a:off x="-275650" y="1481775"/>
          <a:ext cx="549193" cy="5491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381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A297FFA-E71C-485F-A000-D1AD2E7FBEDF}">
      <dsp:nvSpPr>
        <dsp:cNvPr id="0" name=""/>
        <dsp:cNvSpPr/>
      </dsp:nvSpPr>
      <dsp:spPr>
        <a:xfrm>
          <a:off x="575600" y="1257105"/>
          <a:ext cx="5045026" cy="998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78" tIns="105678" rIns="105678" bIns="105678" numCol="1" spcCol="1270" anchor="ctr" anchorCtr="0">
          <a:noAutofit/>
        </a:bodyPr>
        <a:lstStyle/>
        <a:p>
          <a:pPr marL="0" lvl="0" indent="0" algn="l" defTabSz="1422400">
            <a:lnSpc>
              <a:spcPct val="100000"/>
            </a:lnSpc>
            <a:spcBef>
              <a:spcPct val="0"/>
            </a:spcBef>
            <a:spcAft>
              <a:spcPct val="35000"/>
            </a:spcAft>
            <a:buNone/>
          </a:pPr>
          <a:r>
            <a:rPr lang="en-US" sz="3200" kern="1200" dirty="0"/>
            <a:t>Hallucination</a:t>
          </a:r>
        </a:p>
      </dsp:txBody>
      <dsp:txXfrm>
        <a:off x="575600" y="1257105"/>
        <a:ext cx="5045026" cy="998534"/>
      </dsp:txXfrm>
    </dsp:sp>
    <dsp:sp modelId="{288313E3-B180-414D-AD38-2F29A3197563}">
      <dsp:nvSpPr>
        <dsp:cNvPr id="0" name=""/>
        <dsp:cNvSpPr/>
      </dsp:nvSpPr>
      <dsp:spPr>
        <a:xfrm>
          <a:off x="3260968" y="1249486"/>
          <a:ext cx="7297759" cy="998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78" tIns="105678" rIns="105678" bIns="105678" numCol="1" spcCol="1270" anchor="ctr" anchorCtr="0">
          <a:noAutofit/>
        </a:bodyPr>
        <a:lstStyle/>
        <a:p>
          <a:pPr marL="0" lvl="0" indent="0" algn="l" defTabSz="1066800">
            <a:lnSpc>
              <a:spcPct val="100000"/>
            </a:lnSpc>
            <a:spcBef>
              <a:spcPct val="0"/>
            </a:spcBef>
            <a:spcAft>
              <a:spcPct val="35000"/>
            </a:spcAft>
            <a:buNone/>
          </a:pPr>
          <a:r>
            <a:rPr lang="en-US" sz="2400" kern="1200" dirty="0"/>
            <a:t>Generator can perceive nonexistent patterns, creating nonsensical or inaccurate output.</a:t>
          </a:r>
        </a:p>
      </dsp:txBody>
      <dsp:txXfrm>
        <a:off x="3260968" y="1249486"/>
        <a:ext cx="7297759" cy="998534"/>
      </dsp:txXfrm>
    </dsp:sp>
    <dsp:sp modelId="{641F330D-A93B-4DB5-A2C0-886D624E46FD}">
      <dsp:nvSpPr>
        <dsp:cNvPr id="0" name=""/>
        <dsp:cNvSpPr/>
      </dsp:nvSpPr>
      <dsp:spPr>
        <a:xfrm>
          <a:off x="-577706" y="2505272"/>
          <a:ext cx="11211169" cy="998534"/>
        </a:xfrm>
        <a:prstGeom prst="roundRect">
          <a:avLst>
            <a:gd name="adj" fmla="val 10000"/>
          </a:avLst>
        </a:prstGeom>
        <a:solidFill>
          <a:schemeClr val="accent2">
            <a:tint val="40000"/>
            <a:hueOff val="0"/>
            <a:satOff val="0"/>
            <a:lumOff val="0"/>
            <a:alphaOff val="0"/>
          </a:schemeClr>
        </a:solidFill>
        <a:ln>
          <a:noFill/>
        </a:ln>
        <a:effectLst>
          <a:outerShdw blurRad="381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A1701E5-273D-45A9-8DEB-B97722CA99FB}">
      <dsp:nvSpPr>
        <dsp:cNvPr id="0" name=""/>
        <dsp:cNvSpPr/>
      </dsp:nvSpPr>
      <dsp:spPr>
        <a:xfrm>
          <a:off x="-275650" y="2729942"/>
          <a:ext cx="549193" cy="5491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381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7F54B87-1FEC-4A2C-8551-609697BD5610}">
      <dsp:nvSpPr>
        <dsp:cNvPr id="0" name=""/>
        <dsp:cNvSpPr/>
      </dsp:nvSpPr>
      <dsp:spPr>
        <a:xfrm>
          <a:off x="575600" y="2505272"/>
          <a:ext cx="5045026" cy="998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78" tIns="105678" rIns="105678" bIns="105678" numCol="1" spcCol="1270" anchor="ctr" anchorCtr="0">
          <a:noAutofit/>
        </a:bodyPr>
        <a:lstStyle/>
        <a:p>
          <a:pPr marL="0" lvl="0" indent="0" algn="l" defTabSz="1422400">
            <a:lnSpc>
              <a:spcPct val="100000"/>
            </a:lnSpc>
            <a:spcBef>
              <a:spcPct val="0"/>
            </a:spcBef>
            <a:spcAft>
              <a:spcPct val="35000"/>
            </a:spcAft>
            <a:buNone/>
          </a:pPr>
          <a:r>
            <a:rPr lang="en-US" sz="3200" kern="1200" dirty="0"/>
            <a:t>Incomplete</a:t>
          </a:r>
        </a:p>
      </dsp:txBody>
      <dsp:txXfrm>
        <a:off x="575600" y="2505272"/>
        <a:ext cx="5045026" cy="998534"/>
      </dsp:txXfrm>
    </dsp:sp>
    <dsp:sp modelId="{1D098ED5-77CD-486C-9C70-F6B374520778}">
      <dsp:nvSpPr>
        <dsp:cNvPr id="0" name=""/>
        <dsp:cNvSpPr/>
      </dsp:nvSpPr>
      <dsp:spPr>
        <a:xfrm>
          <a:off x="3250721" y="2516126"/>
          <a:ext cx="7262635" cy="998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78" tIns="105678" rIns="105678" bIns="105678" numCol="1" spcCol="1270" anchor="ctr" anchorCtr="0">
          <a:noAutofit/>
        </a:bodyPr>
        <a:lstStyle/>
        <a:p>
          <a:pPr marL="0" lvl="0" indent="0" algn="l" defTabSz="1066800">
            <a:lnSpc>
              <a:spcPct val="100000"/>
            </a:lnSpc>
            <a:spcBef>
              <a:spcPct val="0"/>
            </a:spcBef>
            <a:spcAft>
              <a:spcPct val="35000"/>
            </a:spcAft>
            <a:buNone/>
          </a:pPr>
          <a:r>
            <a:rPr lang="en-US" sz="2400" kern="1200" dirty="0"/>
            <a:t>Training corpus has not been revealed – unclear medical knowledge.</a:t>
          </a:r>
        </a:p>
      </dsp:txBody>
      <dsp:txXfrm>
        <a:off x="3250721" y="2516126"/>
        <a:ext cx="7262635" cy="998534"/>
      </dsp:txXfrm>
    </dsp:sp>
    <dsp:sp modelId="{FDB897A1-BD0A-4C8B-B24C-98B6E53FDD10}">
      <dsp:nvSpPr>
        <dsp:cNvPr id="0" name=""/>
        <dsp:cNvSpPr/>
      </dsp:nvSpPr>
      <dsp:spPr>
        <a:xfrm>
          <a:off x="-577706" y="3753440"/>
          <a:ext cx="11211169" cy="998534"/>
        </a:xfrm>
        <a:prstGeom prst="roundRect">
          <a:avLst>
            <a:gd name="adj" fmla="val 10000"/>
          </a:avLst>
        </a:prstGeom>
        <a:solidFill>
          <a:schemeClr val="accent2">
            <a:tint val="40000"/>
            <a:hueOff val="0"/>
            <a:satOff val="0"/>
            <a:lumOff val="0"/>
            <a:alphaOff val="0"/>
          </a:schemeClr>
        </a:solidFill>
        <a:ln>
          <a:noFill/>
        </a:ln>
        <a:effectLst>
          <a:outerShdw blurRad="381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AEB7980-8FCD-40DD-92C6-E3051F694052}">
      <dsp:nvSpPr>
        <dsp:cNvPr id="0" name=""/>
        <dsp:cNvSpPr/>
      </dsp:nvSpPr>
      <dsp:spPr>
        <a:xfrm>
          <a:off x="-275650" y="3978110"/>
          <a:ext cx="549193" cy="5491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381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7F72FA2-4EAF-4423-BED4-8D38754CA8BB}">
      <dsp:nvSpPr>
        <dsp:cNvPr id="0" name=""/>
        <dsp:cNvSpPr/>
      </dsp:nvSpPr>
      <dsp:spPr>
        <a:xfrm>
          <a:off x="575600" y="3753440"/>
          <a:ext cx="5045026" cy="998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78" tIns="105678" rIns="105678" bIns="105678" numCol="1" spcCol="1270" anchor="ctr" anchorCtr="0">
          <a:noAutofit/>
        </a:bodyPr>
        <a:lstStyle/>
        <a:p>
          <a:pPr marL="0" lvl="0" indent="0" algn="l" defTabSz="1422400">
            <a:lnSpc>
              <a:spcPct val="100000"/>
            </a:lnSpc>
            <a:spcBef>
              <a:spcPct val="0"/>
            </a:spcBef>
            <a:spcAft>
              <a:spcPct val="35000"/>
            </a:spcAft>
            <a:buNone/>
          </a:pPr>
          <a:r>
            <a:rPr lang="en-US" sz="3200" kern="1200" dirty="0"/>
            <a:t>Biased</a:t>
          </a:r>
        </a:p>
      </dsp:txBody>
      <dsp:txXfrm>
        <a:off x="575600" y="3753440"/>
        <a:ext cx="5045026" cy="998534"/>
      </dsp:txXfrm>
    </dsp:sp>
    <dsp:sp modelId="{9608964C-0E65-4493-978E-9DC74037BDD8}">
      <dsp:nvSpPr>
        <dsp:cNvPr id="0" name=""/>
        <dsp:cNvSpPr/>
      </dsp:nvSpPr>
      <dsp:spPr>
        <a:xfrm>
          <a:off x="3253552" y="3753440"/>
          <a:ext cx="7325919" cy="998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78" tIns="105678" rIns="105678" bIns="105678" numCol="1" spcCol="1270" anchor="ctr" anchorCtr="0">
          <a:noAutofit/>
        </a:bodyPr>
        <a:lstStyle/>
        <a:p>
          <a:pPr marL="0" lvl="0" indent="0" algn="l" defTabSz="1066800">
            <a:lnSpc>
              <a:spcPct val="100000"/>
            </a:lnSpc>
            <a:spcBef>
              <a:spcPct val="0"/>
            </a:spcBef>
            <a:spcAft>
              <a:spcPct val="35000"/>
            </a:spcAft>
            <a:buNone/>
          </a:pPr>
          <a:r>
            <a:rPr lang="en-US" sz="2400" kern="1200" dirty="0"/>
            <a:t>Repeats biases existing in the training corpus.</a:t>
          </a:r>
        </a:p>
      </dsp:txBody>
      <dsp:txXfrm>
        <a:off x="3253552" y="3753440"/>
        <a:ext cx="7325919" cy="9985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AECD9-A0A9-4243-B4F3-B1BACEEB4946}">
      <dsp:nvSpPr>
        <dsp:cNvPr id="0" name=""/>
        <dsp:cNvSpPr/>
      </dsp:nvSpPr>
      <dsp:spPr>
        <a:xfrm>
          <a:off x="0" y="394083"/>
          <a:ext cx="2875786" cy="93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dirty="0"/>
            <a:t>Methods &amp; Measures</a:t>
          </a:r>
        </a:p>
      </dsp:txBody>
      <dsp:txXfrm>
        <a:off x="0" y="394083"/>
        <a:ext cx="2875786" cy="935550"/>
      </dsp:txXfrm>
    </dsp:sp>
    <dsp:sp modelId="{15BBF226-501C-4011-A1A2-06D4D62796E1}">
      <dsp:nvSpPr>
        <dsp:cNvPr id="0" name=""/>
        <dsp:cNvSpPr/>
      </dsp:nvSpPr>
      <dsp:spPr>
        <a:xfrm>
          <a:off x="2875786" y="101724"/>
          <a:ext cx="575157" cy="1520268"/>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A60414-CCB3-42B1-90C0-84F9FB758DE5}">
      <dsp:nvSpPr>
        <dsp:cNvPr id="0" name=""/>
        <dsp:cNvSpPr/>
      </dsp:nvSpPr>
      <dsp:spPr>
        <a:xfrm>
          <a:off x="3681006" y="101724"/>
          <a:ext cx="7822138" cy="152026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Case development</a:t>
          </a:r>
        </a:p>
        <a:p>
          <a:pPr marL="285750" lvl="1" indent="-285750" algn="l" defTabSz="1244600">
            <a:lnSpc>
              <a:spcPct val="90000"/>
            </a:lnSpc>
            <a:spcBef>
              <a:spcPct val="0"/>
            </a:spcBef>
            <a:spcAft>
              <a:spcPct val="15000"/>
            </a:spcAft>
            <a:buChar char="•"/>
          </a:pPr>
          <a:r>
            <a:rPr lang="en-US" sz="2800" kern="1200" dirty="0"/>
            <a:t>MCQ development</a:t>
          </a:r>
        </a:p>
        <a:p>
          <a:pPr marL="285750" lvl="1" indent="-285750" algn="l" defTabSz="1244600">
            <a:lnSpc>
              <a:spcPct val="90000"/>
            </a:lnSpc>
            <a:spcBef>
              <a:spcPct val="0"/>
            </a:spcBef>
            <a:spcAft>
              <a:spcPct val="15000"/>
            </a:spcAft>
            <a:buChar char="•"/>
          </a:pPr>
          <a:r>
            <a:rPr lang="en-US" sz="2800" kern="1200" dirty="0"/>
            <a:t>Rubric development</a:t>
          </a:r>
        </a:p>
      </dsp:txBody>
      <dsp:txXfrm>
        <a:off x="3681006" y="101724"/>
        <a:ext cx="7822138" cy="1520268"/>
      </dsp:txXfrm>
    </dsp:sp>
    <dsp:sp modelId="{97C78D98-EE9E-443A-A466-2E6182C38E7B}">
      <dsp:nvSpPr>
        <dsp:cNvPr id="0" name=""/>
        <dsp:cNvSpPr/>
      </dsp:nvSpPr>
      <dsp:spPr>
        <a:xfrm>
          <a:off x="0" y="1748780"/>
          <a:ext cx="2875786"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dirty="0"/>
            <a:t>Delivery</a:t>
          </a:r>
        </a:p>
      </dsp:txBody>
      <dsp:txXfrm>
        <a:off x="0" y="1748780"/>
        <a:ext cx="2875786" cy="554400"/>
      </dsp:txXfrm>
    </dsp:sp>
    <dsp:sp modelId="{B7FDFB18-9A45-42CD-856E-892723F221B1}">
      <dsp:nvSpPr>
        <dsp:cNvPr id="0" name=""/>
        <dsp:cNvSpPr/>
      </dsp:nvSpPr>
      <dsp:spPr>
        <a:xfrm>
          <a:off x="2875786" y="1722792"/>
          <a:ext cx="575157" cy="606375"/>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12A058-336C-47D0-965A-8C65E52B2F73}">
      <dsp:nvSpPr>
        <dsp:cNvPr id="0" name=""/>
        <dsp:cNvSpPr/>
      </dsp:nvSpPr>
      <dsp:spPr>
        <a:xfrm>
          <a:off x="3681006" y="1722792"/>
          <a:ext cx="7822138" cy="606375"/>
        </a:xfrm>
        <a:prstGeom prst="rect">
          <a:avLst/>
        </a:prstGeom>
        <a:solidFill>
          <a:schemeClr val="accent3">
            <a:hueOff val="107142"/>
            <a:satOff val="-12023"/>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AI interactions (chatbots, artificial humans)</a:t>
          </a:r>
        </a:p>
      </dsp:txBody>
      <dsp:txXfrm>
        <a:off x="3681006" y="1722792"/>
        <a:ext cx="7822138" cy="606375"/>
      </dsp:txXfrm>
    </dsp:sp>
    <dsp:sp modelId="{BC88EEA7-33EE-4176-9C1B-50297080A48C}">
      <dsp:nvSpPr>
        <dsp:cNvPr id="0" name=""/>
        <dsp:cNvSpPr/>
      </dsp:nvSpPr>
      <dsp:spPr>
        <a:xfrm>
          <a:off x="0" y="2655192"/>
          <a:ext cx="2875786"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dirty="0"/>
            <a:t>Data Collection</a:t>
          </a:r>
        </a:p>
      </dsp:txBody>
      <dsp:txXfrm>
        <a:off x="0" y="2655192"/>
        <a:ext cx="2875786" cy="554400"/>
      </dsp:txXfrm>
    </dsp:sp>
    <dsp:sp modelId="{20F92546-7BC9-4F7E-9AD5-46BB42FE3E54}">
      <dsp:nvSpPr>
        <dsp:cNvPr id="0" name=""/>
        <dsp:cNvSpPr/>
      </dsp:nvSpPr>
      <dsp:spPr>
        <a:xfrm>
          <a:off x="2875786" y="2429967"/>
          <a:ext cx="575157" cy="1004850"/>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F7C680-6018-40EE-B78E-6C6048CEA89B}">
      <dsp:nvSpPr>
        <dsp:cNvPr id="0" name=""/>
        <dsp:cNvSpPr/>
      </dsp:nvSpPr>
      <dsp:spPr>
        <a:xfrm>
          <a:off x="3681006" y="2429967"/>
          <a:ext cx="7822138" cy="1004850"/>
        </a:xfrm>
        <a:prstGeom prst="rect">
          <a:avLst/>
        </a:prstGeom>
        <a:solidFill>
          <a:schemeClr val="accent3">
            <a:hueOff val="214284"/>
            <a:satOff val="-24046"/>
            <a:lumOff val="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Natural language processing (audio or written transcripts)</a:t>
          </a:r>
        </a:p>
      </dsp:txBody>
      <dsp:txXfrm>
        <a:off x="3681006" y="2429967"/>
        <a:ext cx="7822138" cy="1004850"/>
      </dsp:txXfrm>
    </dsp:sp>
    <dsp:sp modelId="{E675B5F9-0BF9-4768-AEB2-2BB2526880CB}">
      <dsp:nvSpPr>
        <dsp:cNvPr id="0" name=""/>
        <dsp:cNvSpPr/>
      </dsp:nvSpPr>
      <dsp:spPr>
        <a:xfrm>
          <a:off x="0" y="3795492"/>
          <a:ext cx="2875786"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dirty="0"/>
            <a:t>Data Analysis</a:t>
          </a:r>
        </a:p>
      </dsp:txBody>
      <dsp:txXfrm>
        <a:off x="0" y="3795492"/>
        <a:ext cx="2875786" cy="554400"/>
      </dsp:txXfrm>
    </dsp:sp>
    <dsp:sp modelId="{237EF523-411B-4212-84AB-F2FFB558C198}">
      <dsp:nvSpPr>
        <dsp:cNvPr id="0" name=""/>
        <dsp:cNvSpPr/>
      </dsp:nvSpPr>
      <dsp:spPr>
        <a:xfrm>
          <a:off x="2875786" y="3535617"/>
          <a:ext cx="575157" cy="1074150"/>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D82200-E5A6-4308-A3A8-B3CD3C33E99C}">
      <dsp:nvSpPr>
        <dsp:cNvPr id="0" name=""/>
        <dsp:cNvSpPr/>
      </dsp:nvSpPr>
      <dsp:spPr>
        <a:xfrm>
          <a:off x="3681006" y="3535617"/>
          <a:ext cx="7822138" cy="1074150"/>
        </a:xfrm>
        <a:prstGeom prst="rect">
          <a:avLst/>
        </a:prstGeom>
        <a:solidFill>
          <a:schemeClr val="accent3">
            <a:hueOff val="321426"/>
            <a:satOff val="-36069"/>
            <a:lumOff val="6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Automated scoring</a:t>
          </a:r>
        </a:p>
        <a:p>
          <a:pPr marL="285750" lvl="1" indent="-285750" algn="l" defTabSz="1244600">
            <a:lnSpc>
              <a:spcPct val="90000"/>
            </a:lnSpc>
            <a:spcBef>
              <a:spcPct val="0"/>
            </a:spcBef>
            <a:spcAft>
              <a:spcPct val="15000"/>
            </a:spcAft>
            <a:buChar char="•"/>
          </a:pPr>
          <a:r>
            <a:rPr lang="en-US" sz="2800" kern="1200" dirty="0"/>
            <a:t>Text analysis</a:t>
          </a:r>
        </a:p>
      </dsp:txBody>
      <dsp:txXfrm>
        <a:off x="3681006" y="3535617"/>
        <a:ext cx="7822138" cy="1074150"/>
      </dsp:txXfrm>
    </dsp:sp>
    <dsp:sp modelId="{DD244618-E9B0-477A-8195-2962EBF7387A}">
      <dsp:nvSpPr>
        <dsp:cNvPr id="0" name=""/>
        <dsp:cNvSpPr/>
      </dsp:nvSpPr>
      <dsp:spPr>
        <a:xfrm>
          <a:off x="0" y="4736555"/>
          <a:ext cx="2875786"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dirty="0"/>
            <a:t>Results</a:t>
          </a:r>
        </a:p>
      </dsp:txBody>
      <dsp:txXfrm>
        <a:off x="0" y="4736555"/>
        <a:ext cx="2875786" cy="554400"/>
      </dsp:txXfrm>
    </dsp:sp>
    <dsp:sp modelId="{C1B3CB38-ECAD-41BD-849D-E78E485C8753}">
      <dsp:nvSpPr>
        <dsp:cNvPr id="0" name=""/>
        <dsp:cNvSpPr/>
      </dsp:nvSpPr>
      <dsp:spPr>
        <a:xfrm>
          <a:off x="2875786" y="4710567"/>
          <a:ext cx="575157" cy="606375"/>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492A04-54BC-4168-BDEF-BCAA1B8B90A4}">
      <dsp:nvSpPr>
        <dsp:cNvPr id="0" name=""/>
        <dsp:cNvSpPr/>
      </dsp:nvSpPr>
      <dsp:spPr>
        <a:xfrm>
          <a:off x="3681006" y="4710567"/>
          <a:ext cx="7822138" cy="606375"/>
        </a:xfrm>
        <a:prstGeom prst="rect">
          <a:avLst/>
        </a:prstGeom>
        <a:solidFill>
          <a:schemeClr val="accent3">
            <a:hueOff val="428568"/>
            <a:satOff val="-48092"/>
            <a:lumOff val="8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Prioritized feedback (strengths, weaknesses, gaps)</a:t>
          </a:r>
        </a:p>
      </dsp:txBody>
      <dsp:txXfrm>
        <a:off x="3681006" y="4710567"/>
        <a:ext cx="7822138" cy="6063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7B24A-1C2A-4B08-B1FB-761C9846E042}">
      <dsp:nvSpPr>
        <dsp:cNvPr id="0" name=""/>
        <dsp:cNvSpPr/>
      </dsp:nvSpPr>
      <dsp:spPr>
        <a:xfrm rot="5400000">
          <a:off x="-126801" y="128139"/>
          <a:ext cx="845343" cy="59174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A</a:t>
          </a:r>
        </a:p>
      </dsp:txBody>
      <dsp:txXfrm rot="-5400000">
        <a:off x="1" y="297207"/>
        <a:ext cx="591740" cy="253603"/>
      </dsp:txXfrm>
    </dsp:sp>
    <dsp:sp modelId="{62F75EDB-B980-44C3-ABAE-CAC58562C41E}">
      <dsp:nvSpPr>
        <dsp:cNvPr id="0" name=""/>
        <dsp:cNvSpPr/>
      </dsp:nvSpPr>
      <dsp:spPr>
        <a:xfrm rot="5400000">
          <a:off x="5649561" y="-5056483"/>
          <a:ext cx="549473" cy="10665115"/>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t>Define how the AI should </a:t>
          </a:r>
          <a:r>
            <a:rPr lang="en-US" sz="3100" b="1" kern="1200" dirty="0"/>
            <a:t>act</a:t>
          </a:r>
        </a:p>
      </dsp:txBody>
      <dsp:txXfrm rot="-5400000">
        <a:off x="591741" y="28160"/>
        <a:ext cx="10638292" cy="495827"/>
      </dsp:txXfrm>
    </dsp:sp>
    <dsp:sp modelId="{831E81B0-7633-400F-8C6F-BB7CB0711562}">
      <dsp:nvSpPr>
        <dsp:cNvPr id="0" name=""/>
        <dsp:cNvSpPr/>
      </dsp:nvSpPr>
      <dsp:spPr>
        <a:xfrm rot="5400000">
          <a:off x="-126801" y="889914"/>
          <a:ext cx="845343" cy="591740"/>
        </a:xfrm>
        <a:prstGeom prst="chevron">
          <a:avLst/>
        </a:prstGeom>
        <a:solidFill>
          <a:schemeClr val="accent2">
            <a:hueOff val="18907"/>
            <a:satOff val="2173"/>
            <a:lumOff val="-1732"/>
            <a:alphaOff val="0"/>
          </a:schemeClr>
        </a:solidFill>
        <a:ln w="25400" cap="flat" cmpd="sng" algn="ctr">
          <a:solidFill>
            <a:schemeClr val="accent2">
              <a:hueOff val="18907"/>
              <a:satOff val="2173"/>
              <a:lumOff val="-17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U</a:t>
          </a:r>
        </a:p>
      </dsp:txBody>
      <dsp:txXfrm rot="-5400000">
        <a:off x="1" y="1058982"/>
        <a:ext cx="591740" cy="253603"/>
      </dsp:txXfrm>
    </dsp:sp>
    <dsp:sp modelId="{B8552276-292C-4209-8E02-58E7053C7454}">
      <dsp:nvSpPr>
        <dsp:cNvPr id="0" name=""/>
        <dsp:cNvSpPr/>
      </dsp:nvSpPr>
      <dsp:spPr>
        <a:xfrm rot="5400000">
          <a:off x="5649561" y="-4294708"/>
          <a:ext cx="549473" cy="10665115"/>
        </a:xfrm>
        <a:prstGeom prst="round2SameRect">
          <a:avLst/>
        </a:prstGeom>
        <a:solidFill>
          <a:schemeClr val="lt1">
            <a:alpha val="90000"/>
            <a:hueOff val="0"/>
            <a:satOff val="0"/>
            <a:lumOff val="0"/>
            <a:alphaOff val="0"/>
          </a:schemeClr>
        </a:solidFill>
        <a:ln w="25400" cap="flat" cmpd="sng" algn="ctr">
          <a:solidFill>
            <a:schemeClr val="accent2">
              <a:hueOff val="18907"/>
              <a:satOff val="2173"/>
              <a:lumOff val="-17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t>Describe the </a:t>
          </a:r>
          <a:r>
            <a:rPr lang="en-US" sz="3100" b="1" kern="1200" dirty="0"/>
            <a:t>user</a:t>
          </a:r>
          <a:r>
            <a:rPr lang="en-US" sz="3100" kern="1200" dirty="0"/>
            <a:t> or audience</a:t>
          </a:r>
        </a:p>
      </dsp:txBody>
      <dsp:txXfrm rot="-5400000">
        <a:off x="591741" y="789935"/>
        <a:ext cx="10638292" cy="495827"/>
      </dsp:txXfrm>
    </dsp:sp>
    <dsp:sp modelId="{E59D5072-3844-4320-9BBB-A91D12119132}">
      <dsp:nvSpPr>
        <dsp:cNvPr id="0" name=""/>
        <dsp:cNvSpPr/>
      </dsp:nvSpPr>
      <dsp:spPr>
        <a:xfrm rot="5400000">
          <a:off x="-126801" y="1651688"/>
          <a:ext cx="845343" cy="591740"/>
        </a:xfrm>
        <a:prstGeom prst="chevron">
          <a:avLst/>
        </a:prstGeom>
        <a:solidFill>
          <a:schemeClr val="accent2">
            <a:hueOff val="37813"/>
            <a:satOff val="4346"/>
            <a:lumOff val="-3464"/>
            <a:alphaOff val="0"/>
          </a:schemeClr>
        </a:solidFill>
        <a:ln w="25400" cap="flat" cmpd="sng" algn="ctr">
          <a:solidFill>
            <a:schemeClr val="accent2">
              <a:hueOff val="37813"/>
              <a:satOff val="4346"/>
              <a:lumOff val="-34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T</a:t>
          </a:r>
        </a:p>
      </dsp:txBody>
      <dsp:txXfrm rot="-5400000">
        <a:off x="1" y="1820756"/>
        <a:ext cx="591740" cy="253603"/>
      </dsp:txXfrm>
    </dsp:sp>
    <dsp:sp modelId="{DC4C1507-7EC3-4066-8378-EA44C495D70E}">
      <dsp:nvSpPr>
        <dsp:cNvPr id="0" name=""/>
        <dsp:cNvSpPr/>
      </dsp:nvSpPr>
      <dsp:spPr>
        <a:xfrm rot="5400000">
          <a:off x="5649561" y="-3532933"/>
          <a:ext cx="549473" cy="10665115"/>
        </a:xfrm>
        <a:prstGeom prst="round2SameRect">
          <a:avLst/>
        </a:prstGeom>
        <a:solidFill>
          <a:schemeClr val="lt1">
            <a:alpha val="90000"/>
            <a:hueOff val="0"/>
            <a:satOff val="0"/>
            <a:lumOff val="0"/>
            <a:alphaOff val="0"/>
          </a:schemeClr>
        </a:solidFill>
        <a:ln w="25400" cap="flat" cmpd="sng" algn="ctr">
          <a:solidFill>
            <a:schemeClr val="accent2">
              <a:hueOff val="37813"/>
              <a:satOff val="4346"/>
              <a:lumOff val="-34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t>Explain the </a:t>
          </a:r>
          <a:r>
            <a:rPr lang="en-US" sz="3100" b="1" kern="1200" dirty="0"/>
            <a:t>targeted action </a:t>
          </a:r>
          <a:r>
            <a:rPr lang="en-US" sz="3100" kern="1200" dirty="0"/>
            <a:t>with meaningful verb</a:t>
          </a:r>
        </a:p>
      </dsp:txBody>
      <dsp:txXfrm rot="-5400000">
        <a:off x="591741" y="1551710"/>
        <a:ext cx="10638292" cy="495827"/>
      </dsp:txXfrm>
    </dsp:sp>
    <dsp:sp modelId="{612073FC-5FA2-430F-9576-FFB898348F58}">
      <dsp:nvSpPr>
        <dsp:cNvPr id="0" name=""/>
        <dsp:cNvSpPr/>
      </dsp:nvSpPr>
      <dsp:spPr>
        <a:xfrm rot="5400000">
          <a:off x="-126801" y="2413463"/>
          <a:ext cx="845343" cy="591740"/>
        </a:xfrm>
        <a:prstGeom prst="chevron">
          <a:avLst/>
        </a:prstGeom>
        <a:solidFill>
          <a:schemeClr val="accent2">
            <a:hueOff val="56720"/>
            <a:satOff val="6519"/>
            <a:lumOff val="-5196"/>
            <a:alphaOff val="0"/>
          </a:schemeClr>
        </a:solidFill>
        <a:ln w="25400" cap="flat" cmpd="sng" algn="ctr">
          <a:solidFill>
            <a:schemeClr val="accent2">
              <a:hueOff val="56720"/>
              <a:satOff val="6519"/>
              <a:lumOff val="-51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O</a:t>
          </a:r>
        </a:p>
      </dsp:txBody>
      <dsp:txXfrm rot="-5400000">
        <a:off x="1" y="2582531"/>
        <a:ext cx="591740" cy="253603"/>
      </dsp:txXfrm>
    </dsp:sp>
    <dsp:sp modelId="{19971358-358A-4FC7-9419-77667E720F07}">
      <dsp:nvSpPr>
        <dsp:cNvPr id="0" name=""/>
        <dsp:cNvSpPr/>
      </dsp:nvSpPr>
      <dsp:spPr>
        <a:xfrm rot="5400000">
          <a:off x="5649561" y="-2771159"/>
          <a:ext cx="549473" cy="10665115"/>
        </a:xfrm>
        <a:prstGeom prst="round2SameRect">
          <a:avLst/>
        </a:prstGeom>
        <a:solidFill>
          <a:schemeClr val="lt1">
            <a:alpha val="90000"/>
            <a:hueOff val="0"/>
            <a:satOff val="0"/>
            <a:lumOff val="0"/>
            <a:alphaOff val="0"/>
          </a:schemeClr>
        </a:solidFill>
        <a:ln w="25400" cap="flat" cmpd="sng" algn="ctr">
          <a:solidFill>
            <a:schemeClr val="accent2">
              <a:hueOff val="56720"/>
              <a:satOff val="6519"/>
              <a:lumOff val="-5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t>Define the </a:t>
          </a:r>
          <a:r>
            <a:rPr lang="en-US" sz="3100" b="1" kern="1200" dirty="0"/>
            <a:t>output</a:t>
          </a:r>
        </a:p>
      </dsp:txBody>
      <dsp:txXfrm rot="-5400000">
        <a:off x="591741" y="2313484"/>
        <a:ext cx="10638292" cy="495827"/>
      </dsp:txXfrm>
    </dsp:sp>
    <dsp:sp modelId="{D3225F4A-D00E-46CB-B8D5-1FEF6381CB29}">
      <dsp:nvSpPr>
        <dsp:cNvPr id="0" name=""/>
        <dsp:cNvSpPr/>
      </dsp:nvSpPr>
      <dsp:spPr>
        <a:xfrm rot="5400000">
          <a:off x="-126801" y="3175237"/>
          <a:ext cx="845343" cy="591740"/>
        </a:xfrm>
        <a:prstGeom prst="chevron">
          <a:avLst/>
        </a:prstGeom>
        <a:solidFill>
          <a:schemeClr val="accent2">
            <a:hueOff val="75626"/>
            <a:satOff val="8693"/>
            <a:lumOff val="-6929"/>
            <a:alphaOff val="0"/>
          </a:schemeClr>
        </a:solidFill>
        <a:ln w="25400" cap="flat" cmpd="sng" algn="ctr">
          <a:solidFill>
            <a:schemeClr val="accent2">
              <a:hueOff val="75626"/>
              <a:satOff val="8693"/>
              <a:lumOff val="-692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M</a:t>
          </a:r>
        </a:p>
      </dsp:txBody>
      <dsp:txXfrm rot="-5400000">
        <a:off x="1" y="3344305"/>
        <a:ext cx="591740" cy="253603"/>
      </dsp:txXfrm>
    </dsp:sp>
    <dsp:sp modelId="{3ABCB62E-5AD5-40D3-B79C-2972D38138A3}">
      <dsp:nvSpPr>
        <dsp:cNvPr id="0" name=""/>
        <dsp:cNvSpPr/>
      </dsp:nvSpPr>
      <dsp:spPr>
        <a:xfrm rot="5400000">
          <a:off x="5649561" y="-2009384"/>
          <a:ext cx="549473" cy="10665115"/>
        </a:xfrm>
        <a:prstGeom prst="round2SameRect">
          <a:avLst/>
        </a:prstGeom>
        <a:solidFill>
          <a:schemeClr val="lt1">
            <a:alpha val="90000"/>
            <a:hueOff val="0"/>
            <a:satOff val="0"/>
            <a:lumOff val="0"/>
            <a:alphaOff val="0"/>
          </a:schemeClr>
        </a:solidFill>
        <a:ln w="25400" cap="flat" cmpd="sng" algn="ctr">
          <a:solidFill>
            <a:schemeClr val="accent2">
              <a:hueOff val="75626"/>
              <a:satOff val="8693"/>
              <a:lumOff val="-69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t>Describe the </a:t>
          </a:r>
          <a:r>
            <a:rPr lang="en-US" sz="3100" b="1" kern="1200" dirty="0"/>
            <a:t>mode</a:t>
          </a:r>
          <a:r>
            <a:rPr lang="en-US" sz="3100" kern="1200" dirty="0"/>
            <a:t> or tone of the output (default is intelligent)</a:t>
          </a:r>
        </a:p>
      </dsp:txBody>
      <dsp:txXfrm rot="-5400000">
        <a:off x="591741" y="3075259"/>
        <a:ext cx="10638292" cy="495827"/>
      </dsp:txXfrm>
    </dsp:sp>
    <dsp:sp modelId="{FB9DF60E-8556-4F77-8979-BBCFA0A65C31}">
      <dsp:nvSpPr>
        <dsp:cNvPr id="0" name=""/>
        <dsp:cNvSpPr/>
      </dsp:nvSpPr>
      <dsp:spPr>
        <a:xfrm rot="5400000">
          <a:off x="-126801" y="3937012"/>
          <a:ext cx="845343" cy="591740"/>
        </a:xfrm>
        <a:prstGeom prst="chevron">
          <a:avLst/>
        </a:prstGeom>
        <a:solidFill>
          <a:schemeClr val="accent2">
            <a:hueOff val="94533"/>
            <a:satOff val="10866"/>
            <a:lumOff val="-8661"/>
            <a:alphaOff val="0"/>
          </a:schemeClr>
        </a:solidFill>
        <a:ln w="25400" cap="flat" cmpd="sng" algn="ctr">
          <a:solidFill>
            <a:schemeClr val="accent2">
              <a:hueOff val="94533"/>
              <a:satOff val="10866"/>
              <a:lumOff val="-866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A</a:t>
          </a:r>
        </a:p>
      </dsp:txBody>
      <dsp:txXfrm rot="-5400000">
        <a:off x="1" y="4106080"/>
        <a:ext cx="591740" cy="253603"/>
      </dsp:txXfrm>
    </dsp:sp>
    <dsp:sp modelId="{678406CF-A47A-4D6C-A6D9-9684A1B892AD}">
      <dsp:nvSpPr>
        <dsp:cNvPr id="0" name=""/>
        <dsp:cNvSpPr/>
      </dsp:nvSpPr>
      <dsp:spPr>
        <a:xfrm rot="5400000">
          <a:off x="5649561" y="-1247610"/>
          <a:ext cx="549473" cy="10665115"/>
        </a:xfrm>
        <a:prstGeom prst="round2SameRect">
          <a:avLst/>
        </a:prstGeom>
        <a:solidFill>
          <a:schemeClr val="lt1">
            <a:alpha val="90000"/>
            <a:hueOff val="0"/>
            <a:satOff val="0"/>
            <a:lumOff val="0"/>
            <a:alphaOff val="0"/>
          </a:schemeClr>
        </a:solidFill>
        <a:ln w="25400" cap="flat" cmpd="sng" algn="ctr">
          <a:solidFill>
            <a:schemeClr val="accent2">
              <a:hueOff val="94533"/>
              <a:satOff val="10866"/>
              <a:lumOff val="-86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t>Describe </a:t>
          </a:r>
          <a:r>
            <a:rPr lang="en-US" sz="3100" b="1" kern="1200" dirty="0"/>
            <a:t>atypical</a:t>
          </a:r>
          <a:r>
            <a:rPr lang="en-US" sz="3100" kern="1200" dirty="0"/>
            <a:t> limits (if integrated into an application)</a:t>
          </a:r>
        </a:p>
      </dsp:txBody>
      <dsp:txXfrm rot="-5400000">
        <a:off x="591741" y="3837033"/>
        <a:ext cx="10638292" cy="495827"/>
      </dsp:txXfrm>
    </dsp:sp>
    <dsp:sp modelId="{F218C1F4-EE21-41CF-8432-06A03E136F76}">
      <dsp:nvSpPr>
        <dsp:cNvPr id="0" name=""/>
        <dsp:cNvSpPr/>
      </dsp:nvSpPr>
      <dsp:spPr>
        <a:xfrm rot="5400000">
          <a:off x="-126801" y="4698786"/>
          <a:ext cx="845343" cy="591740"/>
        </a:xfrm>
        <a:prstGeom prst="chevron">
          <a:avLst/>
        </a:prstGeom>
        <a:solidFill>
          <a:schemeClr val="accent2">
            <a:hueOff val="113439"/>
            <a:satOff val="13039"/>
            <a:lumOff val="-10393"/>
            <a:alphaOff val="0"/>
          </a:schemeClr>
        </a:solidFill>
        <a:ln w="25400" cap="flat" cmpd="sng" algn="ctr">
          <a:solidFill>
            <a:schemeClr val="accent2">
              <a:hueOff val="113439"/>
              <a:satOff val="13039"/>
              <a:lumOff val="-1039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T</a:t>
          </a:r>
        </a:p>
      </dsp:txBody>
      <dsp:txXfrm rot="-5400000">
        <a:off x="1" y="4867854"/>
        <a:ext cx="591740" cy="253603"/>
      </dsp:txXfrm>
    </dsp:sp>
    <dsp:sp modelId="{EEEC65B0-6F29-4FCD-81F1-C526CAD7885E}">
      <dsp:nvSpPr>
        <dsp:cNvPr id="0" name=""/>
        <dsp:cNvSpPr/>
      </dsp:nvSpPr>
      <dsp:spPr>
        <a:xfrm rot="5400000">
          <a:off x="5649561" y="-485835"/>
          <a:ext cx="549473" cy="10665115"/>
        </a:xfrm>
        <a:prstGeom prst="round2SameRect">
          <a:avLst/>
        </a:prstGeom>
        <a:solidFill>
          <a:schemeClr val="lt1">
            <a:alpha val="90000"/>
            <a:hueOff val="0"/>
            <a:satOff val="0"/>
            <a:lumOff val="0"/>
            <a:alphaOff val="0"/>
          </a:schemeClr>
        </a:solidFill>
        <a:ln w="25400" cap="flat" cmpd="sng" algn="ctr">
          <a:solidFill>
            <a:schemeClr val="accent2">
              <a:hueOff val="113439"/>
              <a:satOff val="13039"/>
              <a:lumOff val="-103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t>Describe any </a:t>
          </a:r>
          <a:r>
            <a:rPr lang="en-US" sz="3100" b="1" kern="1200" dirty="0"/>
            <a:t>topic whitelisting </a:t>
          </a:r>
          <a:r>
            <a:rPr lang="en-US" sz="3100" b="0" kern="1200" dirty="0"/>
            <a:t>(if conversational)</a:t>
          </a:r>
          <a:endParaRPr lang="en-US" sz="3100" b="1" kern="1200" dirty="0"/>
        </a:p>
      </dsp:txBody>
      <dsp:txXfrm rot="-5400000">
        <a:off x="591741" y="4598808"/>
        <a:ext cx="10638292" cy="4958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7B24A-1C2A-4B08-B1FB-761C9846E042}">
      <dsp:nvSpPr>
        <dsp:cNvPr id="0" name=""/>
        <dsp:cNvSpPr/>
      </dsp:nvSpPr>
      <dsp:spPr>
        <a:xfrm rot="5400000">
          <a:off x="-219471" y="219479"/>
          <a:ext cx="1463145" cy="102420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A</a:t>
          </a:r>
        </a:p>
      </dsp:txBody>
      <dsp:txXfrm rot="-5400000">
        <a:off x="1" y="512108"/>
        <a:ext cx="1024202" cy="438943"/>
      </dsp:txXfrm>
    </dsp:sp>
    <dsp:sp modelId="{62F75EDB-B980-44C3-ABAE-CAC58562C41E}">
      <dsp:nvSpPr>
        <dsp:cNvPr id="0" name=""/>
        <dsp:cNvSpPr/>
      </dsp:nvSpPr>
      <dsp:spPr>
        <a:xfrm rot="5400000">
          <a:off x="5665006" y="-4640796"/>
          <a:ext cx="951044" cy="1023265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Act as a medical teacher</a:t>
          </a:r>
          <a:endParaRPr lang="en-US" sz="2900" b="1" kern="1200" dirty="0"/>
        </a:p>
      </dsp:txBody>
      <dsp:txXfrm rot="-5400000">
        <a:off x="1024202" y="46434"/>
        <a:ext cx="10186227" cy="858192"/>
      </dsp:txXfrm>
    </dsp:sp>
    <dsp:sp modelId="{BFDD884B-3BFC-48DE-9721-8556C595A010}">
      <dsp:nvSpPr>
        <dsp:cNvPr id="0" name=""/>
        <dsp:cNvSpPr/>
      </dsp:nvSpPr>
      <dsp:spPr>
        <a:xfrm rot="5400000">
          <a:off x="-219471" y="1537981"/>
          <a:ext cx="1463145" cy="1024202"/>
        </a:xfrm>
        <a:prstGeom prst="chevron">
          <a:avLst/>
        </a:prstGeom>
        <a:solidFill>
          <a:schemeClr val="accent2">
            <a:hueOff val="37813"/>
            <a:satOff val="4346"/>
            <a:lumOff val="-3464"/>
            <a:alphaOff val="0"/>
          </a:schemeClr>
        </a:solidFill>
        <a:ln w="25400" cap="flat" cmpd="sng" algn="ctr">
          <a:solidFill>
            <a:schemeClr val="accent2">
              <a:hueOff val="37813"/>
              <a:satOff val="4346"/>
              <a:lumOff val="-34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U</a:t>
          </a:r>
        </a:p>
      </dsp:txBody>
      <dsp:txXfrm rot="-5400000">
        <a:off x="1" y="1830610"/>
        <a:ext cx="1024202" cy="438943"/>
      </dsp:txXfrm>
    </dsp:sp>
    <dsp:sp modelId="{2056AEC1-A5D9-4917-9927-60DAFABA4948}">
      <dsp:nvSpPr>
        <dsp:cNvPr id="0" name=""/>
        <dsp:cNvSpPr/>
      </dsp:nvSpPr>
      <dsp:spPr>
        <a:xfrm rot="5400000">
          <a:off x="5665006" y="-3322294"/>
          <a:ext cx="951044" cy="10232653"/>
        </a:xfrm>
        <a:prstGeom prst="round2SameRect">
          <a:avLst/>
        </a:prstGeom>
        <a:solidFill>
          <a:schemeClr val="lt1">
            <a:alpha val="90000"/>
            <a:hueOff val="0"/>
            <a:satOff val="0"/>
            <a:lumOff val="0"/>
            <a:alphaOff val="0"/>
          </a:schemeClr>
        </a:solidFill>
        <a:ln w="25400" cap="flat" cmpd="sng" algn="ctr">
          <a:solidFill>
            <a:schemeClr val="accent2">
              <a:hueOff val="37813"/>
              <a:satOff val="4346"/>
              <a:lumOff val="-34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For a medical student on their pediatric clerkship rotation</a:t>
          </a:r>
        </a:p>
      </dsp:txBody>
      <dsp:txXfrm rot="-5400000">
        <a:off x="1024202" y="1364936"/>
        <a:ext cx="10186227" cy="858192"/>
      </dsp:txXfrm>
    </dsp:sp>
    <dsp:sp modelId="{C27B5987-4F58-4763-A504-3AD2601B3FE6}">
      <dsp:nvSpPr>
        <dsp:cNvPr id="0" name=""/>
        <dsp:cNvSpPr/>
      </dsp:nvSpPr>
      <dsp:spPr>
        <a:xfrm rot="5400000">
          <a:off x="-219471" y="2856483"/>
          <a:ext cx="1463145" cy="1024202"/>
        </a:xfrm>
        <a:prstGeom prst="chevron">
          <a:avLst/>
        </a:prstGeom>
        <a:solidFill>
          <a:schemeClr val="accent2">
            <a:hueOff val="75626"/>
            <a:satOff val="8693"/>
            <a:lumOff val="-6929"/>
            <a:alphaOff val="0"/>
          </a:schemeClr>
        </a:solidFill>
        <a:ln w="25400" cap="flat" cmpd="sng" algn="ctr">
          <a:solidFill>
            <a:schemeClr val="accent2">
              <a:hueOff val="75626"/>
              <a:satOff val="8693"/>
              <a:lumOff val="-692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T</a:t>
          </a:r>
        </a:p>
      </dsp:txBody>
      <dsp:txXfrm rot="-5400000">
        <a:off x="1" y="3149112"/>
        <a:ext cx="1024202" cy="438943"/>
      </dsp:txXfrm>
    </dsp:sp>
    <dsp:sp modelId="{320F2FF1-5022-4154-99C4-7E5532BC6724}">
      <dsp:nvSpPr>
        <dsp:cNvPr id="0" name=""/>
        <dsp:cNvSpPr/>
      </dsp:nvSpPr>
      <dsp:spPr>
        <a:xfrm rot="5400000">
          <a:off x="5665006" y="-2003793"/>
          <a:ext cx="951044" cy="10232653"/>
        </a:xfrm>
        <a:prstGeom prst="round2SameRect">
          <a:avLst/>
        </a:prstGeom>
        <a:solidFill>
          <a:schemeClr val="lt1">
            <a:alpha val="90000"/>
            <a:hueOff val="0"/>
            <a:satOff val="0"/>
            <a:lumOff val="0"/>
            <a:alphaOff val="0"/>
          </a:schemeClr>
        </a:solidFill>
        <a:ln w="25400" cap="flat" cmpd="sng" algn="ctr">
          <a:solidFill>
            <a:schemeClr val="accent2">
              <a:hueOff val="75626"/>
              <a:satOff val="8693"/>
              <a:lumOff val="-69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Generate a multiple-choice question for the learning objective, “compare and contrast features of infectious exanthems.”</a:t>
          </a:r>
        </a:p>
      </dsp:txBody>
      <dsp:txXfrm rot="-5400000">
        <a:off x="1024202" y="2683437"/>
        <a:ext cx="10186227" cy="858192"/>
      </dsp:txXfrm>
    </dsp:sp>
    <dsp:sp modelId="{2043C329-3366-4AC2-870A-F90850532413}">
      <dsp:nvSpPr>
        <dsp:cNvPr id="0" name=""/>
        <dsp:cNvSpPr/>
      </dsp:nvSpPr>
      <dsp:spPr>
        <a:xfrm rot="5400000">
          <a:off x="-219471" y="4174985"/>
          <a:ext cx="1463145" cy="1024202"/>
        </a:xfrm>
        <a:prstGeom prst="chevron">
          <a:avLst/>
        </a:prstGeom>
        <a:solidFill>
          <a:schemeClr val="accent2">
            <a:hueOff val="113439"/>
            <a:satOff val="13039"/>
            <a:lumOff val="-10393"/>
            <a:alphaOff val="0"/>
          </a:schemeClr>
        </a:solidFill>
        <a:ln w="25400" cap="flat" cmpd="sng" algn="ctr">
          <a:solidFill>
            <a:schemeClr val="accent2">
              <a:hueOff val="113439"/>
              <a:satOff val="13039"/>
              <a:lumOff val="-1039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O</a:t>
          </a:r>
        </a:p>
      </dsp:txBody>
      <dsp:txXfrm rot="-5400000">
        <a:off x="1" y="4467614"/>
        <a:ext cx="1024202" cy="438943"/>
      </dsp:txXfrm>
    </dsp:sp>
    <dsp:sp modelId="{02F5EA39-1DE7-4DB7-9C70-3773FB19748D}">
      <dsp:nvSpPr>
        <dsp:cNvPr id="0" name=""/>
        <dsp:cNvSpPr/>
      </dsp:nvSpPr>
      <dsp:spPr>
        <a:xfrm rot="5400000">
          <a:off x="5665006" y="-685291"/>
          <a:ext cx="951044" cy="10232653"/>
        </a:xfrm>
        <a:prstGeom prst="round2SameRect">
          <a:avLst/>
        </a:prstGeom>
        <a:solidFill>
          <a:schemeClr val="lt1">
            <a:alpha val="90000"/>
            <a:hueOff val="0"/>
            <a:satOff val="0"/>
            <a:lumOff val="0"/>
            <a:alphaOff val="0"/>
          </a:schemeClr>
        </a:solidFill>
        <a:ln w="25400" cap="flat" cmpd="sng" algn="ctr">
          <a:solidFill>
            <a:schemeClr val="accent2">
              <a:hueOff val="113439"/>
              <a:satOff val="13039"/>
              <a:lumOff val="-103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a:t>Question </a:t>
          </a:r>
          <a:r>
            <a:rPr lang="en-US" sz="2900" kern="1200" dirty="0"/>
            <a:t>consists of a clinical vignette and five answer options. Provide the correct answer and rationale.</a:t>
          </a:r>
        </a:p>
      </dsp:txBody>
      <dsp:txXfrm rot="-5400000">
        <a:off x="1024202" y="4001939"/>
        <a:ext cx="10186227" cy="85819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7B24A-1C2A-4B08-B1FB-761C9846E042}">
      <dsp:nvSpPr>
        <dsp:cNvPr id="0" name=""/>
        <dsp:cNvSpPr/>
      </dsp:nvSpPr>
      <dsp:spPr>
        <a:xfrm rot="5400000">
          <a:off x="-219471" y="219479"/>
          <a:ext cx="1463145" cy="102420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a:t>
          </a:r>
        </a:p>
      </dsp:txBody>
      <dsp:txXfrm rot="-5400000">
        <a:off x="1" y="512108"/>
        <a:ext cx="1024202" cy="438943"/>
      </dsp:txXfrm>
    </dsp:sp>
    <dsp:sp modelId="{62F75EDB-B980-44C3-ABAE-CAC58562C41E}">
      <dsp:nvSpPr>
        <dsp:cNvPr id="0" name=""/>
        <dsp:cNvSpPr/>
      </dsp:nvSpPr>
      <dsp:spPr>
        <a:xfrm rot="5400000">
          <a:off x="5665006" y="-4640796"/>
          <a:ext cx="951044" cy="1023265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Act as a medical teacher</a:t>
          </a:r>
        </a:p>
      </dsp:txBody>
      <dsp:txXfrm rot="-5400000">
        <a:off x="1024202" y="46434"/>
        <a:ext cx="10186227" cy="858192"/>
      </dsp:txXfrm>
    </dsp:sp>
    <dsp:sp modelId="{BFDD884B-3BFC-48DE-9721-8556C595A010}">
      <dsp:nvSpPr>
        <dsp:cNvPr id="0" name=""/>
        <dsp:cNvSpPr/>
      </dsp:nvSpPr>
      <dsp:spPr>
        <a:xfrm rot="5400000">
          <a:off x="-219471" y="1537981"/>
          <a:ext cx="1463145" cy="102420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U</a:t>
          </a:r>
        </a:p>
      </dsp:txBody>
      <dsp:txXfrm rot="-5400000">
        <a:off x="1" y="1830610"/>
        <a:ext cx="1024202" cy="438943"/>
      </dsp:txXfrm>
    </dsp:sp>
    <dsp:sp modelId="{2056AEC1-A5D9-4917-9927-60DAFABA4948}">
      <dsp:nvSpPr>
        <dsp:cNvPr id="0" name=""/>
        <dsp:cNvSpPr/>
      </dsp:nvSpPr>
      <dsp:spPr>
        <a:xfrm rot="5400000">
          <a:off x="5665006" y="-3322294"/>
          <a:ext cx="951044" cy="1023265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For a medical student on their pediatric clerkship rotation</a:t>
          </a:r>
        </a:p>
      </dsp:txBody>
      <dsp:txXfrm rot="-5400000">
        <a:off x="1024202" y="1364936"/>
        <a:ext cx="10186227" cy="858192"/>
      </dsp:txXfrm>
    </dsp:sp>
    <dsp:sp modelId="{C27B5987-4F58-4763-A504-3AD2601B3FE6}">
      <dsp:nvSpPr>
        <dsp:cNvPr id="0" name=""/>
        <dsp:cNvSpPr/>
      </dsp:nvSpPr>
      <dsp:spPr>
        <a:xfrm rot="5400000">
          <a:off x="-219471" y="2856483"/>
          <a:ext cx="1463145" cy="102420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T</a:t>
          </a:r>
        </a:p>
      </dsp:txBody>
      <dsp:txXfrm rot="-5400000">
        <a:off x="1" y="3149112"/>
        <a:ext cx="1024202" cy="438943"/>
      </dsp:txXfrm>
    </dsp:sp>
    <dsp:sp modelId="{320F2FF1-5022-4154-99C4-7E5532BC6724}">
      <dsp:nvSpPr>
        <dsp:cNvPr id="0" name=""/>
        <dsp:cNvSpPr/>
      </dsp:nvSpPr>
      <dsp:spPr>
        <a:xfrm rot="5400000">
          <a:off x="5665006" y="-2003793"/>
          <a:ext cx="951044" cy="1023265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Generate a multiple-choice question for the learning objective, “</a:t>
          </a:r>
          <a:r>
            <a:rPr lang="en-US" sz="2900" b="1" i="1" kern="1200" dirty="0"/>
            <a:t>identify the features of roseola</a:t>
          </a:r>
          <a:r>
            <a:rPr lang="en-US" sz="2900" kern="1200" dirty="0"/>
            <a:t>.”</a:t>
          </a:r>
        </a:p>
      </dsp:txBody>
      <dsp:txXfrm rot="-5400000">
        <a:off x="1024202" y="2683437"/>
        <a:ext cx="10186227" cy="858192"/>
      </dsp:txXfrm>
    </dsp:sp>
    <dsp:sp modelId="{2043C329-3366-4AC2-870A-F90850532413}">
      <dsp:nvSpPr>
        <dsp:cNvPr id="0" name=""/>
        <dsp:cNvSpPr/>
      </dsp:nvSpPr>
      <dsp:spPr>
        <a:xfrm rot="5400000">
          <a:off x="-219471" y="4174985"/>
          <a:ext cx="1463145" cy="102420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O</a:t>
          </a:r>
        </a:p>
      </dsp:txBody>
      <dsp:txXfrm rot="-5400000">
        <a:off x="1" y="4467614"/>
        <a:ext cx="1024202" cy="438943"/>
      </dsp:txXfrm>
    </dsp:sp>
    <dsp:sp modelId="{02F5EA39-1DE7-4DB7-9C70-3773FB19748D}">
      <dsp:nvSpPr>
        <dsp:cNvPr id="0" name=""/>
        <dsp:cNvSpPr/>
      </dsp:nvSpPr>
      <dsp:spPr>
        <a:xfrm rot="5400000">
          <a:off x="5665006" y="-685291"/>
          <a:ext cx="951044" cy="1023265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a:t>Question </a:t>
          </a:r>
          <a:r>
            <a:rPr lang="en-US" sz="2900" kern="1200" dirty="0"/>
            <a:t>consists of a clinical vignette and five answer options. Provide the correct answer and rationale.</a:t>
          </a:r>
        </a:p>
      </dsp:txBody>
      <dsp:txXfrm rot="-5400000">
        <a:off x="1024202" y="4001939"/>
        <a:ext cx="10186227" cy="85819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EFFBD-1004-4E65-9A36-00FAC1098FF5}">
      <dsp:nvSpPr>
        <dsp:cNvPr id="0" name=""/>
        <dsp:cNvSpPr/>
      </dsp:nvSpPr>
      <dsp:spPr>
        <a:xfrm>
          <a:off x="0" y="22428"/>
          <a:ext cx="9051410" cy="62361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Global Practice Assessment Over Time</a:t>
          </a:r>
        </a:p>
      </dsp:txBody>
      <dsp:txXfrm>
        <a:off x="30442" y="52870"/>
        <a:ext cx="8990526" cy="562726"/>
      </dsp:txXfrm>
    </dsp:sp>
    <dsp:sp modelId="{1D188B7D-E6CE-4BF6-A983-51211F1141F0}">
      <dsp:nvSpPr>
        <dsp:cNvPr id="0" name=""/>
        <dsp:cNvSpPr/>
      </dsp:nvSpPr>
      <dsp:spPr>
        <a:xfrm>
          <a:off x="0" y="646038"/>
          <a:ext cx="9051410"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38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Multi-source feedback</a:t>
          </a:r>
        </a:p>
        <a:p>
          <a:pPr marL="228600" lvl="1" indent="-228600" algn="l" defTabSz="889000">
            <a:lnSpc>
              <a:spcPct val="90000"/>
            </a:lnSpc>
            <a:spcBef>
              <a:spcPct val="0"/>
            </a:spcBef>
            <a:spcAft>
              <a:spcPct val="20000"/>
            </a:spcAft>
            <a:buChar char="•"/>
          </a:pPr>
          <a:r>
            <a:rPr lang="en-US" sz="2000" kern="1200" dirty="0"/>
            <a:t>Patient feedback</a:t>
          </a:r>
        </a:p>
      </dsp:txBody>
      <dsp:txXfrm>
        <a:off x="0" y="646038"/>
        <a:ext cx="9051410" cy="699660"/>
      </dsp:txXfrm>
    </dsp:sp>
    <dsp:sp modelId="{50C29E7E-DAEE-4CB9-95A9-0F9FDF5BE7BA}">
      <dsp:nvSpPr>
        <dsp:cNvPr id="0" name=""/>
        <dsp:cNvSpPr/>
      </dsp:nvSpPr>
      <dsp:spPr>
        <a:xfrm>
          <a:off x="0" y="1345698"/>
          <a:ext cx="9051410" cy="623610"/>
        </a:xfrm>
        <a:prstGeom prst="roundRect">
          <a:avLst/>
        </a:prstGeom>
        <a:solidFill>
          <a:schemeClr val="accent5">
            <a:hueOff val="2003568"/>
            <a:satOff val="-8793"/>
            <a:lumOff val="26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Direct Clinical Encounter Observation</a:t>
          </a:r>
        </a:p>
      </dsp:txBody>
      <dsp:txXfrm>
        <a:off x="30442" y="1376140"/>
        <a:ext cx="8990526" cy="562726"/>
      </dsp:txXfrm>
    </dsp:sp>
    <dsp:sp modelId="{A432321E-F984-4E43-8897-128CCAE26BE8}">
      <dsp:nvSpPr>
        <dsp:cNvPr id="0" name=""/>
        <dsp:cNvSpPr/>
      </dsp:nvSpPr>
      <dsp:spPr>
        <a:xfrm>
          <a:off x="0" y="1969308"/>
          <a:ext cx="9051410"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38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Mini Clinical Evaluation Exercise (Mini-CEX)</a:t>
          </a:r>
        </a:p>
        <a:p>
          <a:pPr marL="228600" lvl="1" indent="-228600" algn="l" defTabSz="889000">
            <a:lnSpc>
              <a:spcPct val="90000"/>
            </a:lnSpc>
            <a:spcBef>
              <a:spcPct val="0"/>
            </a:spcBef>
            <a:spcAft>
              <a:spcPct val="20000"/>
            </a:spcAft>
            <a:buChar char="•"/>
          </a:pPr>
          <a:r>
            <a:rPr lang="en-US" sz="2000" kern="1200" dirty="0"/>
            <a:t>Direct Observation of Procedural Skills (DOPS)</a:t>
          </a:r>
        </a:p>
        <a:p>
          <a:pPr marL="228600" lvl="1" indent="-228600" algn="l" defTabSz="889000">
            <a:lnSpc>
              <a:spcPct val="90000"/>
            </a:lnSpc>
            <a:spcBef>
              <a:spcPct val="0"/>
            </a:spcBef>
            <a:spcAft>
              <a:spcPct val="20000"/>
            </a:spcAft>
            <a:buChar char="•"/>
          </a:pPr>
          <a:r>
            <a:rPr lang="en-US" sz="2000" kern="1200" dirty="0"/>
            <a:t>Objective Structured Assessment of Technical Skills (OSATS)</a:t>
          </a:r>
        </a:p>
      </dsp:txBody>
      <dsp:txXfrm>
        <a:off x="0" y="1969308"/>
        <a:ext cx="9051410" cy="1049490"/>
      </dsp:txXfrm>
    </dsp:sp>
    <dsp:sp modelId="{C94A0173-779E-4FE8-B181-E981CF415D30}">
      <dsp:nvSpPr>
        <dsp:cNvPr id="0" name=""/>
        <dsp:cNvSpPr/>
      </dsp:nvSpPr>
      <dsp:spPr>
        <a:xfrm>
          <a:off x="0" y="3018798"/>
          <a:ext cx="9051410" cy="623610"/>
        </a:xfrm>
        <a:prstGeom prst="roundRect">
          <a:avLst/>
        </a:prstGeom>
        <a:solidFill>
          <a:schemeClr val="accent5">
            <a:hueOff val="4007135"/>
            <a:satOff val="-17587"/>
            <a:lumOff val="5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Indirect Observation of Decision Making </a:t>
          </a:r>
        </a:p>
      </dsp:txBody>
      <dsp:txXfrm>
        <a:off x="30442" y="3049240"/>
        <a:ext cx="8990526" cy="562726"/>
      </dsp:txXfrm>
    </dsp:sp>
    <dsp:sp modelId="{0DA08937-EDEF-4B43-812B-5261EF2F20D8}">
      <dsp:nvSpPr>
        <dsp:cNvPr id="0" name=""/>
        <dsp:cNvSpPr/>
      </dsp:nvSpPr>
      <dsp:spPr>
        <a:xfrm>
          <a:off x="0" y="3642408"/>
          <a:ext cx="905141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38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Case-based discussion/presentation</a:t>
          </a:r>
        </a:p>
      </dsp:txBody>
      <dsp:txXfrm>
        <a:off x="0" y="3642408"/>
        <a:ext cx="9051410" cy="430560"/>
      </dsp:txXfrm>
    </dsp:sp>
    <dsp:sp modelId="{63B2EA23-C64B-4006-9D24-D5AED1B66380}">
      <dsp:nvSpPr>
        <dsp:cNvPr id="0" name=""/>
        <dsp:cNvSpPr/>
      </dsp:nvSpPr>
      <dsp:spPr>
        <a:xfrm>
          <a:off x="0" y="4072968"/>
          <a:ext cx="9051410" cy="623610"/>
        </a:xfrm>
        <a:prstGeom prst="roundRect">
          <a:avLst/>
        </a:prstGeom>
        <a:solidFill>
          <a:schemeClr val="accent5">
            <a:hueOff val="6010703"/>
            <a:satOff val="-26380"/>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Review of Practice</a:t>
          </a:r>
        </a:p>
      </dsp:txBody>
      <dsp:txXfrm>
        <a:off x="30442" y="4103410"/>
        <a:ext cx="8990526" cy="562726"/>
      </dsp:txXfrm>
    </dsp:sp>
    <dsp:sp modelId="{1AEC76C0-A6C7-4704-A503-6C11ED442355}">
      <dsp:nvSpPr>
        <dsp:cNvPr id="0" name=""/>
        <dsp:cNvSpPr/>
      </dsp:nvSpPr>
      <dsp:spPr>
        <a:xfrm>
          <a:off x="0" y="4696578"/>
          <a:ext cx="9051410"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38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Clinical record review</a:t>
          </a:r>
        </a:p>
        <a:p>
          <a:pPr marL="228600" lvl="1" indent="-228600" algn="l" defTabSz="889000">
            <a:lnSpc>
              <a:spcPct val="90000"/>
            </a:lnSpc>
            <a:spcBef>
              <a:spcPct val="0"/>
            </a:spcBef>
            <a:spcAft>
              <a:spcPct val="20000"/>
            </a:spcAft>
            <a:buChar char="•"/>
          </a:pPr>
          <a:r>
            <a:rPr lang="en-US" sz="2000" kern="1200" dirty="0"/>
            <a:t>Clinical audit</a:t>
          </a:r>
        </a:p>
      </dsp:txBody>
      <dsp:txXfrm>
        <a:off x="0" y="4696578"/>
        <a:ext cx="9051410" cy="699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8471A-9C0F-4C85-A790-9F53680E50B2}">
      <dsp:nvSpPr>
        <dsp:cNvPr id="0" name=""/>
        <dsp:cNvSpPr/>
      </dsp:nvSpPr>
      <dsp:spPr>
        <a:xfrm>
          <a:off x="0" y="28368"/>
          <a:ext cx="11706078" cy="10073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Competence</a:t>
          </a:r>
        </a:p>
      </dsp:txBody>
      <dsp:txXfrm>
        <a:off x="49176" y="77544"/>
        <a:ext cx="11607726" cy="909018"/>
      </dsp:txXfrm>
    </dsp:sp>
    <dsp:sp modelId="{77CABE43-EA4F-41E6-A13A-95EDE42FC354}">
      <dsp:nvSpPr>
        <dsp:cNvPr id="0" name=""/>
        <dsp:cNvSpPr/>
      </dsp:nvSpPr>
      <dsp:spPr>
        <a:xfrm>
          <a:off x="0" y="1035738"/>
          <a:ext cx="11706078"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668"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b="0" kern="1200" dirty="0"/>
            <a:t>Relevant abilities in a specific context at a stage of training</a:t>
          </a:r>
        </a:p>
      </dsp:txBody>
      <dsp:txXfrm>
        <a:off x="0" y="1035738"/>
        <a:ext cx="11706078" cy="695520"/>
      </dsp:txXfrm>
    </dsp:sp>
    <dsp:sp modelId="{C502E58B-50DF-4CA1-9861-986E4A076C38}">
      <dsp:nvSpPr>
        <dsp:cNvPr id="0" name=""/>
        <dsp:cNvSpPr/>
      </dsp:nvSpPr>
      <dsp:spPr>
        <a:xfrm>
          <a:off x="0" y="1731258"/>
          <a:ext cx="11706078" cy="1007370"/>
        </a:xfrm>
        <a:prstGeom prst="roundRect">
          <a:avLst/>
        </a:prstGeom>
        <a:solidFill>
          <a:schemeClr val="accent4">
            <a:hueOff val="-1714266"/>
            <a:satOff val="14520"/>
            <a:lumOff val="-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Trustworthiness</a:t>
          </a:r>
          <a:endParaRPr lang="en-US" sz="4200" kern="1200" dirty="0"/>
        </a:p>
      </dsp:txBody>
      <dsp:txXfrm>
        <a:off x="49176" y="1780434"/>
        <a:ext cx="11607726" cy="909018"/>
      </dsp:txXfrm>
    </dsp:sp>
    <dsp:sp modelId="{FF08BF50-A8A0-4C64-903D-D2C0EB3AACE9}">
      <dsp:nvSpPr>
        <dsp:cNvPr id="0" name=""/>
        <dsp:cNvSpPr/>
      </dsp:nvSpPr>
      <dsp:spPr>
        <a:xfrm>
          <a:off x="0" y="2738628"/>
          <a:ext cx="11706078" cy="2651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668"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b="1" kern="1200" dirty="0"/>
            <a:t>Discernment</a:t>
          </a:r>
          <a:r>
            <a:rPr lang="en-US" sz="3300" kern="1200" dirty="0"/>
            <a:t>: awareness of the limits of one’s clinical knowledge and skill</a:t>
          </a:r>
        </a:p>
        <a:p>
          <a:pPr marL="285750" lvl="1" indent="-285750" algn="l" defTabSz="1466850">
            <a:lnSpc>
              <a:spcPct val="90000"/>
            </a:lnSpc>
            <a:spcBef>
              <a:spcPct val="0"/>
            </a:spcBef>
            <a:spcAft>
              <a:spcPct val="20000"/>
            </a:spcAft>
            <a:buChar char="•"/>
          </a:pPr>
          <a:r>
            <a:rPr lang="en-US" sz="3300" b="1" kern="1200" dirty="0"/>
            <a:t>Truthfulness</a:t>
          </a:r>
          <a:r>
            <a:rPr lang="en-US" sz="3300" kern="1200" dirty="0"/>
            <a:t>: appropriate balance of truth and tact</a:t>
          </a:r>
        </a:p>
        <a:p>
          <a:pPr marL="285750" lvl="1" indent="-285750" algn="l" defTabSz="1466850">
            <a:lnSpc>
              <a:spcPct val="90000"/>
            </a:lnSpc>
            <a:spcBef>
              <a:spcPct val="0"/>
            </a:spcBef>
            <a:spcAft>
              <a:spcPct val="20000"/>
            </a:spcAft>
            <a:buChar char="•"/>
          </a:pPr>
          <a:r>
            <a:rPr lang="en-US" sz="3300" b="1" kern="1200" dirty="0"/>
            <a:t>Conscientiousness</a:t>
          </a:r>
          <a:r>
            <a:rPr lang="en-US" sz="3300" kern="1200" dirty="0"/>
            <a:t>: thoroughness and dependability in following through with assigned tasks</a:t>
          </a:r>
        </a:p>
      </dsp:txBody>
      <dsp:txXfrm>
        <a:off x="0" y="2738628"/>
        <a:ext cx="11706078" cy="2651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FC230-E525-467E-BD2B-DE0875DBEA90}">
      <dsp:nvSpPr>
        <dsp:cNvPr id="0" name=""/>
        <dsp:cNvSpPr/>
      </dsp:nvSpPr>
      <dsp:spPr>
        <a:xfrm>
          <a:off x="4774" y="0"/>
          <a:ext cx="1600779" cy="54186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Coherent</a:t>
          </a:r>
          <a:endParaRPr lang="en-US" sz="1500" b="1" kern="1200" dirty="0"/>
        </a:p>
        <a:p>
          <a:pPr marL="0" lvl="0" indent="0" algn="ctr" defTabSz="711200">
            <a:lnSpc>
              <a:spcPct val="90000"/>
            </a:lnSpc>
            <a:spcBef>
              <a:spcPct val="0"/>
            </a:spcBef>
            <a:spcAft>
              <a:spcPct val="35000"/>
            </a:spcAft>
            <a:buNone/>
          </a:pPr>
          <a:r>
            <a:rPr lang="en-US" sz="1500" kern="1200" dirty="0"/>
            <a:t>Multiple, coordinated individual assessments</a:t>
          </a:r>
        </a:p>
      </dsp:txBody>
      <dsp:txXfrm>
        <a:off x="4774" y="2167466"/>
        <a:ext cx="1600779" cy="2167466"/>
      </dsp:txXfrm>
    </dsp:sp>
    <dsp:sp modelId="{E19F599D-3AA7-4A28-A822-4D445891F7E5}">
      <dsp:nvSpPr>
        <dsp:cNvPr id="0" name=""/>
        <dsp:cNvSpPr/>
      </dsp:nvSpPr>
      <dsp:spPr>
        <a:xfrm>
          <a:off x="52797" y="325120"/>
          <a:ext cx="1504732" cy="180441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7A044D-1C08-4D8B-8957-64F78B50BF99}">
      <dsp:nvSpPr>
        <dsp:cNvPr id="0" name=""/>
        <dsp:cNvSpPr/>
      </dsp:nvSpPr>
      <dsp:spPr>
        <a:xfrm>
          <a:off x="1653577" y="0"/>
          <a:ext cx="1600779" cy="5418667"/>
        </a:xfrm>
        <a:prstGeom prst="roundRect">
          <a:avLst>
            <a:gd name="adj" fmla="val 10000"/>
          </a:avLst>
        </a:prstGeom>
        <a:solidFill>
          <a:schemeClr val="accent3">
            <a:hueOff val="71428"/>
            <a:satOff val="-8015"/>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Continuous</a:t>
          </a:r>
          <a:endParaRPr lang="en-US" sz="1500" b="1" kern="1200" dirty="0"/>
        </a:p>
        <a:p>
          <a:pPr marL="0" lvl="0" indent="0" algn="ctr" defTabSz="711200">
            <a:lnSpc>
              <a:spcPct val="90000"/>
            </a:lnSpc>
            <a:spcBef>
              <a:spcPct val="0"/>
            </a:spcBef>
            <a:spcAft>
              <a:spcPct val="35000"/>
            </a:spcAft>
            <a:buNone/>
          </a:pPr>
          <a:r>
            <a:rPr lang="en-US" sz="1500" kern="1200" dirty="0"/>
            <a:t>Individual results contribute cumulatively</a:t>
          </a:r>
        </a:p>
      </dsp:txBody>
      <dsp:txXfrm>
        <a:off x="1653577" y="2167466"/>
        <a:ext cx="1600779" cy="2167466"/>
      </dsp:txXfrm>
    </dsp:sp>
    <dsp:sp modelId="{1602C0D3-02EB-424A-8B09-244C290ADB93}">
      <dsp:nvSpPr>
        <dsp:cNvPr id="0" name=""/>
        <dsp:cNvSpPr/>
      </dsp:nvSpPr>
      <dsp:spPr>
        <a:xfrm>
          <a:off x="1701600" y="325120"/>
          <a:ext cx="1504732" cy="1804416"/>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DA858B-A6ED-4BD8-8F5D-1CFD8C720435}">
      <dsp:nvSpPr>
        <dsp:cNvPr id="0" name=""/>
        <dsp:cNvSpPr/>
      </dsp:nvSpPr>
      <dsp:spPr>
        <a:xfrm>
          <a:off x="3302379" y="0"/>
          <a:ext cx="1600779" cy="5418667"/>
        </a:xfrm>
        <a:prstGeom prst="roundRect">
          <a:avLst>
            <a:gd name="adj" fmla="val 10000"/>
          </a:avLst>
        </a:prstGeom>
        <a:solidFill>
          <a:schemeClr val="accent3">
            <a:hueOff val="142856"/>
            <a:satOff val="-16031"/>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Comprehensive</a:t>
          </a:r>
          <a:endParaRPr lang="en-US" sz="1500" b="1" kern="1200" dirty="0"/>
        </a:p>
        <a:p>
          <a:pPr marL="0" lvl="0" indent="0" algn="ctr" defTabSz="711200">
            <a:lnSpc>
              <a:spcPct val="90000"/>
            </a:lnSpc>
            <a:spcBef>
              <a:spcPct val="0"/>
            </a:spcBef>
            <a:spcAft>
              <a:spcPct val="35000"/>
            </a:spcAft>
            <a:buNone/>
          </a:pPr>
          <a:r>
            <a:rPr lang="en-US" sz="1500" kern="1200" dirty="0"/>
            <a:t>Formative and summative components</a:t>
          </a:r>
          <a:endParaRPr lang="en-US" sz="1500" b="1" kern="1200" dirty="0"/>
        </a:p>
      </dsp:txBody>
      <dsp:txXfrm>
        <a:off x="3302379" y="2167466"/>
        <a:ext cx="1600779" cy="2167466"/>
      </dsp:txXfrm>
    </dsp:sp>
    <dsp:sp modelId="{F3FB54AA-CC23-4035-8898-C3C94BBB44E3}">
      <dsp:nvSpPr>
        <dsp:cNvPr id="0" name=""/>
        <dsp:cNvSpPr/>
      </dsp:nvSpPr>
      <dsp:spPr>
        <a:xfrm>
          <a:off x="3350403" y="325120"/>
          <a:ext cx="1504732" cy="180441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931A21-59C0-4004-8C6E-58C5C56C00CD}">
      <dsp:nvSpPr>
        <dsp:cNvPr id="0" name=""/>
        <dsp:cNvSpPr/>
      </dsp:nvSpPr>
      <dsp:spPr>
        <a:xfrm>
          <a:off x="4951182" y="0"/>
          <a:ext cx="1600779" cy="5418667"/>
        </a:xfrm>
        <a:prstGeom prst="roundRect">
          <a:avLst>
            <a:gd name="adj" fmla="val 10000"/>
          </a:avLst>
        </a:prstGeom>
        <a:solidFill>
          <a:schemeClr val="accent3">
            <a:hueOff val="214284"/>
            <a:satOff val="-24046"/>
            <a:lumOff val="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Feasible</a:t>
          </a:r>
          <a:endParaRPr lang="en-US" sz="1500" b="1" kern="1200" dirty="0"/>
        </a:p>
        <a:p>
          <a:pPr marL="0" lvl="0" indent="0" algn="ctr" defTabSz="711200">
            <a:lnSpc>
              <a:spcPct val="90000"/>
            </a:lnSpc>
            <a:spcBef>
              <a:spcPct val="0"/>
            </a:spcBef>
            <a:spcAft>
              <a:spcPct val="35000"/>
            </a:spcAft>
            <a:buNone/>
          </a:pPr>
          <a:r>
            <a:rPr lang="en-US" sz="1500" kern="1200" dirty="0"/>
            <a:t>Practical, realistic, efficient, and sensible</a:t>
          </a:r>
          <a:endParaRPr lang="en-US" sz="1500" b="1" kern="1200" dirty="0"/>
        </a:p>
      </dsp:txBody>
      <dsp:txXfrm>
        <a:off x="4951182" y="2167466"/>
        <a:ext cx="1600779" cy="2167466"/>
      </dsp:txXfrm>
    </dsp:sp>
    <dsp:sp modelId="{5F16CE15-0FAB-4595-8BC0-74124774A1F8}">
      <dsp:nvSpPr>
        <dsp:cNvPr id="0" name=""/>
        <dsp:cNvSpPr/>
      </dsp:nvSpPr>
      <dsp:spPr>
        <a:xfrm>
          <a:off x="4999206" y="325120"/>
          <a:ext cx="1504732" cy="1804416"/>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039368-BE1B-41C8-AC24-2984A6A98F62}">
      <dsp:nvSpPr>
        <dsp:cNvPr id="0" name=""/>
        <dsp:cNvSpPr/>
      </dsp:nvSpPr>
      <dsp:spPr>
        <a:xfrm>
          <a:off x="6599985" y="0"/>
          <a:ext cx="1600779" cy="5418667"/>
        </a:xfrm>
        <a:prstGeom prst="roundRect">
          <a:avLst>
            <a:gd name="adj" fmla="val 10000"/>
          </a:avLst>
        </a:prstGeom>
        <a:solidFill>
          <a:schemeClr val="accent3">
            <a:hueOff val="285712"/>
            <a:satOff val="-32061"/>
            <a:lumOff val="5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Purpose driven</a:t>
          </a:r>
        </a:p>
        <a:p>
          <a:pPr marL="0" lvl="0" indent="0" algn="ctr" defTabSz="711200">
            <a:lnSpc>
              <a:spcPct val="90000"/>
            </a:lnSpc>
            <a:spcBef>
              <a:spcPct val="0"/>
            </a:spcBef>
            <a:spcAft>
              <a:spcPct val="35000"/>
            </a:spcAft>
            <a:buNone/>
          </a:pPr>
          <a:r>
            <a:rPr lang="en-US" sz="1500" kern="1200" dirty="0"/>
            <a:t>Supports the purposes for which it was created</a:t>
          </a:r>
          <a:endParaRPr lang="en-US" sz="1500" b="1" kern="1200" dirty="0"/>
        </a:p>
      </dsp:txBody>
      <dsp:txXfrm>
        <a:off x="6599985" y="2167466"/>
        <a:ext cx="1600779" cy="2167466"/>
      </dsp:txXfrm>
    </dsp:sp>
    <dsp:sp modelId="{B1A95AF4-D225-43BE-B71B-4A74403111D3}">
      <dsp:nvSpPr>
        <dsp:cNvPr id="0" name=""/>
        <dsp:cNvSpPr/>
      </dsp:nvSpPr>
      <dsp:spPr>
        <a:xfrm>
          <a:off x="6648008" y="325120"/>
          <a:ext cx="1504732" cy="1804416"/>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0072B3-01B2-4AD6-A35A-DE5C96A18A44}">
      <dsp:nvSpPr>
        <dsp:cNvPr id="0" name=""/>
        <dsp:cNvSpPr/>
      </dsp:nvSpPr>
      <dsp:spPr>
        <a:xfrm>
          <a:off x="8248788" y="0"/>
          <a:ext cx="1600779" cy="5418667"/>
        </a:xfrm>
        <a:prstGeom prst="roundRect">
          <a:avLst>
            <a:gd name="adj" fmla="val 10000"/>
          </a:avLst>
        </a:prstGeom>
        <a:solidFill>
          <a:schemeClr val="accent3">
            <a:hueOff val="357140"/>
            <a:satOff val="-40077"/>
            <a:lumOff val="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Acceptable</a:t>
          </a:r>
        </a:p>
        <a:p>
          <a:pPr marL="0" lvl="0" indent="0" algn="ctr" defTabSz="711200">
            <a:lnSpc>
              <a:spcPct val="90000"/>
            </a:lnSpc>
            <a:spcBef>
              <a:spcPct val="0"/>
            </a:spcBef>
            <a:spcAft>
              <a:spcPct val="35000"/>
            </a:spcAft>
            <a:buNone/>
          </a:pPr>
          <a:r>
            <a:rPr lang="en-US" sz="1500" kern="1200" dirty="0"/>
            <a:t>Assessment process and results are credible and evidence-based</a:t>
          </a:r>
        </a:p>
      </dsp:txBody>
      <dsp:txXfrm>
        <a:off x="8248788" y="2167466"/>
        <a:ext cx="1600779" cy="2167466"/>
      </dsp:txXfrm>
    </dsp:sp>
    <dsp:sp modelId="{3306EF91-FEB0-4781-AB30-578E2389DA33}">
      <dsp:nvSpPr>
        <dsp:cNvPr id="0" name=""/>
        <dsp:cNvSpPr/>
      </dsp:nvSpPr>
      <dsp:spPr>
        <a:xfrm>
          <a:off x="8296811" y="325120"/>
          <a:ext cx="1504732" cy="1804416"/>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032963-3FE9-490D-B33D-BF456187CADC}">
      <dsp:nvSpPr>
        <dsp:cNvPr id="0" name=""/>
        <dsp:cNvSpPr/>
      </dsp:nvSpPr>
      <dsp:spPr>
        <a:xfrm>
          <a:off x="9897591" y="0"/>
          <a:ext cx="1600779" cy="5418667"/>
        </a:xfrm>
        <a:prstGeom prst="roundRect">
          <a:avLst>
            <a:gd name="adj" fmla="val 10000"/>
          </a:avLst>
        </a:prstGeom>
        <a:solidFill>
          <a:schemeClr val="accent3">
            <a:hueOff val="428568"/>
            <a:satOff val="-48092"/>
            <a:lumOff val="8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Transparent and free from bias</a:t>
          </a:r>
        </a:p>
        <a:p>
          <a:pPr marL="0" lvl="0" indent="0" algn="ctr" defTabSz="711200">
            <a:lnSpc>
              <a:spcPct val="90000"/>
            </a:lnSpc>
            <a:spcBef>
              <a:spcPct val="0"/>
            </a:spcBef>
            <a:spcAft>
              <a:spcPct val="35000"/>
            </a:spcAft>
            <a:buNone/>
          </a:pPr>
          <a:r>
            <a:rPr lang="en-US" sz="1500" kern="1200" dirty="0"/>
            <a:t>Stakeholders believe decisions are fair and equitable</a:t>
          </a:r>
          <a:endParaRPr lang="en-US" sz="1500" b="1" kern="1200" dirty="0"/>
        </a:p>
      </dsp:txBody>
      <dsp:txXfrm>
        <a:off x="9897591" y="2167466"/>
        <a:ext cx="1600779" cy="2167466"/>
      </dsp:txXfrm>
    </dsp:sp>
    <dsp:sp modelId="{C6867F3D-8AD8-412C-B896-5B1575920CF4}">
      <dsp:nvSpPr>
        <dsp:cNvPr id="0" name=""/>
        <dsp:cNvSpPr/>
      </dsp:nvSpPr>
      <dsp:spPr>
        <a:xfrm>
          <a:off x="9945614" y="325120"/>
          <a:ext cx="1504732" cy="1804416"/>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F67F2E-9AF2-43DB-84DA-84037899F528}">
      <dsp:nvSpPr>
        <dsp:cNvPr id="0" name=""/>
        <dsp:cNvSpPr/>
      </dsp:nvSpPr>
      <dsp:spPr>
        <a:xfrm>
          <a:off x="460125" y="4334933"/>
          <a:ext cx="10582893" cy="812800"/>
        </a:xfrm>
        <a:prstGeom prst="left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CC253-2CD6-4149-8F17-7BFC787892D4}">
      <dsp:nvSpPr>
        <dsp:cNvPr id="0" name=""/>
        <dsp:cNvSpPr/>
      </dsp:nvSpPr>
      <dsp:spPr>
        <a:xfrm>
          <a:off x="2040652" y="63"/>
          <a:ext cx="8869705" cy="77623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Specific</a:t>
          </a:r>
          <a:r>
            <a:rPr lang="en-US" sz="2000" kern="1200" dirty="0"/>
            <a:t> System of Assessment</a:t>
          </a:r>
        </a:p>
      </dsp:txBody>
      <dsp:txXfrm>
        <a:off x="2063387" y="22798"/>
        <a:ext cx="8824235" cy="730763"/>
      </dsp:txXfrm>
    </dsp:sp>
    <dsp:sp modelId="{700B2D24-F10E-4367-9A20-435B669AFB97}">
      <dsp:nvSpPr>
        <dsp:cNvPr id="0" name=""/>
        <dsp:cNvSpPr/>
      </dsp:nvSpPr>
      <dsp:spPr>
        <a:xfrm>
          <a:off x="2074186" y="916018"/>
          <a:ext cx="776233" cy="776233"/>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BD0E1E-EC62-4A27-A108-A9F627D97E51}">
      <dsp:nvSpPr>
        <dsp:cNvPr id="0" name=""/>
        <dsp:cNvSpPr/>
      </dsp:nvSpPr>
      <dsp:spPr>
        <a:xfrm>
          <a:off x="2880600" y="916018"/>
          <a:ext cx="8046697" cy="776233"/>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Decision-making based on multiple data points using multiple assessment tools</a:t>
          </a:r>
        </a:p>
      </dsp:txBody>
      <dsp:txXfrm>
        <a:off x="2918499" y="953917"/>
        <a:ext cx="7970899" cy="700435"/>
      </dsp:txXfrm>
    </dsp:sp>
    <dsp:sp modelId="{283B2386-8C0C-42D5-9FCB-9D85AA212942}">
      <dsp:nvSpPr>
        <dsp:cNvPr id="0" name=""/>
        <dsp:cNvSpPr/>
      </dsp:nvSpPr>
      <dsp:spPr>
        <a:xfrm>
          <a:off x="2074186" y="1785400"/>
          <a:ext cx="776233" cy="776233"/>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9A9D52-D701-45ED-8314-C92B60390BDD}">
      <dsp:nvSpPr>
        <dsp:cNvPr id="0" name=""/>
        <dsp:cNvSpPr/>
      </dsp:nvSpPr>
      <dsp:spPr>
        <a:xfrm>
          <a:off x="2880600" y="1785400"/>
          <a:ext cx="8046697" cy="776233"/>
        </a:xfrm>
        <a:prstGeom prst="roundRect">
          <a:avLst>
            <a:gd name="adj" fmla="val 16670"/>
          </a:avLst>
        </a:prstGeom>
        <a:solidFill>
          <a:schemeClr val="accent5">
            <a:hueOff val="1502676"/>
            <a:satOff val="-6595"/>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Multiple methods of assessment</a:t>
          </a:r>
        </a:p>
      </dsp:txBody>
      <dsp:txXfrm>
        <a:off x="2918499" y="1823299"/>
        <a:ext cx="7970899" cy="700435"/>
      </dsp:txXfrm>
    </dsp:sp>
    <dsp:sp modelId="{0F70829F-BE26-4128-AE23-BAD83A22ACC1}">
      <dsp:nvSpPr>
        <dsp:cNvPr id="0" name=""/>
        <dsp:cNvSpPr/>
      </dsp:nvSpPr>
      <dsp:spPr>
        <a:xfrm>
          <a:off x="2074186" y="2654782"/>
          <a:ext cx="776233" cy="776233"/>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842799-3CB5-4321-9275-D92D63C1651B}">
      <dsp:nvSpPr>
        <dsp:cNvPr id="0" name=""/>
        <dsp:cNvSpPr/>
      </dsp:nvSpPr>
      <dsp:spPr>
        <a:xfrm>
          <a:off x="2880600" y="2654782"/>
          <a:ext cx="8046697" cy="776233"/>
        </a:xfrm>
        <a:prstGeom prst="roundRect">
          <a:avLst>
            <a:gd name="adj" fmla="val 16670"/>
          </a:avLst>
        </a:prstGeom>
        <a:solidFill>
          <a:schemeClr val="accent5">
            <a:hueOff val="3005351"/>
            <a:satOff val="-13190"/>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Decision-making in which the number of data points is proportionally related to the stakes of a decision</a:t>
          </a:r>
        </a:p>
      </dsp:txBody>
      <dsp:txXfrm>
        <a:off x="2918499" y="2692681"/>
        <a:ext cx="7970899" cy="700435"/>
      </dsp:txXfrm>
    </dsp:sp>
    <dsp:sp modelId="{F929AA8B-B981-4C22-8C9B-1682EF7D2751}">
      <dsp:nvSpPr>
        <dsp:cNvPr id="0" name=""/>
        <dsp:cNvSpPr/>
      </dsp:nvSpPr>
      <dsp:spPr>
        <a:xfrm>
          <a:off x="2074186" y="3524163"/>
          <a:ext cx="776233" cy="776233"/>
        </a:xfrm>
        <a:prstGeom prst="roundRect">
          <a:avLst>
            <a:gd name="adj" fmla="val 1667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4CF517-9F84-4996-BA98-3BEE73527738}">
      <dsp:nvSpPr>
        <dsp:cNvPr id="0" name=""/>
        <dsp:cNvSpPr/>
      </dsp:nvSpPr>
      <dsp:spPr>
        <a:xfrm>
          <a:off x="2880600" y="3524163"/>
          <a:ext cx="8046697" cy="776233"/>
        </a:xfrm>
        <a:prstGeom prst="roundRect">
          <a:avLst>
            <a:gd name="adj" fmla="val 16670"/>
          </a:avLst>
        </a:prstGeom>
        <a:solidFill>
          <a:schemeClr val="accent5">
            <a:hueOff val="4508027"/>
            <a:satOff val="-19785"/>
            <a:lumOff val="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Learners use their performance data to self-reflect and direct their own learning with the support of learning coaches</a:t>
          </a:r>
        </a:p>
      </dsp:txBody>
      <dsp:txXfrm>
        <a:off x="2918499" y="3562062"/>
        <a:ext cx="7970899" cy="700435"/>
      </dsp:txXfrm>
    </dsp:sp>
    <dsp:sp modelId="{66B32E33-D7CC-4C2D-8823-245CF7916682}">
      <dsp:nvSpPr>
        <dsp:cNvPr id="0" name=""/>
        <dsp:cNvSpPr/>
      </dsp:nvSpPr>
      <dsp:spPr>
        <a:xfrm>
          <a:off x="2074186" y="4393545"/>
          <a:ext cx="776233" cy="776233"/>
        </a:xfrm>
        <a:prstGeom prst="roundRect">
          <a:avLst>
            <a:gd name="adj" fmla="val 1667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2351F4-9CDB-4A3C-AB85-A66B48B2A98C}">
      <dsp:nvSpPr>
        <dsp:cNvPr id="0" name=""/>
        <dsp:cNvSpPr/>
      </dsp:nvSpPr>
      <dsp:spPr>
        <a:xfrm>
          <a:off x="2880600" y="4393545"/>
          <a:ext cx="8046697" cy="776233"/>
        </a:xfrm>
        <a:prstGeom prst="roundRect">
          <a:avLst>
            <a:gd name="adj" fmla="val 16670"/>
          </a:avLst>
        </a:prstGeom>
        <a:solidFill>
          <a:schemeClr val="accent5">
            <a:hueOff val="6010703"/>
            <a:satOff val="-26380"/>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Progression decisions based on professional judgment (by a group of experts) of the compiled evidence from multiple observers</a:t>
          </a:r>
        </a:p>
      </dsp:txBody>
      <dsp:txXfrm>
        <a:off x="2918499" y="4431444"/>
        <a:ext cx="7970899" cy="7004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983C4-A89A-4287-A74F-674588561C55}">
      <dsp:nvSpPr>
        <dsp:cNvPr id="0" name=""/>
        <dsp:cNvSpPr/>
      </dsp:nvSpPr>
      <dsp:spPr>
        <a:xfrm rot="10800000">
          <a:off x="3134035" y="0"/>
          <a:ext cx="6083715" cy="1272815"/>
        </a:xfrm>
        <a:prstGeom prst="nonIsoscelesTrapezoid">
          <a:avLst>
            <a:gd name="adj1" fmla="val 0"/>
            <a:gd name="adj2" fmla="val 61557"/>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Workplace-based Assessment (WBA)</a:t>
          </a:r>
        </a:p>
        <a:p>
          <a:pPr marL="171450" lvl="1" indent="-171450" algn="l" defTabSz="844550">
            <a:lnSpc>
              <a:spcPct val="90000"/>
            </a:lnSpc>
            <a:spcBef>
              <a:spcPct val="0"/>
            </a:spcBef>
            <a:spcAft>
              <a:spcPct val="15000"/>
            </a:spcAft>
            <a:buChar char="•"/>
          </a:pPr>
          <a:r>
            <a:rPr lang="en-US" sz="1900" kern="1200" dirty="0"/>
            <a:t>Procedure/Case logs</a:t>
          </a:r>
        </a:p>
        <a:p>
          <a:pPr marL="171450" lvl="1" indent="-171450" algn="l" defTabSz="844550">
            <a:lnSpc>
              <a:spcPct val="90000"/>
            </a:lnSpc>
            <a:spcBef>
              <a:spcPct val="0"/>
            </a:spcBef>
            <a:spcAft>
              <a:spcPct val="15000"/>
            </a:spcAft>
            <a:buChar char="•"/>
          </a:pPr>
          <a:r>
            <a:rPr lang="en-US" sz="1900" kern="1200" dirty="0"/>
            <a:t>Patient outcomes</a:t>
          </a:r>
        </a:p>
      </dsp:txBody>
      <dsp:txXfrm rot="10800000">
        <a:off x="3917544" y="0"/>
        <a:ext cx="5300206" cy="1272815"/>
      </dsp:txXfrm>
    </dsp:sp>
    <dsp:sp modelId="{E19B4E70-B849-4ED9-B3EA-501ED63A057D}">
      <dsp:nvSpPr>
        <dsp:cNvPr id="0" name=""/>
        <dsp:cNvSpPr/>
      </dsp:nvSpPr>
      <dsp:spPr>
        <a:xfrm>
          <a:off x="2350526" y="0"/>
          <a:ext cx="1567017" cy="1272815"/>
        </a:xfrm>
        <a:prstGeom prst="trapezoid">
          <a:avLst>
            <a:gd name="adj" fmla="val 61557"/>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kern="1200" dirty="0"/>
            <a:t>Does</a:t>
          </a:r>
        </a:p>
      </dsp:txBody>
      <dsp:txXfrm>
        <a:off x="2350526" y="0"/>
        <a:ext cx="1567017" cy="1272815"/>
      </dsp:txXfrm>
    </dsp:sp>
    <dsp:sp modelId="{EB2442F7-0A5F-4286-B4DF-D8B766A8761A}">
      <dsp:nvSpPr>
        <dsp:cNvPr id="0" name=""/>
        <dsp:cNvSpPr/>
      </dsp:nvSpPr>
      <dsp:spPr>
        <a:xfrm rot="10800000">
          <a:off x="3917544" y="1272815"/>
          <a:ext cx="5300206" cy="1272815"/>
        </a:xfrm>
        <a:prstGeom prst="nonIsoscelesTrapezoid">
          <a:avLst>
            <a:gd name="adj1" fmla="val 0"/>
            <a:gd name="adj2" fmla="val 61557"/>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Objective-Structured Clinical Exam (OSCE)</a:t>
          </a:r>
        </a:p>
        <a:p>
          <a:pPr marL="171450" lvl="1" indent="-171450" algn="l" defTabSz="844550">
            <a:lnSpc>
              <a:spcPct val="90000"/>
            </a:lnSpc>
            <a:spcBef>
              <a:spcPct val="0"/>
            </a:spcBef>
            <a:spcAft>
              <a:spcPct val="15000"/>
            </a:spcAft>
            <a:buChar char="•"/>
          </a:pPr>
          <a:r>
            <a:rPr lang="en-US" sz="1900" kern="1200" dirty="0"/>
            <a:t>Simulation</a:t>
          </a:r>
        </a:p>
        <a:p>
          <a:pPr marL="171450" lvl="1" indent="-171450" algn="l" defTabSz="844550">
            <a:lnSpc>
              <a:spcPct val="90000"/>
            </a:lnSpc>
            <a:spcBef>
              <a:spcPct val="0"/>
            </a:spcBef>
            <a:spcAft>
              <a:spcPct val="15000"/>
            </a:spcAft>
            <a:buChar char="•"/>
          </a:pPr>
          <a:r>
            <a:rPr lang="en-US" sz="1900" kern="1200" dirty="0"/>
            <a:t>Virtual reality</a:t>
          </a:r>
        </a:p>
      </dsp:txBody>
      <dsp:txXfrm rot="10800000">
        <a:off x="4701053" y="1272815"/>
        <a:ext cx="4516697" cy="1272815"/>
      </dsp:txXfrm>
    </dsp:sp>
    <dsp:sp modelId="{C01B2D41-99C0-4EEC-A4D1-6E66DFFDFFBC}">
      <dsp:nvSpPr>
        <dsp:cNvPr id="0" name=""/>
        <dsp:cNvSpPr/>
      </dsp:nvSpPr>
      <dsp:spPr>
        <a:xfrm>
          <a:off x="1567017" y="1272815"/>
          <a:ext cx="3134035" cy="1272815"/>
        </a:xfrm>
        <a:prstGeom prst="trapezoid">
          <a:avLst>
            <a:gd name="adj" fmla="val 61557"/>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kern="1200" dirty="0"/>
            <a:t>Shows How</a:t>
          </a:r>
        </a:p>
      </dsp:txBody>
      <dsp:txXfrm>
        <a:off x="2115473" y="1272815"/>
        <a:ext cx="2037122" cy="1272815"/>
      </dsp:txXfrm>
    </dsp:sp>
    <dsp:sp modelId="{5E15098D-6C02-4EAE-8D6F-D8A120BBADD5}">
      <dsp:nvSpPr>
        <dsp:cNvPr id="0" name=""/>
        <dsp:cNvSpPr/>
      </dsp:nvSpPr>
      <dsp:spPr>
        <a:xfrm rot="10800000">
          <a:off x="4701053" y="2545630"/>
          <a:ext cx="4516697" cy="1272815"/>
        </a:xfrm>
        <a:prstGeom prst="nonIsoscelesTrapezoid">
          <a:avLst>
            <a:gd name="adj1" fmla="val 0"/>
            <a:gd name="adj2" fmla="val 61557"/>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MCQs</a:t>
          </a:r>
        </a:p>
        <a:p>
          <a:pPr marL="171450" lvl="1" indent="-171450" algn="l" defTabSz="844550">
            <a:lnSpc>
              <a:spcPct val="90000"/>
            </a:lnSpc>
            <a:spcBef>
              <a:spcPct val="0"/>
            </a:spcBef>
            <a:spcAft>
              <a:spcPct val="15000"/>
            </a:spcAft>
            <a:buChar char="•"/>
          </a:pPr>
          <a:r>
            <a:rPr lang="en-US" sz="1900" kern="1200" dirty="0"/>
            <a:t>Essay</a:t>
          </a:r>
        </a:p>
        <a:p>
          <a:pPr marL="171450" lvl="1" indent="-171450" algn="l" defTabSz="844550">
            <a:lnSpc>
              <a:spcPct val="90000"/>
            </a:lnSpc>
            <a:spcBef>
              <a:spcPct val="0"/>
            </a:spcBef>
            <a:spcAft>
              <a:spcPct val="15000"/>
            </a:spcAft>
            <a:buChar char="•"/>
          </a:pPr>
          <a:r>
            <a:rPr lang="en-US" sz="1900" kern="1200" dirty="0"/>
            <a:t>Oral examination</a:t>
          </a:r>
        </a:p>
      </dsp:txBody>
      <dsp:txXfrm rot="10800000">
        <a:off x="5484561" y="2545630"/>
        <a:ext cx="3733189" cy="1272815"/>
      </dsp:txXfrm>
    </dsp:sp>
    <dsp:sp modelId="{80234D0E-67EB-457F-A6B8-FAF14E66F936}">
      <dsp:nvSpPr>
        <dsp:cNvPr id="0" name=""/>
        <dsp:cNvSpPr/>
      </dsp:nvSpPr>
      <dsp:spPr>
        <a:xfrm>
          <a:off x="783508" y="2545630"/>
          <a:ext cx="4701053" cy="1272815"/>
        </a:xfrm>
        <a:prstGeom prst="trapezoid">
          <a:avLst>
            <a:gd name="adj" fmla="val 61557"/>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kern="1200" dirty="0"/>
            <a:t>Knows How</a:t>
          </a:r>
        </a:p>
      </dsp:txBody>
      <dsp:txXfrm>
        <a:off x="1606193" y="2545630"/>
        <a:ext cx="3055684" cy="1272815"/>
      </dsp:txXfrm>
    </dsp:sp>
    <dsp:sp modelId="{A5182EA1-7B2E-4A00-9080-8DC15801BF5D}">
      <dsp:nvSpPr>
        <dsp:cNvPr id="0" name=""/>
        <dsp:cNvSpPr/>
      </dsp:nvSpPr>
      <dsp:spPr>
        <a:xfrm rot="10800000">
          <a:off x="5484561" y="3818445"/>
          <a:ext cx="3733189" cy="1272815"/>
        </a:xfrm>
        <a:prstGeom prst="nonIsoscelesTrapezoid">
          <a:avLst>
            <a:gd name="adj1" fmla="val 0"/>
            <a:gd name="adj2" fmla="val 61557"/>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MCQs</a:t>
          </a:r>
        </a:p>
        <a:p>
          <a:pPr marL="171450" lvl="1" indent="-171450" algn="l" defTabSz="844550">
            <a:lnSpc>
              <a:spcPct val="90000"/>
            </a:lnSpc>
            <a:spcBef>
              <a:spcPct val="0"/>
            </a:spcBef>
            <a:spcAft>
              <a:spcPct val="15000"/>
            </a:spcAft>
            <a:buChar char="•"/>
          </a:pPr>
          <a:r>
            <a:rPr lang="en-US" sz="1900" kern="1200" dirty="0"/>
            <a:t>Short answer</a:t>
          </a:r>
        </a:p>
      </dsp:txBody>
      <dsp:txXfrm rot="10800000">
        <a:off x="6268070" y="3818445"/>
        <a:ext cx="2949680" cy="1272815"/>
      </dsp:txXfrm>
    </dsp:sp>
    <dsp:sp modelId="{A4CC5117-7604-4953-8E32-B06540515967}">
      <dsp:nvSpPr>
        <dsp:cNvPr id="0" name=""/>
        <dsp:cNvSpPr/>
      </dsp:nvSpPr>
      <dsp:spPr>
        <a:xfrm>
          <a:off x="0" y="3818445"/>
          <a:ext cx="6268070" cy="1272815"/>
        </a:xfrm>
        <a:prstGeom prst="trapezoid">
          <a:avLst>
            <a:gd name="adj" fmla="val 61557"/>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kern="1200" dirty="0"/>
            <a:t>Knows</a:t>
          </a:r>
        </a:p>
      </dsp:txBody>
      <dsp:txXfrm>
        <a:off x="1096912" y="3818445"/>
        <a:ext cx="4074245" cy="12728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EF3FB-39B7-4E0D-80D6-40D6F32C98B6}">
      <dsp:nvSpPr>
        <dsp:cNvPr id="0" name=""/>
        <dsp:cNvSpPr/>
      </dsp:nvSpPr>
      <dsp:spPr>
        <a:xfrm>
          <a:off x="1858" y="0"/>
          <a:ext cx="11494802" cy="86931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Effective Feedback</a:t>
          </a:r>
        </a:p>
        <a:p>
          <a:pPr marL="0" lvl="0" indent="0" algn="ctr" defTabSz="1066800">
            <a:lnSpc>
              <a:spcPct val="90000"/>
            </a:lnSpc>
            <a:spcBef>
              <a:spcPct val="0"/>
            </a:spcBef>
            <a:spcAft>
              <a:spcPct val="35000"/>
            </a:spcAft>
            <a:buNone/>
          </a:pPr>
          <a:r>
            <a:rPr lang="en-US" sz="2000" kern="1200"/>
            <a:t>Where am I going? (Goals)	How am I going? (Gap)       Where to next? (Strategies)</a:t>
          </a:r>
        </a:p>
      </dsp:txBody>
      <dsp:txXfrm>
        <a:off x="27319" y="25461"/>
        <a:ext cx="11443880" cy="818395"/>
      </dsp:txXfrm>
    </dsp:sp>
    <dsp:sp modelId="{8059D5A9-EA8B-418A-9126-67250FE761ED}">
      <dsp:nvSpPr>
        <dsp:cNvPr id="0" name=""/>
        <dsp:cNvSpPr/>
      </dsp:nvSpPr>
      <dsp:spPr>
        <a:xfrm>
          <a:off x="1858" y="1170021"/>
          <a:ext cx="2703387" cy="102441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Task Level</a:t>
          </a:r>
        </a:p>
        <a:p>
          <a:pPr marL="0" lvl="0" indent="0" algn="ctr" defTabSz="889000">
            <a:lnSpc>
              <a:spcPct val="90000"/>
            </a:lnSpc>
            <a:spcBef>
              <a:spcPct val="0"/>
            </a:spcBef>
            <a:spcAft>
              <a:spcPct val="35000"/>
            </a:spcAft>
            <a:buNone/>
          </a:pPr>
          <a:r>
            <a:rPr lang="en-US" sz="1600" kern="1200"/>
            <a:t>How well task was performed</a:t>
          </a:r>
        </a:p>
        <a:p>
          <a:pPr marL="0" lvl="0" indent="0" algn="ctr" defTabSz="889000">
            <a:lnSpc>
              <a:spcPct val="90000"/>
            </a:lnSpc>
            <a:spcBef>
              <a:spcPct val="0"/>
            </a:spcBef>
            <a:spcAft>
              <a:spcPct val="35000"/>
            </a:spcAft>
            <a:buNone/>
          </a:pPr>
          <a:r>
            <a:rPr lang="en-US" sz="1600" kern="1200"/>
            <a:t>(Does not generalize)</a:t>
          </a:r>
        </a:p>
      </dsp:txBody>
      <dsp:txXfrm>
        <a:off x="31862" y="1200025"/>
        <a:ext cx="2643379" cy="964405"/>
      </dsp:txXfrm>
    </dsp:sp>
    <dsp:sp modelId="{E151D79A-6B7A-43E5-97DC-5A7CED988C0F}">
      <dsp:nvSpPr>
        <dsp:cNvPr id="0" name=""/>
        <dsp:cNvSpPr/>
      </dsp:nvSpPr>
      <dsp:spPr>
        <a:xfrm>
          <a:off x="2932330" y="1170021"/>
          <a:ext cx="2703387" cy="102441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Process Level</a:t>
          </a:r>
        </a:p>
        <a:p>
          <a:pPr marL="0" lvl="0" indent="0" algn="ctr" defTabSz="889000">
            <a:lnSpc>
              <a:spcPct val="90000"/>
            </a:lnSpc>
            <a:spcBef>
              <a:spcPct val="0"/>
            </a:spcBef>
            <a:spcAft>
              <a:spcPct val="35000"/>
            </a:spcAft>
            <a:buNone/>
          </a:pPr>
          <a:r>
            <a:rPr lang="en-US" sz="1600" b="0" kern="1200"/>
            <a:t>How task was performed</a:t>
          </a:r>
        </a:p>
        <a:p>
          <a:pPr marL="0" lvl="0" indent="0" algn="ctr" defTabSz="889000">
            <a:lnSpc>
              <a:spcPct val="90000"/>
            </a:lnSpc>
            <a:spcBef>
              <a:spcPct val="0"/>
            </a:spcBef>
            <a:spcAft>
              <a:spcPct val="35000"/>
            </a:spcAft>
            <a:buNone/>
          </a:pPr>
          <a:r>
            <a:rPr lang="en-US" sz="1600" b="0" kern="1200"/>
            <a:t>(Enhances deeper learning)</a:t>
          </a:r>
        </a:p>
      </dsp:txBody>
      <dsp:txXfrm>
        <a:off x="2962334" y="1200025"/>
        <a:ext cx="2643379" cy="964405"/>
      </dsp:txXfrm>
    </dsp:sp>
    <dsp:sp modelId="{55D3C041-20EA-4A16-A31B-4A15F44C8B1E}">
      <dsp:nvSpPr>
        <dsp:cNvPr id="0" name=""/>
        <dsp:cNvSpPr/>
      </dsp:nvSpPr>
      <dsp:spPr>
        <a:xfrm>
          <a:off x="5862801" y="1170021"/>
          <a:ext cx="2703387" cy="102441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Self-Regulation Level</a:t>
          </a:r>
        </a:p>
        <a:p>
          <a:pPr marL="0" lvl="0" indent="0" algn="ctr" defTabSz="889000">
            <a:lnSpc>
              <a:spcPct val="90000"/>
            </a:lnSpc>
            <a:spcBef>
              <a:spcPct val="0"/>
            </a:spcBef>
            <a:spcAft>
              <a:spcPct val="35000"/>
            </a:spcAft>
            <a:buNone/>
          </a:pPr>
          <a:r>
            <a:rPr lang="en-US" sz="1600" b="0" kern="1200"/>
            <a:t>Learner perception</a:t>
          </a:r>
        </a:p>
        <a:p>
          <a:pPr marL="0" lvl="0" indent="0" algn="ctr" defTabSz="889000">
            <a:lnSpc>
              <a:spcPct val="90000"/>
            </a:lnSpc>
            <a:spcBef>
              <a:spcPct val="0"/>
            </a:spcBef>
            <a:spcAft>
              <a:spcPct val="35000"/>
            </a:spcAft>
            <a:buNone/>
          </a:pPr>
          <a:r>
            <a:rPr lang="en-US" sz="1600" b="0" kern="1200"/>
            <a:t>(Essential for learning)</a:t>
          </a:r>
          <a:endParaRPr lang="en-US" sz="1050" b="0" kern="1200"/>
        </a:p>
      </dsp:txBody>
      <dsp:txXfrm>
        <a:off x="5892805" y="1200025"/>
        <a:ext cx="2643379" cy="964405"/>
      </dsp:txXfrm>
    </dsp:sp>
    <dsp:sp modelId="{644968BA-4C90-4AB1-AF1D-02CA629B9443}">
      <dsp:nvSpPr>
        <dsp:cNvPr id="0" name=""/>
        <dsp:cNvSpPr/>
      </dsp:nvSpPr>
      <dsp:spPr>
        <a:xfrm>
          <a:off x="8793273" y="1170021"/>
          <a:ext cx="2703387" cy="102441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Self Level</a:t>
          </a:r>
        </a:p>
        <a:p>
          <a:pPr marL="0" lvl="0" indent="0" algn="ctr" defTabSz="889000">
            <a:lnSpc>
              <a:spcPct val="90000"/>
            </a:lnSpc>
            <a:spcBef>
              <a:spcPct val="0"/>
            </a:spcBef>
            <a:spcAft>
              <a:spcPct val="35000"/>
            </a:spcAft>
            <a:buNone/>
          </a:pPr>
          <a:r>
            <a:rPr lang="en-US" sz="1600" kern="1200"/>
            <a:t>Personal evaluation</a:t>
          </a:r>
        </a:p>
        <a:p>
          <a:pPr marL="0" lvl="0" indent="0" algn="ctr" defTabSz="889000">
            <a:lnSpc>
              <a:spcPct val="90000"/>
            </a:lnSpc>
            <a:spcBef>
              <a:spcPct val="0"/>
            </a:spcBef>
            <a:spcAft>
              <a:spcPct val="35000"/>
            </a:spcAft>
            <a:buNone/>
          </a:pPr>
          <a:r>
            <a:rPr lang="en-US" sz="1600" kern="1200"/>
            <a:t>(Least Effective)</a:t>
          </a:r>
        </a:p>
      </dsp:txBody>
      <dsp:txXfrm>
        <a:off x="8823277" y="1200025"/>
        <a:ext cx="2643379" cy="9644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CCB1C-BFC3-4F1B-8B2E-3F210E6CC822}">
      <dsp:nvSpPr>
        <dsp:cNvPr id="0" name=""/>
        <dsp:cNvSpPr/>
      </dsp:nvSpPr>
      <dsp:spPr>
        <a:xfrm>
          <a:off x="4244" y="1054"/>
          <a:ext cx="11490029" cy="82135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Purpose</a:t>
          </a:r>
          <a:endParaRPr lang="en-US" sz="2000" b="1" kern="1200"/>
        </a:p>
        <a:p>
          <a:pPr marL="0" lvl="0" indent="0" algn="ctr" defTabSz="1066800">
            <a:lnSpc>
              <a:spcPct val="90000"/>
            </a:lnSpc>
            <a:spcBef>
              <a:spcPct val="0"/>
            </a:spcBef>
            <a:spcAft>
              <a:spcPct val="35000"/>
            </a:spcAft>
            <a:buNone/>
          </a:pPr>
          <a:r>
            <a:rPr lang="en-US" sz="2000" kern="1200"/>
            <a:t>Reduce discrepancy between current performance and desired goal</a:t>
          </a:r>
        </a:p>
      </dsp:txBody>
      <dsp:txXfrm>
        <a:off x="28301" y="25111"/>
        <a:ext cx="11441915" cy="773238"/>
      </dsp:txXfrm>
    </dsp:sp>
    <dsp:sp modelId="{F6B9C8E7-16AE-4068-8BCF-389094D53326}">
      <dsp:nvSpPr>
        <dsp:cNvPr id="0" name=""/>
        <dsp:cNvSpPr/>
      </dsp:nvSpPr>
      <dsp:spPr>
        <a:xfrm>
          <a:off x="4244" y="1097832"/>
          <a:ext cx="5513450" cy="82135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Students</a:t>
          </a:r>
          <a:endParaRPr lang="en-US" sz="2000" b="1" kern="1200"/>
        </a:p>
        <a:p>
          <a:pPr marL="0" lvl="0" indent="0" algn="ctr" defTabSz="1066800">
            <a:lnSpc>
              <a:spcPct val="90000"/>
            </a:lnSpc>
            <a:spcBef>
              <a:spcPct val="0"/>
            </a:spcBef>
            <a:spcAft>
              <a:spcPct val="35000"/>
            </a:spcAft>
            <a:buNone/>
          </a:pPr>
          <a:r>
            <a:rPr lang="en-US" sz="2000" kern="1200"/>
            <a:t>Effective learning strategies</a:t>
          </a:r>
        </a:p>
      </dsp:txBody>
      <dsp:txXfrm>
        <a:off x="28301" y="1121889"/>
        <a:ext cx="5465336" cy="773238"/>
      </dsp:txXfrm>
    </dsp:sp>
    <dsp:sp modelId="{F5C583E6-29CF-4A5A-8AD8-4C0936588007}">
      <dsp:nvSpPr>
        <dsp:cNvPr id="0" name=""/>
        <dsp:cNvSpPr/>
      </dsp:nvSpPr>
      <dsp:spPr>
        <a:xfrm>
          <a:off x="5980824" y="1097832"/>
          <a:ext cx="5513450" cy="82135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Teachers</a:t>
          </a:r>
        </a:p>
        <a:p>
          <a:pPr marL="0" lvl="0" indent="0" algn="ctr" defTabSz="1066800">
            <a:lnSpc>
              <a:spcPct val="90000"/>
            </a:lnSpc>
            <a:spcBef>
              <a:spcPct val="0"/>
            </a:spcBef>
            <a:spcAft>
              <a:spcPct val="35000"/>
            </a:spcAft>
            <a:buNone/>
          </a:pPr>
          <a:r>
            <a:rPr lang="en-US" sz="2000" kern="1200"/>
            <a:t>Appropriate feedback and challenging goals</a:t>
          </a:r>
        </a:p>
      </dsp:txBody>
      <dsp:txXfrm>
        <a:off x="6004881" y="1121889"/>
        <a:ext cx="5465336" cy="7732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73E27-839E-4002-A346-12AE9B5AE1E3}">
      <dsp:nvSpPr>
        <dsp:cNvPr id="0" name=""/>
        <dsp:cNvSpPr/>
      </dsp:nvSpPr>
      <dsp:spPr>
        <a:xfrm>
          <a:off x="0" y="0"/>
          <a:ext cx="8128000" cy="169333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Formative assessment</a:t>
          </a:r>
        </a:p>
        <a:p>
          <a:pPr marL="285750" lvl="1" indent="-285750" algn="l" defTabSz="1333500">
            <a:lnSpc>
              <a:spcPct val="90000"/>
            </a:lnSpc>
            <a:spcBef>
              <a:spcPct val="0"/>
            </a:spcBef>
            <a:spcAft>
              <a:spcPct val="15000"/>
            </a:spcAft>
            <a:buChar char="•"/>
          </a:pPr>
          <a:r>
            <a:rPr lang="en-US" sz="3000" kern="1200" dirty="0"/>
            <a:t>Feedback for learner growth</a:t>
          </a:r>
        </a:p>
      </dsp:txBody>
      <dsp:txXfrm>
        <a:off x="1794933" y="0"/>
        <a:ext cx="6333066" cy="1693333"/>
      </dsp:txXfrm>
    </dsp:sp>
    <dsp:sp modelId="{C93EC05C-6AA8-4CE0-8129-D0474A4A17B6}">
      <dsp:nvSpPr>
        <dsp:cNvPr id="0" name=""/>
        <dsp:cNvSpPr/>
      </dsp:nvSpPr>
      <dsp:spPr>
        <a:xfrm>
          <a:off x="169333" y="169333"/>
          <a:ext cx="1625600" cy="135466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6C6B9CB4-FEFC-4D3A-BAF7-4DB1D15B0B68}">
      <dsp:nvSpPr>
        <dsp:cNvPr id="0" name=""/>
        <dsp:cNvSpPr/>
      </dsp:nvSpPr>
      <dsp:spPr>
        <a:xfrm>
          <a:off x="0" y="1862666"/>
          <a:ext cx="8128000" cy="1693333"/>
        </a:xfrm>
        <a:prstGeom prst="roundRect">
          <a:avLst>
            <a:gd name="adj" fmla="val 10000"/>
          </a:avLst>
        </a:prstGeom>
        <a:solidFill>
          <a:schemeClr val="accent2">
            <a:hueOff val="56720"/>
            <a:satOff val="6519"/>
            <a:lumOff val="-5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Skills and Behaviors</a:t>
          </a:r>
        </a:p>
        <a:p>
          <a:pPr marL="285750" lvl="1" indent="-285750" algn="l" defTabSz="1333500">
            <a:lnSpc>
              <a:spcPct val="90000"/>
            </a:lnSpc>
            <a:spcBef>
              <a:spcPct val="0"/>
            </a:spcBef>
            <a:spcAft>
              <a:spcPct val="15000"/>
            </a:spcAft>
            <a:buChar char="•"/>
          </a:pPr>
          <a:r>
            <a:rPr lang="en-US" sz="3000" kern="1200" dirty="0"/>
            <a:t>Outcomes of learning </a:t>
          </a:r>
        </a:p>
      </dsp:txBody>
      <dsp:txXfrm>
        <a:off x="1794933" y="1862666"/>
        <a:ext cx="6333066" cy="1693333"/>
      </dsp:txXfrm>
    </dsp:sp>
    <dsp:sp modelId="{5278EABA-A70D-4529-8EBD-D102EECCF38B}">
      <dsp:nvSpPr>
        <dsp:cNvPr id="0" name=""/>
        <dsp:cNvSpPr/>
      </dsp:nvSpPr>
      <dsp:spPr>
        <a:xfrm>
          <a:off x="169333" y="2032000"/>
          <a:ext cx="1625600" cy="135466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7000" r="-47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DA25D2C6-0049-41C2-A1AA-C9621D9E6690}">
      <dsp:nvSpPr>
        <dsp:cNvPr id="0" name=""/>
        <dsp:cNvSpPr/>
      </dsp:nvSpPr>
      <dsp:spPr>
        <a:xfrm>
          <a:off x="0" y="3725333"/>
          <a:ext cx="8128000" cy="1693333"/>
        </a:xfrm>
        <a:prstGeom prst="roundRect">
          <a:avLst>
            <a:gd name="adj" fmla="val 10000"/>
          </a:avLst>
        </a:prstGeom>
        <a:solidFill>
          <a:schemeClr val="accent2">
            <a:hueOff val="113439"/>
            <a:satOff val="13039"/>
            <a:lumOff val="-103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Workplace-based assessment</a:t>
          </a:r>
        </a:p>
        <a:p>
          <a:pPr marL="285750" lvl="1" indent="-285750" algn="l" defTabSz="1333500">
            <a:lnSpc>
              <a:spcPct val="90000"/>
            </a:lnSpc>
            <a:spcBef>
              <a:spcPct val="0"/>
            </a:spcBef>
            <a:spcAft>
              <a:spcPct val="15000"/>
            </a:spcAft>
            <a:buChar char="•"/>
          </a:pPr>
          <a:r>
            <a:rPr lang="en-US" sz="3000" kern="1200" dirty="0"/>
            <a:t>Performance in context </a:t>
          </a:r>
        </a:p>
      </dsp:txBody>
      <dsp:txXfrm>
        <a:off x="1794933" y="3725333"/>
        <a:ext cx="6333066" cy="1693333"/>
      </dsp:txXfrm>
    </dsp:sp>
    <dsp:sp modelId="{4BC4A8D6-124D-4F8D-92BC-1B2976E080AD}">
      <dsp:nvSpPr>
        <dsp:cNvPr id="0" name=""/>
        <dsp:cNvSpPr/>
      </dsp:nvSpPr>
      <dsp:spPr>
        <a:xfrm>
          <a:off x="169333" y="3894666"/>
          <a:ext cx="1625600" cy="135466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FA5FC-7816-4350-A0B3-67E3A59D85C0}">
      <dsp:nvSpPr>
        <dsp:cNvPr id="0" name=""/>
        <dsp:cNvSpPr/>
      </dsp:nvSpPr>
      <dsp:spPr>
        <a:xfrm>
          <a:off x="227070" y="674626"/>
          <a:ext cx="5376447" cy="1680139"/>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8015"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1" kern="1200" dirty="0"/>
            <a:t>Chat</a:t>
          </a:r>
        </a:p>
        <a:p>
          <a:pPr marL="228600" lvl="1" indent="-228600" algn="l" defTabSz="1200150">
            <a:lnSpc>
              <a:spcPct val="90000"/>
            </a:lnSpc>
            <a:spcBef>
              <a:spcPct val="0"/>
            </a:spcBef>
            <a:spcAft>
              <a:spcPct val="15000"/>
            </a:spcAft>
            <a:buChar char="•"/>
          </a:pPr>
          <a:r>
            <a:rPr lang="en-US" sz="2700" kern="1200" dirty="0"/>
            <a:t>Natural language understanding</a:t>
          </a:r>
        </a:p>
      </dsp:txBody>
      <dsp:txXfrm>
        <a:off x="227070" y="674626"/>
        <a:ext cx="5376447" cy="1680139"/>
      </dsp:txXfrm>
    </dsp:sp>
    <dsp:sp modelId="{56A5B4DB-8C14-4EEF-B6F3-384550A01CD4}">
      <dsp:nvSpPr>
        <dsp:cNvPr id="0" name=""/>
        <dsp:cNvSpPr/>
      </dsp:nvSpPr>
      <dsp:spPr>
        <a:xfrm>
          <a:off x="3051" y="431939"/>
          <a:ext cx="1176097" cy="17641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8AFFD0-927C-4744-AE45-842D1502DB24}">
      <dsp:nvSpPr>
        <dsp:cNvPr id="0" name=""/>
        <dsp:cNvSpPr/>
      </dsp:nvSpPr>
      <dsp:spPr>
        <a:xfrm>
          <a:off x="6067361" y="674626"/>
          <a:ext cx="5376447" cy="1680139"/>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8015"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1" kern="1200" dirty="0"/>
            <a:t>Generative</a:t>
          </a:r>
        </a:p>
        <a:p>
          <a:pPr marL="228600" lvl="1" indent="-228600" algn="l" defTabSz="1200150">
            <a:lnSpc>
              <a:spcPct val="90000"/>
            </a:lnSpc>
            <a:spcBef>
              <a:spcPct val="0"/>
            </a:spcBef>
            <a:spcAft>
              <a:spcPct val="15000"/>
            </a:spcAft>
            <a:buChar char="•"/>
          </a:pPr>
          <a:r>
            <a:rPr lang="en-US" sz="2700" kern="1200" dirty="0"/>
            <a:t>Natural language generation</a:t>
          </a:r>
        </a:p>
      </dsp:txBody>
      <dsp:txXfrm>
        <a:off x="6067361" y="674626"/>
        <a:ext cx="5376447" cy="1680139"/>
      </dsp:txXfrm>
    </dsp:sp>
    <dsp:sp modelId="{2781A9B4-AC1B-4BCB-8662-41C2DB6BC530}">
      <dsp:nvSpPr>
        <dsp:cNvPr id="0" name=""/>
        <dsp:cNvSpPr/>
      </dsp:nvSpPr>
      <dsp:spPr>
        <a:xfrm>
          <a:off x="5843343" y="431939"/>
          <a:ext cx="1176097" cy="17641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2120B1-E105-4792-84CE-6D73625B367D}">
      <dsp:nvSpPr>
        <dsp:cNvPr id="0" name=""/>
        <dsp:cNvSpPr/>
      </dsp:nvSpPr>
      <dsp:spPr>
        <a:xfrm>
          <a:off x="227070" y="2789735"/>
          <a:ext cx="5376447" cy="1680139"/>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8015"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1" kern="1200" dirty="0"/>
            <a:t>Pre-Trained</a:t>
          </a:r>
        </a:p>
        <a:p>
          <a:pPr marL="228600" lvl="1" indent="-228600" algn="l" defTabSz="1200150">
            <a:lnSpc>
              <a:spcPct val="90000"/>
            </a:lnSpc>
            <a:spcBef>
              <a:spcPct val="0"/>
            </a:spcBef>
            <a:spcAft>
              <a:spcPct val="15000"/>
            </a:spcAft>
            <a:buChar char="•"/>
          </a:pPr>
          <a:r>
            <a:rPr lang="en-US" sz="2700" kern="1200" dirty="0"/>
            <a:t>Access to a large corpus of information</a:t>
          </a:r>
        </a:p>
      </dsp:txBody>
      <dsp:txXfrm>
        <a:off x="227070" y="2789735"/>
        <a:ext cx="5376447" cy="1680139"/>
      </dsp:txXfrm>
    </dsp:sp>
    <dsp:sp modelId="{37D9983D-75A6-429A-87EB-545E97AF92C7}">
      <dsp:nvSpPr>
        <dsp:cNvPr id="0" name=""/>
        <dsp:cNvSpPr/>
      </dsp:nvSpPr>
      <dsp:spPr>
        <a:xfrm>
          <a:off x="3051" y="2547048"/>
          <a:ext cx="1176097" cy="17641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E86DED-1BED-4E2D-83E6-475007786545}">
      <dsp:nvSpPr>
        <dsp:cNvPr id="0" name=""/>
        <dsp:cNvSpPr/>
      </dsp:nvSpPr>
      <dsp:spPr>
        <a:xfrm>
          <a:off x="6067361" y="2789735"/>
          <a:ext cx="5376447" cy="1680139"/>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8015"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1" kern="1200" dirty="0"/>
            <a:t>Transformer</a:t>
          </a:r>
        </a:p>
        <a:p>
          <a:pPr marL="228600" lvl="1" indent="-228600" algn="l" defTabSz="1200150">
            <a:lnSpc>
              <a:spcPct val="90000"/>
            </a:lnSpc>
            <a:spcBef>
              <a:spcPct val="0"/>
            </a:spcBef>
            <a:spcAft>
              <a:spcPct val="15000"/>
            </a:spcAft>
            <a:buChar char="•"/>
          </a:pPr>
          <a:r>
            <a:rPr lang="en-US" sz="2700" kern="1200" dirty="0"/>
            <a:t>Context specificity</a:t>
          </a:r>
        </a:p>
      </dsp:txBody>
      <dsp:txXfrm>
        <a:off x="6067361" y="2789735"/>
        <a:ext cx="5376447" cy="1680139"/>
      </dsp:txXfrm>
    </dsp:sp>
    <dsp:sp modelId="{43A857EB-0DDB-43F3-9DF8-80024BA8BBA1}">
      <dsp:nvSpPr>
        <dsp:cNvPr id="0" name=""/>
        <dsp:cNvSpPr/>
      </dsp:nvSpPr>
      <dsp:spPr>
        <a:xfrm>
          <a:off x="5843343" y="2547048"/>
          <a:ext cx="1176097" cy="17641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68CEE-41D5-4721-9B10-1FEAA7C849F8}" type="datetimeFigureOut">
              <a:rPr lang="en-US" smtClean="0"/>
              <a:t>9/10/2025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496DF-61F9-43EE-BF9B-4ADCC142041F}" type="slidenum">
              <a:rPr lang="en-US" smtClean="0"/>
              <a:t>‹#›</a:t>
            </a:fld>
            <a:endParaRPr lang="en-US"/>
          </a:p>
        </p:txBody>
      </p:sp>
    </p:spTree>
    <p:extLst>
      <p:ext uri="{BB962C8B-B14F-4D97-AF65-F5344CB8AC3E}">
        <p14:creationId xmlns:p14="http://schemas.microsoft.com/office/powerpoint/2010/main" val="2669025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1496DF-61F9-43EE-BF9B-4ADCC142041F}" type="slidenum">
              <a:rPr lang="en-US" smtClean="0"/>
              <a:t>19</a:t>
            </a:fld>
            <a:endParaRPr lang="en-US"/>
          </a:p>
        </p:txBody>
      </p:sp>
    </p:spTree>
    <p:extLst>
      <p:ext uri="{BB962C8B-B14F-4D97-AF65-F5344CB8AC3E}">
        <p14:creationId xmlns:p14="http://schemas.microsoft.com/office/powerpoint/2010/main" val="2161177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Modified Chen Entrustment Scale</a:t>
            </a:r>
          </a:p>
        </p:txBody>
      </p:sp>
      <p:sp>
        <p:nvSpPr>
          <p:cNvPr id="4" name="Slide Number Placeholder 3"/>
          <p:cNvSpPr>
            <a:spLocks noGrp="1"/>
          </p:cNvSpPr>
          <p:nvPr>
            <p:ph type="sldNum" sz="quarter" idx="5"/>
          </p:nvPr>
        </p:nvSpPr>
        <p:spPr/>
        <p:txBody>
          <a:bodyPr/>
          <a:lstStyle/>
          <a:p>
            <a:fld id="{0A1496DF-61F9-43EE-BF9B-4ADCC142041F}" type="slidenum">
              <a:rPr lang="en-US" smtClean="0"/>
              <a:t>20</a:t>
            </a:fld>
            <a:endParaRPr lang="en-US"/>
          </a:p>
        </p:txBody>
      </p:sp>
    </p:spTree>
    <p:extLst>
      <p:ext uri="{BB962C8B-B14F-4D97-AF65-F5344CB8AC3E}">
        <p14:creationId xmlns:p14="http://schemas.microsoft.com/office/powerpoint/2010/main" val="1550429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D6858FC-0511-4901-A486-00A25088FDC2}" type="slidenum">
              <a:rPr kumimoji="0" lang="en-US" sz="1200" b="0" i="0" u="none" strike="noStrike" kern="0" cap="none" spc="0" normalizeH="0" baseline="0" noProof="0" smtClean="0">
                <a:ln>
                  <a:noFill/>
                </a:ln>
                <a:solidFill>
                  <a:srgbClr val="414141"/>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21</a:t>
            </a:fld>
            <a:endParaRPr kumimoji="0" lang="en-US" sz="1200" b="0" i="0" u="none" strike="noStrike" kern="0" cap="none" spc="0" normalizeH="0" baseline="0" noProof="0">
              <a:ln>
                <a:noFill/>
              </a:ln>
              <a:solidFill>
                <a:srgbClr val="414141"/>
              </a:solidFill>
              <a:effectLst/>
              <a:uLnTx/>
              <a:uFillTx/>
              <a:latin typeface="Arial"/>
              <a:cs typeface="Arial"/>
              <a:sym typeface="Arial"/>
            </a:endParaRPr>
          </a:p>
        </p:txBody>
      </p:sp>
    </p:spTree>
    <p:extLst>
      <p:ext uri="{BB962C8B-B14F-4D97-AF65-F5344CB8AC3E}">
        <p14:creationId xmlns:p14="http://schemas.microsoft.com/office/powerpoint/2010/main" val="1881309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Modified Chen Entrustment Scale</a:t>
            </a:r>
          </a:p>
        </p:txBody>
      </p:sp>
      <p:sp>
        <p:nvSpPr>
          <p:cNvPr id="4" name="Slide Number Placeholder 3"/>
          <p:cNvSpPr>
            <a:spLocks noGrp="1"/>
          </p:cNvSpPr>
          <p:nvPr>
            <p:ph type="sldNum" sz="quarter" idx="5"/>
          </p:nvPr>
        </p:nvSpPr>
        <p:spPr/>
        <p:txBody>
          <a:bodyPr/>
          <a:lstStyle/>
          <a:p>
            <a:fld id="{0A1496DF-61F9-43EE-BF9B-4ADCC142041F}" type="slidenum">
              <a:rPr lang="en-US" smtClean="0"/>
              <a:t>23</a:t>
            </a:fld>
            <a:endParaRPr lang="en-US"/>
          </a:p>
        </p:txBody>
      </p:sp>
    </p:spTree>
    <p:extLst>
      <p:ext uri="{BB962C8B-B14F-4D97-AF65-F5344CB8AC3E}">
        <p14:creationId xmlns:p14="http://schemas.microsoft.com/office/powerpoint/2010/main" val="1946546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Brown DR, Warren JB, Hyderi A, </a:t>
            </a:r>
            <a:r>
              <a:rPr lang="en-US" dirty="0" err="1"/>
              <a:t>Drusin</a:t>
            </a:r>
            <a:r>
              <a:rPr lang="en-US" dirty="0"/>
              <a:t> RE, Moeller J, Rosenfeld M, </a:t>
            </a:r>
            <a:r>
              <a:rPr lang="en-US" dirty="0" err="1"/>
              <a:t>Orlander</a:t>
            </a:r>
            <a:r>
              <a:rPr lang="en-US" dirty="0"/>
              <a:t> PR, </a:t>
            </a:r>
            <a:r>
              <a:rPr lang="en-US" dirty="0" err="1"/>
              <a:t>Yingling</a:t>
            </a:r>
            <a:r>
              <a:rPr lang="en-US" dirty="0"/>
              <a:t> S, Call S, Terhune K, Bull J, Englander R, Wagner DP; AAMC Core </a:t>
            </a:r>
            <a:r>
              <a:rPr lang="en-US" dirty="0" err="1"/>
              <a:t>Entrustable</a:t>
            </a:r>
            <a:r>
              <a:rPr lang="en-US" dirty="0"/>
              <a:t> Professional Activities for Entering Residency Entrustment Concept Group. Finding a Path to Entrustment in Undergraduate Medical Education: A Progress Report From the AAMC Core </a:t>
            </a:r>
            <a:r>
              <a:rPr lang="en-US" dirty="0" err="1"/>
              <a:t>Entrustable</a:t>
            </a:r>
            <a:r>
              <a:rPr lang="en-US" dirty="0"/>
              <a:t> Professional Activities for Entering Residency Entrustment Concept Group. </a:t>
            </a:r>
            <a:r>
              <a:rPr lang="en-US" dirty="0" err="1"/>
              <a:t>Acad</a:t>
            </a:r>
            <a:r>
              <a:rPr lang="en-US" dirty="0"/>
              <a:t> Med. 2017 Jun;92(6):774-779.</a:t>
            </a:r>
          </a:p>
        </p:txBody>
      </p:sp>
      <p:sp>
        <p:nvSpPr>
          <p:cNvPr id="4" name="Slide Number Placeholder 3"/>
          <p:cNvSpPr>
            <a:spLocks noGrp="1"/>
          </p:cNvSpPr>
          <p:nvPr>
            <p:ph type="sldNum" sz="quarter" idx="5"/>
          </p:nvPr>
        </p:nvSpPr>
        <p:spPr/>
        <p:txBody>
          <a:bodyPr/>
          <a:lstStyle/>
          <a:p>
            <a:fld id="{0A1496DF-61F9-43EE-BF9B-4ADCC142041F}" type="slidenum">
              <a:rPr lang="en-US" smtClean="0"/>
              <a:t>24</a:t>
            </a:fld>
            <a:endParaRPr lang="en-US"/>
          </a:p>
        </p:txBody>
      </p:sp>
    </p:spTree>
    <p:extLst>
      <p:ext uri="{BB962C8B-B14F-4D97-AF65-F5344CB8AC3E}">
        <p14:creationId xmlns:p14="http://schemas.microsoft.com/office/powerpoint/2010/main" val="48977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a:latin typeface="Times-Roman"/>
              </a:rPr>
              <a:t>There can be a powerful interactive effect between feedback aimed at improving the strategies and processes and feedback aimed at the more surface task information.</a:t>
            </a:r>
            <a:endParaRPr lang="en-US"/>
          </a:p>
        </p:txBody>
      </p:sp>
      <p:sp>
        <p:nvSpPr>
          <p:cNvPr id="4" name="Slide Number Placeholder 3"/>
          <p:cNvSpPr>
            <a:spLocks noGrp="1"/>
          </p:cNvSpPr>
          <p:nvPr>
            <p:ph type="sldNum" sz="quarter" idx="5"/>
          </p:nvPr>
        </p:nvSpPr>
        <p:spPr/>
        <p:txBody>
          <a:bodyPr/>
          <a:lstStyle/>
          <a:p>
            <a:fld id="{D1D140B9-FB0A-44E8-A684-A79418FFDBB9}" type="slidenum">
              <a:rPr lang="en-US" smtClean="0"/>
              <a:t>34</a:t>
            </a:fld>
            <a:endParaRPr lang="en-US"/>
          </a:p>
        </p:txBody>
      </p:sp>
    </p:spTree>
    <p:extLst>
      <p:ext uri="{BB962C8B-B14F-4D97-AF65-F5344CB8AC3E}">
        <p14:creationId xmlns:p14="http://schemas.microsoft.com/office/powerpoint/2010/main" val="1983631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5137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reserve="1">
  <p:cSld name="2_Title Only">
    <p:spTree>
      <p:nvGrpSpPr>
        <p:cNvPr id="1" name=""/>
        <p:cNvGrpSpPr/>
        <p:nvPr/>
      </p:nvGrpSpPr>
      <p:grpSpPr>
        <a:xfrm>
          <a:off x="0" y="0"/>
          <a:ext cx="0" cy="0"/>
          <a:chOff x="0" y="0"/>
          <a:chExt cx="0" cy="0"/>
        </a:xfrm>
      </p:grpSpPr>
      <p:sp>
        <p:nvSpPr>
          <p:cNvPr id="100" name="bk object 19"/>
          <p:cNvSpPr/>
          <p:nvPr/>
        </p:nvSpPr>
        <p:spPr>
          <a:xfrm>
            <a:off x="-4" y="2463975"/>
            <a:ext cx="7170297" cy="35367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400" y="0"/>
                </a:lnTo>
                <a:lnTo>
                  <a:pt x="0" y="118"/>
                </a:lnTo>
                <a:lnTo>
                  <a:pt x="0" y="21600"/>
                </a:lnTo>
                <a:lnTo>
                  <a:pt x="15000" y="21482"/>
                </a:lnTo>
                <a:lnTo>
                  <a:pt x="21600" y="0"/>
                </a:lnTo>
                <a:close/>
              </a:path>
            </a:pathLst>
          </a:custGeom>
          <a:solidFill>
            <a:srgbClr val="00B3DF"/>
          </a:solidFill>
          <a:ln w="12700">
            <a:miter lim="400000"/>
          </a:ln>
        </p:spPr>
        <p:txBody>
          <a:bodyPr lIns="45719" rIns="45719"/>
          <a:lstStyle/>
          <a:p>
            <a:pPr>
              <a:defRPr>
                <a:solidFill>
                  <a:srgbClr val="000000"/>
                </a:solidFill>
                <a:latin typeface="+mn-lt"/>
                <a:ea typeface="+mn-ea"/>
                <a:cs typeface="+mn-cs"/>
                <a:sym typeface="Calibri"/>
              </a:defRPr>
            </a:pPr>
            <a:endParaRPr sz="1800"/>
          </a:p>
        </p:txBody>
      </p:sp>
      <p:sp>
        <p:nvSpPr>
          <p:cNvPr id="101" name="object 3"/>
          <p:cNvSpPr/>
          <p:nvPr/>
        </p:nvSpPr>
        <p:spPr>
          <a:xfrm>
            <a:off x="-4" y="857250"/>
            <a:ext cx="9704831" cy="37756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6365" y="21600"/>
                </a:lnTo>
                <a:lnTo>
                  <a:pt x="21600" y="0"/>
                </a:lnTo>
                <a:close/>
              </a:path>
            </a:pathLst>
          </a:custGeom>
          <a:solidFill>
            <a:srgbClr val="2175B7"/>
          </a:solidFill>
          <a:ln w="12700">
            <a:miter lim="400000"/>
          </a:ln>
        </p:spPr>
        <p:txBody>
          <a:bodyPr lIns="45719" rIns="45719"/>
          <a:lstStyle/>
          <a:p>
            <a:pPr>
              <a:defRPr>
                <a:solidFill>
                  <a:srgbClr val="000000"/>
                </a:solidFill>
                <a:latin typeface="+mn-lt"/>
                <a:ea typeface="+mn-ea"/>
                <a:cs typeface="+mn-cs"/>
                <a:sym typeface="Calibri"/>
              </a:defRPr>
            </a:pPr>
            <a:endParaRPr sz="1800"/>
          </a:p>
        </p:txBody>
      </p:sp>
      <p:sp>
        <p:nvSpPr>
          <p:cNvPr id="102" name="Title Text"/>
          <p:cNvSpPr txBox="1">
            <a:spLocks noGrp="1"/>
          </p:cNvSpPr>
          <p:nvPr>
            <p:ph type="title"/>
          </p:nvPr>
        </p:nvSpPr>
        <p:spPr>
          <a:xfrm>
            <a:off x="954489" y="1587500"/>
            <a:ext cx="5930555" cy="2387600"/>
          </a:xfrm>
          <a:prstGeom prst="rect">
            <a:avLst/>
          </a:prstGeom>
        </p:spPr>
        <p:txBody>
          <a:bodyPr>
            <a:normAutofit/>
          </a:bodyPr>
          <a:lstStyle>
            <a:lvl1pPr marR="5080" indent="12700">
              <a:lnSpc>
                <a:spcPct val="90000"/>
              </a:lnSpc>
              <a:spcBef>
                <a:spcPts val="400"/>
              </a:spcBef>
              <a:defRPr sz="4000" b="1" i="0" cap="none" spc="-100">
                <a:latin typeface="Arial" panose="020B0604020202020204" pitchFamily="34" charset="0"/>
                <a:ea typeface="Arial" panose="020B0604020202020204" pitchFamily="34" charset="0"/>
                <a:cs typeface="Arial" panose="020B0604020202020204" pitchFamily="34" charset="0"/>
                <a:sym typeface="Arial"/>
              </a:defRPr>
            </a:lvl1pPr>
          </a:lstStyle>
          <a:p>
            <a:r>
              <a:rPr lang="en-US"/>
              <a:t>Click to edit Master title style</a:t>
            </a:r>
            <a:endParaRPr dirty="0"/>
          </a:p>
        </p:txBody>
      </p:sp>
      <p:sp>
        <p:nvSpPr>
          <p:cNvPr id="103" name="Text"/>
          <p:cNvSpPr txBox="1">
            <a:spLocks noGrp="1"/>
          </p:cNvSpPr>
          <p:nvPr>
            <p:ph type="body" sz="quarter" idx="13"/>
          </p:nvPr>
        </p:nvSpPr>
        <p:spPr>
          <a:xfrm>
            <a:off x="954488" y="5151922"/>
            <a:ext cx="3637238" cy="646331"/>
          </a:xfrm>
          <a:prstGeom prst="rect">
            <a:avLst/>
          </a:prstGeom>
        </p:spPr>
        <p:txBody>
          <a:bodyPr wrap="square">
            <a:spAutoFit/>
          </a:bodyPr>
          <a:lstStyle/>
          <a:p>
            <a:pPr lvl="0" indent="12700">
              <a:spcBef>
                <a:spcPts val="100"/>
              </a:spcBef>
              <a:defRPr spc="-10">
                <a:solidFill>
                  <a:srgbClr val="FFFFFF"/>
                </a:solidFill>
                <a:latin typeface="Arial Black"/>
                <a:ea typeface="Arial Black"/>
                <a:cs typeface="Arial Black"/>
                <a:sym typeface="Arial Black"/>
              </a:defRPr>
            </a:pPr>
            <a:r>
              <a:rPr lang="en-US"/>
              <a:t>Click to edit Master text styles</a:t>
            </a:r>
          </a:p>
        </p:txBody>
      </p:sp>
      <p:pic>
        <p:nvPicPr>
          <p:cNvPr id="8" name="Picture 7">
            <a:extLst>
              <a:ext uri="{FF2B5EF4-FFF2-40B4-BE49-F238E27FC236}">
                <a16:creationId xmlns:a16="http://schemas.microsoft.com/office/drawing/2014/main" id="{E83C5C73-CE71-FE44-93F2-AE049FEB78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9249" b="29373"/>
          <a:stretch/>
        </p:blipFill>
        <p:spPr>
          <a:xfrm>
            <a:off x="9913954" y="2019300"/>
            <a:ext cx="2278046" cy="4838701"/>
          </a:xfrm>
          <a:prstGeom prst="rect">
            <a:avLst/>
          </a:prstGeom>
        </p:spPr>
      </p:pic>
    </p:spTree>
    <p:extLst>
      <p:ext uri="{BB962C8B-B14F-4D97-AF65-F5344CB8AC3E}">
        <p14:creationId xmlns:p14="http://schemas.microsoft.com/office/powerpoint/2010/main" val="263713976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9E0B38-FA90-44EA-A47D-A1DD380E61E0}"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F7403-F5F1-4146-8AF3-5D3EC5192978}" type="slidenum">
              <a:rPr lang="en-US" smtClean="0"/>
              <a:t>‹#›</a:t>
            </a:fld>
            <a:endParaRPr lang="en-US"/>
          </a:p>
        </p:txBody>
      </p:sp>
    </p:spTree>
    <p:extLst>
      <p:ext uri="{BB962C8B-B14F-4D97-AF65-F5344CB8AC3E}">
        <p14:creationId xmlns:p14="http://schemas.microsoft.com/office/powerpoint/2010/main" val="2391804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Title Slide copy 2">
    <p:spTree>
      <p:nvGrpSpPr>
        <p:cNvPr id="1" name=""/>
        <p:cNvGrpSpPr/>
        <p:nvPr/>
      </p:nvGrpSpPr>
      <p:grpSpPr>
        <a:xfrm>
          <a:off x="0" y="0"/>
          <a:ext cx="0" cy="0"/>
          <a:chOff x="0" y="0"/>
          <a:chExt cx="0" cy="0"/>
        </a:xfrm>
      </p:grpSpPr>
      <p:sp>
        <p:nvSpPr>
          <p:cNvPr id="81" name="object 3"/>
          <p:cNvSpPr/>
          <p:nvPr/>
        </p:nvSpPr>
        <p:spPr>
          <a:xfrm>
            <a:off x="1" y="-1"/>
            <a:ext cx="9978770" cy="11635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0031" y="21600"/>
                </a:lnTo>
                <a:lnTo>
                  <a:pt x="21600" y="0"/>
                </a:lnTo>
                <a:close/>
              </a:path>
            </a:pathLst>
          </a:custGeom>
          <a:solidFill>
            <a:srgbClr val="3376C1"/>
          </a:solidFill>
          <a:ln w="12700">
            <a:miter lim="400000"/>
          </a:ln>
        </p:spPr>
        <p:txBody>
          <a:bodyPr lIns="45719" rIns="45719"/>
          <a:lstStyle/>
          <a:p>
            <a:pPr>
              <a:defRPr>
                <a:solidFill>
                  <a:srgbClr val="000000"/>
                </a:solidFill>
                <a:latin typeface="+mn-lt"/>
                <a:ea typeface="+mn-ea"/>
                <a:cs typeface="+mn-cs"/>
                <a:sym typeface="Calibri"/>
              </a:defRPr>
            </a:pPr>
            <a:endParaRPr sz="1800"/>
          </a:p>
        </p:txBody>
      </p:sp>
      <p:sp>
        <p:nvSpPr>
          <p:cNvPr id="82" name="Title Text"/>
          <p:cNvSpPr txBox="1">
            <a:spLocks noGrp="1"/>
          </p:cNvSpPr>
          <p:nvPr>
            <p:ph type="title" hasCustomPrompt="1"/>
          </p:nvPr>
        </p:nvSpPr>
        <p:spPr>
          <a:xfrm>
            <a:off x="534514" y="190500"/>
            <a:ext cx="8649243" cy="893614"/>
          </a:xfrm>
          <a:prstGeom prst="rect">
            <a:avLst/>
          </a:prstGeom>
        </p:spPr>
        <p:txBody>
          <a:bodyPr anchor="ctr" anchorCtr="0"/>
          <a:lstStyle>
            <a:lvl1pPr>
              <a:defRPr sz="3600" b="0" i="0">
                <a:latin typeface="Arial" panose="020B0604020202020204" pitchFamily="34" charset="0"/>
                <a:cs typeface="Arial" panose="020B0604020202020204" pitchFamily="34" charset="0"/>
              </a:defRPr>
            </a:lvl1pPr>
          </a:lstStyle>
          <a:p>
            <a:r>
              <a:rPr dirty="0"/>
              <a:t>Title Text</a:t>
            </a:r>
          </a:p>
        </p:txBody>
      </p:sp>
      <p:sp>
        <p:nvSpPr>
          <p:cNvPr id="8" name="Slide Number">
            <a:extLst>
              <a:ext uri="{FF2B5EF4-FFF2-40B4-BE49-F238E27FC236}">
                <a16:creationId xmlns:a16="http://schemas.microsoft.com/office/drawing/2014/main" id="{A21249A8-8842-CA49-8740-B4B0FE5756B8}"/>
              </a:ext>
            </a:extLst>
          </p:cNvPr>
          <p:cNvSpPr txBox="1">
            <a:spLocks noGrp="1"/>
          </p:cNvSpPr>
          <p:nvPr>
            <p:ph type="sldNum" sz="quarter" idx="2"/>
          </p:nvPr>
        </p:nvSpPr>
        <p:spPr>
          <a:xfrm>
            <a:off x="9183757" y="6361043"/>
            <a:ext cx="2765282" cy="433459"/>
          </a:xfrm>
          <a:prstGeom prst="rect">
            <a:avLst/>
          </a:prstGeom>
        </p:spPr>
        <p:txBody>
          <a:bodyPr/>
          <a:lstStyle>
            <a:lvl1pPr algn="r">
              <a:defRPr sz="1000">
                <a:solidFill>
                  <a:schemeClr val="tx1"/>
                </a:solidFill>
              </a:defRPr>
            </a:lvl1pPr>
          </a:lstStyle>
          <a:p>
            <a:fld id="{42FF7403-F5F1-4146-8AF3-5D3EC5192978}" type="slidenum">
              <a:rPr lang="en-US" smtClean="0"/>
              <a:t>‹#›</a:t>
            </a:fld>
            <a:endParaRPr lang="en-US"/>
          </a:p>
        </p:txBody>
      </p:sp>
      <p:pic>
        <p:nvPicPr>
          <p:cNvPr id="11" name="Picture 10" descr="A picture containing clipart&#10;&#10;Description automatically generated">
            <a:extLst>
              <a:ext uri="{FF2B5EF4-FFF2-40B4-BE49-F238E27FC236}">
                <a16:creationId xmlns:a16="http://schemas.microsoft.com/office/drawing/2014/main" id="{CE5B4A2C-B678-8F4C-B608-2E1390F19F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3976" y="255619"/>
            <a:ext cx="1363683" cy="594805"/>
          </a:xfrm>
          <a:prstGeom prst="rect">
            <a:avLst/>
          </a:prstGeom>
        </p:spPr>
      </p:pic>
    </p:spTree>
    <p:extLst>
      <p:ext uri="{BB962C8B-B14F-4D97-AF65-F5344CB8AC3E}">
        <p14:creationId xmlns:p14="http://schemas.microsoft.com/office/powerpoint/2010/main" val="252781483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7_Title Slide copy 2">
    <p:spTree>
      <p:nvGrpSpPr>
        <p:cNvPr id="1" name=""/>
        <p:cNvGrpSpPr/>
        <p:nvPr/>
      </p:nvGrpSpPr>
      <p:grpSpPr>
        <a:xfrm>
          <a:off x="0" y="0"/>
          <a:ext cx="0" cy="0"/>
          <a:chOff x="0" y="0"/>
          <a:chExt cx="0" cy="0"/>
        </a:xfrm>
      </p:grpSpPr>
      <p:sp>
        <p:nvSpPr>
          <p:cNvPr id="81" name="object 3"/>
          <p:cNvSpPr/>
          <p:nvPr/>
        </p:nvSpPr>
        <p:spPr>
          <a:xfrm>
            <a:off x="1" y="-1"/>
            <a:ext cx="9978771" cy="11635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0031" y="21600"/>
                </a:lnTo>
                <a:lnTo>
                  <a:pt x="21600" y="0"/>
                </a:lnTo>
                <a:close/>
              </a:path>
            </a:pathLst>
          </a:custGeom>
          <a:solidFill>
            <a:srgbClr val="3376C1"/>
          </a:solidFill>
          <a:ln w="12700">
            <a:miter lim="400000"/>
          </a:ln>
        </p:spPr>
        <p:txBody>
          <a:bodyPr lIns="45624" rIns="45624"/>
          <a:lstStyle/>
          <a:p>
            <a:pPr>
              <a:defRPr>
                <a:solidFill>
                  <a:srgbClr val="000000"/>
                </a:solidFill>
                <a:latin typeface="+mn-lt"/>
                <a:ea typeface="+mn-ea"/>
                <a:cs typeface="+mn-cs"/>
                <a:sym typeface="Calibri"/>
              </a:defRPr>
            </a:pPr>
            <a:endParaRPr sz="1796"/>
          </a:p>
        </p:txBody>
      </p:sp>
      <p:sp>
        <p:nvSpPr>
          <p:cNvPr id="82" name="Title Text"/>
          <p:cNvSpPr txBox="1">
            <a:spLocks noGrp="1"/>
          </p:cNvSpPr>
          <p:nvPr>
            <p:ph type="title" hasCustomPrompt="1"/>
          </p:nvPr>
        </p:nvSpPr>
        <p:spPr>
          <a:xfrm>
            <a:off x="534517" y="190505"/>
            <a:ext cx="7822979" cy="893615"/>
          </a:xfrm>
          <a:prstGeom prst="rect">
            <a:avLst/>
          </a:prstGeom>
        </p:spPr>
        <p:txBody>
          <a:bodyPr anchor="ctr" anchorCtr="0"/>
          <a:lstStyle>
            <a:lvl1pPr>
              <a:defRPr sz="2595" b="0" i="0">
                <a:solidFill>
                  <a:schemeClr val="bg1"/>
                </a:solidFill>
                <a:latin typeface="Arial" panose="020B0604020202020204" pitchFamily="34" charset="0"/>
                <a:cs typeface="Arial" panose="020B0604020202020204" pitchFamily="34" charset="0"/>
              </a:defRPr>
            </a:lvl1pPr>
          </a:lstStyle>
          <a:p>
            <a:r>
              <a:t>Title Text</a:t>
            </a:r>
          </a:p>
        </p:txBody>
      </p:sp>
      <p:sp>
        <p:nvSpPr>
          <p:cNvPr id="10" name="Text Placeholder 3">
            <a:extLst>
              <a:ext uri="{FF2B5EF4-FFF2-40B4-BE49-F238E27FC236}">
                <a16:creationId xmlns:a16="http://schemas.microsoft.com/office/drawing/2014/main" id="{82E31CD2-C3C6-894F-A8D1-78A94D6FFFEF}"/>
              </a:ext>
            </a:extLst>
          </p:cNvPr>
          <p:cNvSpPr>
            <a:spLocks noGrp="1"/>
          </p:cNvSpPr>
          <p:nvPr>
            <p:ph type="body" sz="quarter" idx="15"/>
          </p:nvPr>
        </p:nvSpPr>
        <p:spPr>
          <a:xfrm>
            <a:off x="959263" y="1604966"/>
            <a:ext cx="10036556" cy="3700463"/>
          </a:xfrm>
          <a:prstGeom prst="rect">
            <a:avLst/>
          </a:prstGeom>
        </p:spPr>
        <p:txBody>
          <a:bodyPr/>
          <a:lstStyle>
            <a:lvl1pPr marL="380172" indent="-380172">
              <a:spcAft>
                <a:spcPts val="1197"/>
              </a:spcAft>
              <a:buFont typeface="Arial" panose="020B0604020202020204" pitchFamily="34" charset="0"/>
              <a:buChar char="•"/>
              <a:defRPr sz="2195" b="1" i="0">
                <a:solidFill>
                  <a:srgbClr val="3B3A3A"/>
                </a:solidFill>
                <a:latin typeface="Arial" panose="020B0604020202020204" pitchFamily="34" charset="0"/>
                <a:cs typeface="Arial" panose="020B0604020202020204" pitchFamily="34" charset="0"/>
              </a:defRPr>
            </a:lvl1pPr>
            <a:lvl2pPr marL="758232" indent="-380172">
              <a:spcAft>
                <a:spcPts val="1197"/>
              </a:spcAft>
              <a:buSzPct val="75000"/>
              <a:buFont typeface="Arial" panose="020B0604020202020204" pitchFamily="34" charset="0"/>
              <a:buChar char="—"/>
              <a:tabLst/>
              <a:defRPr sz="1796" b="0" i="0">
                <a:solidFill>
                  <a:srgbClr val="3B3A3A"/>
                </a:solidFill>
                <a:latin typeface="Arial" panose="020B0604020202020204" pitchFamily="34" charset="0"/>
                <a:cs typeface="Arial" panose="020B0604020202020204" pitchFamily="34" charset="0"/>
              </a:defRPr>
            </a:lvl2pPr>
            <a:lvl3pPr marL="228104" marR="98846" indent="-228104" algn="l" defTabSz="912412" rtl="0" latinLnBrk="0">
              <a:lnSpc>
                <a:spcPct val="120400"/>
              </a:lnSpc>
              <a:spcBef>
                <a:spcPts val="0"/>
              </a:spcBef>
              <a:spcAft>
                <a:spcPts val="0"/>
              </a:spcAft>
              <a:buClr>
                <a:srgbClr val="51B2DC"/>
              </a:buClr>
              <a:buSzPct val="150000"/>
              <a:buFontTx/>
              <a:buChar char="‣"/>
              <a:tabLst/>
              <a:defRPr lang="en-US" sz="1796" b="0" i="0" u="none" strike="noStrike" cap="none" spc="-20" baseline="0" dirty="0" smtClean="0">
                <a:ln>
                  <a:noFill/>
                </a:ln>
                <a:solidFill>
                  <a:srgbClr val="414141"/>
                </a:solidFill>
                <a:uFillTx/>
                <a:latin typeface="Arial"/>
                <a:ea typeface="Arial"/>
                <a:cs typeface="Arial"/>
                <a:sym typeface="Arial"/>
              </a:defRPr>
            </a:lvl3pPr>
            <a:lvl4pPr marL="685894" marR="98846" indent="-221768" algn="l" defTabSz="912412" rtl="0" latinLnBrk="0">
              <a:lnSpc>
                <a:spcPct val="120400"/>
              </a:lnSpc>
              <a:spcBef>
                <a:spcPts val="1197"/>
              </a:spcBef>
              <a:spcAft>
                <a:spcPts val="0"/>
              </a:spcAft>
              <a:buClr>
                <a:srgbClr val="51B2DC"/>
              </a:buClr>
              <a:buSzPct val="150000"/>
              <a:buFontTx/>
              <a:buChar char="‣"/>
              <a:tabLst/>
              <a:defRPr lang="en-US" sz="1796" b="0" i="0" u="none" strike="noStrike" cap="none" spc="-20" baseline="0" dirty="0" smtClean="0">
                <a:ln>
                  <a:noFill/>
                </a:ln>
                <a:solidFill>
                  <a:srgbClr val="414141"/>
                </a:solidFill>
                <a:uFillTx/>
                <a:latin typeface="Arial"/>
                <a:ea typeface="Arial"/>
                <a:cs typeface="Arial"/>
                <a:sym typeface="Arial"/>
              </a:defRPr>
            </a:lvl4pPr>
            <a:lvl5pPr marL="1256151" marR="98846" indent="-221768" algn="l" defTabSz="912412" rtl="0" latinLnBrk="0">
              <a:lnSpc>
                <a:spcPct val="120400"/>
              </a:lnSpc>
              <a:spcBef>
                <a:spcPts val="0"/>
              </a:spcBef>
              <a:spcAft>
                <a:spcPts val="0"/>
              </a:spcAft>
              <a:buClr>
                <a:srgbClr val="51B2DC"/>
              </a:buClr>
              <a:buSzPct val="150000"/>
              <a:buFontTx/>
              <a:buChar char="‣"/>
              <a:tabLst/>
              <a:defRPr lang="en-US" sz="1796" b="0" i="0" u="none" strike="noStrike" cap="none" spc="-20" baseline="0" dirty="0">
                <a:ln>
                  <a:noFill/>
                </a:ln>
                <a:solidFill>
                  <a:srgbClr val="414141"/>
                </a:solidFill>
                <a:uFillTx/>
                <a:latin typeface="Arial"/>
                <a:ea typeface="Arial"/>
                <a:cs typeface="Arial"/>
                <a:sym typeface="Arial"/>
              </a:defRPr>
            </a:lvl5pPr>
          </a:lstStyle>
          <a:p>
            <a:pPr lvl="0"/>
            <a:r>
              <a:rPr lang="en-US"/>
              <a:t>Click to edit Master text styles</a:t>
            </a:r>
          </a:p>
          <a:p>
            <a:pPr lvl="1"/>
            <a:r>
              <a:rPr lang="en-US"/>
              <a:t>Second level</a:t>
            </a:r>
          </a:p>
          <a:p>
            <a:pPr lvl="4"/>
            <a:r>
              <a:rPr lang="en-US"/>
              <a:t>Third level</a:t>
            </a:r>
          </a:p>
          <a:p>
            <a:pPr lvl="3"/>
            <a:r>
              <a:rPr lang="en-US"/>
              <a:t>Fourth level</a:t>
            </a:r>
          </a:p>
          <a:p>
            <a:pPr lvl="4"/>
            <a:r>
              <a:rPr lang="en-US"/>
              <a:t>Fifth level</a:t>
            </a:r>
          </a:p>
        </p:txBody>
      </p:sp>
      <p:pic>
        <p:nvPicPr>
          <p:cNvPr id="11" name="Picture 10" descr="A picture containing clipart&#10;&#10;Description automatically generated">
            <a:extLst>
              <a:ext uri="{FF2B5EF4-FFF2-40B4-BE49-F238E27FC236}">
                <a16:creationId xmlns:a16="http://schemas.microsoft.com/office/drawing/2014/main" id="{CE5B4A2C-B678-8F4C-B608-2E1390F19F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3977" y="255622"/>
            <a:ext cx="1363683" cy="594805"/>
          </a:xfrm>
          <a:prstGeom prst="rect">
            <a:avLst/>
          </a:prstGeom>
        </p:spPr>
      </p:pic>
    </p:spTree>
    <p:extLst>
      <p:ext uri="{BB962C8B-B14F-4D97-AF65-F5344CB8AC3E}">
        <p14:creationId xmlns:p14="http://schemas.microsoft.com/office/powerpoint/2010/main" val="149395249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BD75-F588-40EC-A238-D651D6A148E3}"/>
              </a:ext>
            </a:extLst>
          </p:cNvPr>
          <p:cNvSpPr>
            <a:spLocks noGrp="1"/>
          </p:cNvSpPr>
          <p:nvPr>
            <p:ph type="title"/>
          </p:nvPr>
        </p:nvSpPr>
        <p:spPr>
          <a:xfrm>
            <a:off x="831850" y="1709738"/>
            <a:ext cx="10515600" cy="3776662"/>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CC48A596-3D19-4F98-BEA4-70FF270EFD9E}"/>
              </a:ext>
            </a:extLst>
          </p:cNvPr>
          <p:cNvSpPr>
            <a:spLocks noGrp="1"/>
          </p:cNvSpPr>
          <p:nvPr>
            <p:ph type="body" idx="1"/>
          </p:nvPr>
        </p:nvSpPr>
        <p:spPr>
          <a:xfrm>
            <a:off x="831850" y="5486400"/>
            <a:ext cx="10515600" cy="603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EE2DA7-3259-4039-BC50-D4C7DA3EC70F}"/>
              </a:ext>
            </a:extLst>
          </p:cNvPr>
          <p:cNvSpPr>
            <a:spLocks noGrp="1"/>
          </p:cNvSpPr>
          <p:nvPr>
            <p:ph type="dt" sz="half" idx="10"/>
          </p:nvPr>
        </p:nvSpPr>
        <p:spPr/>
        <p:txBody>
          <a:bodyPr/>
          <a:lstStyle/>
          <a:p>
            <a:fld id="{8BA8FEF1-39B1-46A3-91E8-6CF5B1C96499}" type="datetimeFigureOut">
              <a:rPr lang="en-US" smtClean="0"/>
              <a:t>9/10/2025</a:t>
            </a:fld>
            <a:endParaRPr lang="en-US"/>
          </a:p>
        </p:txBody>
      </p:sp>
      <p:sp>
        <p:nvSpPr>
          <p:cNvPr id="5" name="Footer Placeholder 4">
            <a:extLst>
              <a:ext uri="{FF2B5EF4-FFF2-40B4-BE49-F238E27FC236}">
                <a16:creationId xmlns:a16="http://schemas.microsoft.com/office/drawing/2014/main" id="{41797F80-C455-46E8-8396-BEAC7B861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EFC78-1EFF-40C4-B55F-5EF2BA88D35B}"/>
              </a:ext>
            </a:extLst>
          </p:cNvPr>
          <p:cNvSpPr>
            <a:spLocks noGrp="1"/>
          </p:cNvSpPr>
          <p:nvPr>
            <p:ph type="sldNum" sz="quarter" idx="12"/>
          </p:nvPr>
        </p:nvSpPr>
        <p:spPr/>
        <p:txBody>
          <a:bodyPr/>
          <a:lstStyle/>
          <a:p>
            <a:fld id="{73E1D165-585B-407C-B431-666185EE21C0}" type="slidenum">
              <a:rPr lang="en-US" smtClean="0"/>
              <a:t>‹#›</a:t>
            </a:fld>
            <a:endParaRPr lang="en-US"/>
          </a:p>
        </p:txBody>
      </p:sp>
    </p:spTree>
    <p:extLst>
      <p:ext uri="{BB962C8B-B14F-4D97-AF65-F5344CB8AC3E}">
        <p14:creationId xmlns:p14="http://schemas.microsoft.com/office/powerpoint/2010/main" val="1788828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reserve="1">
  <p:cSld name="2_Title Only">
    <p:spTree>
      <p:nvGrpSpPr>
        <p:cNvPr id="1" name=""/>
        <p:cNvGrpSpPr/>
        <p:nvPr/>
      </p:nvGrpSpPr>
      <p:grpSpPr>
        <a:xfrm>
          <a:off x="0" y="0"/>
          <a:ext cx="0" cy="0"/>
          <a:chOff x="0" y="0"/>
          <a:chExt cx="0" cy="0"/>
        </a:xfrm>
      </p:grpSpPr>
      <p:sp>
        <p:nvSpPr>
          <p:cNvPr id="100" name="bk object 19"/>
          <p:cNvSpPr/>
          <p:nvPr/>
        </p:nvSpPr>
        <p:spPr>
          <a:xfrm>
            <a:off x="-4" y="2463975"/>
            <a:ext cx="7170297" cy="35367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400" y="0"/>
                </a:lnTo>
                <a:lnTo>
                  <a:pt x="0" y="118"/>
                </a:lnTo>
                <a:lnTo>
                  <a:pt x="0" y="21600"/>
                </a:lnTo>
                <a:lnTo>
                  <a:pt x="15000" y="21482"/>
                </a:lnTo>
                <a:lnTo>
                  <a:pt x="21600" y="0"/>
                </a:lnTo>
                <a:close/>
              </a:path>
            </a:pathLst>
          </a:custGeom>
          <a:solidFill>
            <a:srgbClr val="00B3DF"/>
          </a:solidFill>
          <a:ln w="12700">
            <a:miter lim="400000"/>
          </a:ln>
        </p:spPr>
        <p:txBody>
          <a:bodyPr lIns="45719" rIns="45719"/>
          <a:lstStyle/>
          <a:p>
            <a:pPr>
              <a:defRPr>
                <a:solidFill>
                  <a:srgbClr val="000000"/>
                </a:solidFill>
                <a:latin typeface="+mn-lt"/>
                <a:ea typeface="+mn-ea"/>
                <a:cs typeface="+mn-cs"/>
                <a:sym typeface="Calibri"/>
              </a:defRPr>
            </a:pPr>
            <a:endParaRPr sz="1800"/>
          </a:p>
        </p:txBody>
      </p:sp>
      <p:sp>
        <p:nvSpPr>
          <p:cNvPr id="101" name="object 3"/>
          <p:cNvSpPr/>
          <p:nvPr/>
        </p:nvSpPr>
        <p:spPr>
          <a:xfrm>
            <a:off x="-4" y="857250"/>
            <a:ext cx="9704831" cy="37756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6365" y="21600"/>
                </a:lnTo>
                <a:lnTo>
                  <a:pt x="21600" y="0"/>
                </a:lnTo>
                <a:close/>
              </a:path>
            </a:pathLst>
          </a:custGeom>
          <a:solidFill>
            <a:srgbClr val="2175B7"/>
          </a:solidFill>
          <a:ln w="12700">
            <a:miter lim="400000"/>
          </a:ln>
        </p:spPr>
        <p:txBody>
          <a:bodyPr lIns="45719" rIns="45719"/>
          <a:lstStyle/>
          <a:p>
            <a:pPr>
              <a:defRPr>
                <a:solidFill>
                  <a:srgbClr val="000000"/>
                </a:solidFill>
                <a:latin typeface="+mn-lt"/>
                <a:ea typeface="+mn-ea"/>
                <a:cs typeface="+mn-cs"/>
                <a:sym typeface="Calibri"/>
              </a:defRPr>
            </a:pPr>
            <a:endParaRPr sz="1800"/>
          </a:p>
        </p:txBody>
      </p:sp>
      <p:sp>
        <p:nvSpPr>
          <p:cNvPr id="102" name="Title Text"/>
          <p:cNvSpPr txBox="1">
            <a:spLocks noGrp="1"/>
          </p:cNvSpPr>
          <p:nvPr>
            <p:ph type="title"/>
          </p:nvPr>
        </p:nvSpPr>
        <p:spPr>
          <a:xfrm>
            <a:off x="954489" y="1587500"/>
            <a:ext cx="5930555" cy="2387600"/>
          </a:xfrm>
          <a:prstGeom prst="rect">
            <a:avLst/>
          </a:prstGeom>
        </p:spPr>
        <p:txBody>
          <a:bodyPr>
            <a:normAutofit/>
          </a:bodyPr>
          <a:lstStyle>
            <a:lvl1pPr marR="5080" indent="12700">
              <a:lnSpc>
                <a:spcPct val="90000"/>
              </a:lnSpc>
              <a:spcBef>
                <a:spcPts val="400"/>
              </a:spcBef>
              <a:defRPr sz="4000" b="1" i="0" cap="none" spc="-100">
                <a:latin typeface="Arial" panose="020B0604020202020204" pitchFamily="34" charset="0"/>
                <a:ea typeface="Arial" panose="020B0604020202020204" pitchFamily="34" charset="0"/>
                <a:cs typeface="Arial" panose="020B0604020202020204" pitchFamily="34" charset="0"/>
                <a:sym typeface="Arial"/>
              </a:defRPr>
            </a:lvl1pPr>
          </a:lstStyle>
          <a:p>
            <a:r>
              <a:rPr lang="en-US"/>
              <a:t>Click to edit Master title style</a:t>
            </a:r>
            <a:endParaRPr dirty="0"/>
          </a:p>
        </p:txBody>
      </p:sp>
      <p:sp>
        <p:nvSpPr>
          <p:cNvPr id="103" name="Text"/>
          <p:cNvSpPr txBox="1">
            <a:spLocks noGrp="1"/>
          </p:cNvSpPr>
          <p:nvPr>
            <p:ph type="body" sz="quarter" idx="13"/>
          </p:nvPr>
        </p:nvSpPr>
        <p:spPr>
          <a:xfrm>
            <a:off x="954488" y="5151922"/>
            <a:ext cx="3637238" cy="646331"/>
          </a:xfrm>
          <a:prstGeom prst="rect">
            <a:avLst/>
          </a:prstGeom>
        </p:spPr>
        <p:txBody>
          <a:bodyPr wrap="square">
            <a:spAutoFit/>
          </a:bodyPr>
          <a:lstStyle/>
          <a:p>
            <a:pPr lvl="0" indent="12700">
              <a:spcBef>
                <a:spcPts val="100"/>
              </a:spcBef>
              <a:defRPr spc="-10">
                <a:solidFill>
                  <a:srgbClr val="FFFFFF"/>
                </a:solidFill>
                <a:latin typeface="Arial Black"/>
                <a:ea typeface="Arial Black"/>
                <a:cs typeface="Arial Black"/>
                <a:sym typeface="Arial Black"/>
              </a:defRPr>
            </a:pPr>
            <a:r>
              <a:rPr lang="en-US"/>
              <a:t>Click to edit Master text styles</a:t>
            </a:r>
          </a:p>
        </p:txBody>
      </p:sp>
      <p:pic>
        <p:nvPicPr>
          <p:cNvPr id="8" name="Picture 7">
            <a:extLst>
              <a:ext uri="{FF2B5EF4-FFF2-40B4-BE49-F238E27FC236}">
                <a16:creationId xmlns:a16="http://schemas.microsoft.com/office/drawing/2014/main" id="{E83C5C73-CE71-FE44-93F2-AE049FEB78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9249" b="29373"/>
          <a:stretch/>
        </p:blipFill>
        <p:spPr>
          <a:xfrm>
            <a:off x="9913954" y="2019300"/>
            <a:ext cx="2278046" cy="4838701"/>
          </a:xfrm>
          <a:prstGeom prst="rect">
            <a:avLst/>
          </a:prstGeom>
        </p:spPr>
      </p:pic>
    </p:spTree>
    <p:extLst>
      <p:ext uri="{BB962C8B-B14F-4D97-AF65-F5344CB8AC3E}">
        <p14:creationId xmlns:p14="http://schemas.microsoft.com/office/powerpoint/2010/main" val="356706735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Title Slide copy 2">
    <p:spTree>
      <p:nvGrpSpPr>
        <p:cNvPr id="1" name=""/>
        <p:cNvGrpSpPr/>
        <p:nvPr/>
      </p:nvGrpSpPr>
      <p:grpSpPr>
        <a:xfrm>
          <a:off x="0" y="0"/>
          <a:ext cx="0" cy="0"/>
          <a:chOff x="0" y="0"/>
          <a:chExt cx="0" cy="0"/>
        </a:xfrm>
      </p:grpSpPr>
      <p:sp>
        <p:nvSpPr>
          <p:cNvPr id="81" name="object 3"/>
          <p:cNvSpPr/>
          <p:nvPr/>
        </p:nvSpPr>
        <p:spPr>
          <a:xfrm>
            <a:off x="1" y="-1"/>
            <a:ext cx="9978770" cy="11635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0031" y="21600"/>
                </a:lnTo>
                <a:lnTo>
                  <a:pt x="21600" y="0"/>
                </a:lnTo>
                <a:close/>
              </a:path>
            </a:pathLst>
          </a:custGeom>
          <a:solidFill>
            <a:srgbClr val="0C4772"/>
          </a:solidFill>
          <a:ln w="12700">
            <a:miter lim="400000"/>
          </a:ln>
        </p:spPr>
        <p:txBody>
          <a:bodyPr lIns="45719" rIns="45719"/>
          <a:lstStyle/>
          <a:p>
            <a:pPr>
              <a:defRPr>
                <a:solidFill>
                  <a:srgbClr val="000000"/>
                </a:solidFill>
                <a:latin typeface="+mn-lt"/>
                <a:ea typeface="+mn-ea"/>
                <a:cs typeface="+mn-cs"/>
                <a:sym typeface="Calibri"/>
              </a:defRPr>
            </a:pPr>
            <a:endParaRPr sz="1800"/>
          </a:p>
        </p:txBody>
      </p:sp>
      <p:sp>
        <p:nvSpPr>
          <p:cNvPr id="82" name="Title Text"/>
          <p:cNvSpPr txBox="1">
            <a:spLocks noGrp="1"/>
          </p:cNvSpPr>
          <p:nvPr>
            <p:ph type="title" hasCustomPrompt="1"/>
          </p:nvPr>
        </p:nvSpPr>
        <p:spPr>
          <a:xfrm>
            <a:off x="336430" y="190500"/>
            <a:ext cx="8980098" cy="893614"/>
          </a:xfrm>
          <a:prstGeom prst="rect">
            <a:avLst/>
          </a:prstGeom>
        </p:spPr>
        <p:txBody>
          <a:bodyPr anchor="ctr" anchorCtr="0"/>
          <a:lstStyle>
            <a:lvl1pPr>
              <a:defRPr sz="3600" b="0" i="0">
                <a:latin typeface="Arial" panose="020B0604020202020204" pitchFamily="34" charset="0"/>
                <a:cs typeface="Arial" panose="020B0604020202020204" pitchFamily="34" charset="0"/>
              </a:defRPr>
            </a:lvl1pPr>
          </a:lstStyle>
          <a:p>
            <a:r>
              <a:rPr dirty="0"/>
              <a:t>Title Text</a:t>
            </a:r>
          </a:p>
        </p:txBody>
      </p:sp>
      <p:sp>
        <p:nvSpPr>
          <p:cNvPr id="8" name="Slide Number">
            <a:extLst>
              <a:ext uri="{FF2B5EF4-FFF2-40B4-BE49-F238E27FC236}">
                <a16:creationId xmlns:a16="http://schemas.microsoft.com/office/drawing/2014/main" id="{A21249A8-8842-CA49-8740-B4B0FE5756B8}"/>
              </a:ext>
            </a:extLst>
          </p:cNvPr>
          <p:cNvSpPr txBox="1">
            <a:spLocks noGrp="1"/>
          </p:cNvSpPr>
          <p:nvPr>
            <p:ph type="sldNum" sz="quarter" idx="2"/>
          </p:nvPr>
        </p:nvSpPr>
        <p:spPr>
          <a:xfrm>
            <a:off x="9223513" y="6440557"/>
            <a:ext cx="2725526" cy="353945"/>
          </a:xfrm>
          <a:prstGeom prst="rect">
            <a:avLst/>
          </a:prstGeom>
        </p:spPr>
        <p:txBody>
          <a:bodyPr/>
          <a:lstStyle>
            <a:lvl1pPr algn="r">
              <a:defRPr sz="1000">
                <a:solidFill>
                  <a:schemeClr val="tx1"/>
                </a:solidFill>
              </a:defRPr>
            </a:lvl1pPr>
          </a:lstStyle>
          <a:p>
            <a:fld id="{24657937-F495-48A3-AE82-47416A719B1F}" type="slidenum">
              <a:rPr lang="en-US" smtClean="0"/>
              <a:t>‹#›</a:t>
            </a:fld>
            <a:endParaRPr lang="en-US"/>
          </a:p>
        </p:txBody>
      </p:sp>
      <p:sp>
        <p:nvSpPr>
          <p:cNvPr id="10" name="Text Placeholder 3">
            <a:extLst>
              <a:ext uri="{FF2B5EF4-FFF2-40B4-BE49-F238E27FC236}">
                <a16:creationId xmlns:a16="http://schemas.microsoft.com/office/drawing/2014/main" id="{6E072CD8-DC49-894D-96D5-E420D8A5FCC1}"/>
              </a:ext>
            </a:extLst>
          </p:cNvPr>
          <p:cNvSpPr>
            <a:spLocks noGrp="1"/>
          </p:cNvSpPr>
          <p:nvPr>
            <p:ph type="body" sz="quarter" idx="15"/>
          </p:nvPr>
        </p:nvSpPr>
        <p:spPr>
          <a:xfrm>
            <a:off x="336430" y="1354087"/>
            <a:ext cx="11612609" cy="5086469"/>
          </a:xfrm>
          <a:prstGeom prst="rect">
            <a:avLst/>
          </a:prstGeom>
        </p:spPr>
        <p:txBody>
          <a:bodyPr/>
          <a:lstStyle>
            <a:lvl1pPr>
              <a:spcBef>
                <a:spcPts val="600"/>
              </a:spcBef>
              <a:spcAft>
                <a:spcPts val="0"/>
              </a:spcAft>
              <a:defRPr sz="3200" b="1" i="0">
                <a:solidFill>
                  <a:srgbClr val="3B3A3A"/>
                </a:solidFill>
                <a:latin typeface="Arial" panose="020B0604020202020204" pitchFamily="34" charset="0"/>
                <a:cs typeface="Arial" panose="020B0604020202020204" pitchFamily="34" charset="0"/>
              </a:defRPr>
            </a:lvl1pPr>
            <a:lvl2pPr marL="0" indent="9525">
              <a:spcBef>
                <a:spcPts val="0"/>
              </a:spcBef>
              <a:spcAft>
                <a:spcPts val="0"/>
              </a:spcAft>
              <a:tabLst/>
              <a:defRPr sz="2800" b="0" i="0">
                <a:solidFill>
                  <a:srgbClr val="3B3A3A"/>
                </a:solidFill>
                <a:latin typeface="Arial" panose="020B0604020202020204" pitchFamily="34" charset="0"/>
                <a:cs typeface="Arial" panose="020B0604020202020204" pitchFamily="34" charset="0"/>
              </a:defRPr>
            </a:lvl2pPr>
            <a:lvl3pPr marL="228600" marR="99060" indent="-228600" algn="l" defTabSz="914400" rtl="0" latinLnBrk="0">
              <a:lnSpc>
                <a:spcPct val="120400"/>
              </a:lnSpc>
              <a:spcBef>
                <a:spcPts val="0"/>
              </a:spcBef>
              <a:spcAft>
                <a:spcPts val="0"/>
              </a:spcAft>
              <a:buClr>
                <a:srgbClr val="51B2DC"/>
              </a:buClr>
              <a:buSzPct val="150000"/>
              <a:buFontTx/>
              <a:buChar char="‣"/>
              <a:tabLst/>
              <a:defRPr lang="en-US" sz="2800" b="0" i="0" u="none" strike="noStrike" cap="none" spc="-20" baseline="0" dirty="0" smtClean="0">
                <a:ln>
                  <a:noFill/>
                </a:ln>
                <a:solidFill>
                  <a:srgbClr val="414141"/>
                </a:solidFill>
                <a:uFillTx/>
                <a:latin typeface="Arial"/>
                <a:ea typeface="Arial"/>
                <a:cs typeface="Arial"/>
                <a:sym typeface="Arial"/>
              </a:defRPr>
            </a:lvl3pPr>
            <a:lvl4pPr marL="687388" marR="99060" indent="-222250" algn="l" defTabSz="914400" rtl="0" latinLnBrk="0">
              <a:lnSpc>
                <a:spcPct val="120400"/>
              </a:lnSpc>
              <a:spcBef>
                <a:spcPts val="0"/>
              </a:spcBef>
              <a:spcAft>
                <a:spcPts val="0"/>
              </a:spcAft>
              <a:buClr>
                <a:srgbClr val="51B2DC"/>
              </a:buClr>
              <a:buSzPct val="150000"/>
              <a:buFontTx/>
              <a:buChar char="‣"/>
              <a:tabLst/>
              <a:defRPr lang="en-US" sz="2800" b="0" i="0" u="none" strike="noStrike" cap="none" spc="-20" baseline="0" dirty="0" smtClean="0">
                <a:ln>
                  <a:noFill/>
                </a:ln>
                <a:solidFill>
                  <a:srgbClr val="414141"/>
                </a:solidFill>
                <a:uFillTx/>
                <a:latin typeface="Arial"/>
                <a:ea typeface="Arial"/>
                <a:cs typeface="Arial"/>
                <a:sym typeface="Arial"/>
              </a:defRPr>
            </a:lvl4pPr>
            <a:lvl5pPr marL="1258888" marR="99060" indent="-222250" algn="l" defTabSz="914400" rtl="0" latinLnBrk="0">
              <a:lnSpc>
                <a:spcPct val="120400"/>
              </a:lnSpc>
              <a:spcBef>
                <a:spcPts val="0"/>
              </a:spcBef>
              <a:spcAft>
                <a:spcPts val="0"/>
              </a:spcAft>
              <a:buClr>
                <a:srgbClr val="51B2DC"/>
              </a:buClr>
              <a:buSzPct val="150000"/>
              <a:buFontTx/>
              <a:buChar char="‣"/>
              <a:tabLst/>
              <a:defRPr lang="en-US" sz="2800" b="0" i="0" u="none" strike="noStrike" cap="none" spc="-20" baseline="0" dirty="0">
                <a:ln>
                  <a:noFill/>
                </a:ln>
                <a:solidFill>
                  <a:srgbClr val="414141"/>
                </a:solidFill>
                <a:uFillTx/>
                <a:latin typeface="Arial"/>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A picture containing clipart&#10;&#10;Description automatically generated">
            <a:extLst>
              <a:ext uri="{FF2B5EF4-FFF2-40B4-BE49-F238E27FC236}">
                <a16:creationId xmlns:a16="http://schemas.microsoft.com/office/drawing/2014/main" id="{DD4CD348-2F72-9D46-88A3-8AC4AAF08A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3976" y="255619"/>
            <a:ext cx="1363683" cy="594805"/>
          </a:xfrm>
          <a:prstGeom prst="rect">
            <a:avLst/>
          </a:prstGeom>
        </p:spPr>
      </p:pic>
    </p:spTree>
    <p:extLst>
      <p:ext uri="{BB962C8B-B14F-4D97-AF65-F5344CB8AC3E}">
        <p14:creationId xmlns:p14="http://schemas.microsoft.com/office/powerpoint/2010/main" val="375557192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6_Title Slide copy 2">
    <p:spTree>
      <p:nvGrpSpPr>
        <p:cNvPr id="1" name=""/>
        <p:cNvGrpSpPr/>
        <p:nvPr/>
      </p:nvGrpSpPr>
      <p:grpSpPr>
        <a:xfrm>
          <a:off x="0" y="0"/>
          <a:ext cx="0" cy="0"/>
          <a:chOff x="0" y="0"/>
          <a:chExt cx="0" cy="0"/>
        </a:xfrm>
      </p:grpSpPr>
      <p:sp>
        <p:nvSpPr>
          <p:cNvPr id="81" name="object 3"/>
          <p:cNvSpPr/>
          <p:nvPr/>
        </p:nvSpPr>
        <p:spPr>
          <a:xfrm>
            <a:off x="1" y="-1"/>
            <a:ext cx="9978770" cy="11635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0031" y="21600"/>
                </a:lnTo>
                <a:lnTo>
                  <a:pt x="21600" y="0"/>
                </a:lnTo>
                <a:close/>
              </a:path>
            </a:pathLst>
          </a:custGeom>
          <a:solidFill>
            <a:srgbClr val="0C4772"/>
          </a:solidFill>
          <a:ln w="12700">
            <a:miter lim="400000"/>
          </a:ln>
        </p:spPr>
        <p:txBody>
          <a:bodyPr lIns="45719" rIns="45719"/>
          <a:lstStyle/>
          <a:p>
            <a:pPr>
              <a:defRPr>
                <a:solidFill>
                  <a:srgbClr val="000000"/>
                </a:solidFill>
                <a:latin typeface="+mn-lt"/>
                <a:ea typeface="+mn-ea"/>
                <a:cs typeface="+mn-cs"/>
                <a:sym typeface="Calibri"/>
              </a:defRPr>
            </a:pPr>
            <a:endParaRPr sz="1800"/>
          </a:p>
        </p:txBody>
      </p:sp>
      <p:sp>
        <p:nvSpPr>
          <p:cNvPr id="82" name="Title Text"/>
          <p:cNvSpPr txBox="1">
            <a:spLocks noGrp="1"/>
          </p:cNvSpPr>
          <p:nvPr>
            <p:ph type="title" hasCustomPrompt="1"/>
          </p:nvPr>
        </p:nvSpPr>
        <p:spPr>
          <a:xfrm>
            <a:off x="336430" y="190500"/>
            <a:ext cx="8980098" cy="893614"/>
          </a:xfrm>
          <a:prstGeom prst="rect">
            <a:avLst/>
          </a:prstGeom>
        </p:spPr>
        <p:txBody>
          <a:bodyPr anchor="ctr" anchorCtr="0"/>
          <a:lstStyle>
            <a:lvl1pPr>
              <a:defRPr sz="3600" b="0" i="0">
                <a:latin typeface="Arial" panose="020B0604020202020204" pitchFamily="34" charset="0"/>
                <a:cs typeface="Arial" panose="020B0604020202020204" pitchFamily="34" charset="0"/>
              </a:defRPr>
            </a:lvl1pPr>
          </a:lstStyle>
          <a:p>
            <a:r>
              <a:rPr dirty="0"/>
              <a:t>Title Text</a:t>
            </a:r>
          </a:p>
        </p:txBody>
      </p:sp>
      <p:sp>
        <p:nvSpPr>
          <p:cNvPr id="8" name="Slide Number">
            <a:extLst>
              <a:ext uri="{FF2B5EF4-FFF2-40B4-BE49-F238E27FC236}">
                <a16:creationId xmlns:a16="http://schemas.microsoft.com/office/drawing/2014/main" id="{A21249A8-8842-CA49-8740-B4B0FE5756B8}"/>
              </a:ext>
            </a:extLst>
          </p:cNvPr>
          <p:cNvSpPr txBox="1">
            <a:spLocks noGrp="1"/>
          </p:cNvSpPr>
          <p:nvPr>
            <p:ph type="sldNum" sz="quarter" idx="2"/>
          </p:nvPr>
        </p:nvSpPr>
        <p:spPr>
          <a:xfrm>
            <a:off x="9223513" y="6440557"/>
            <a:ext cx="2725526" cy="353945"/>
          </a:xfrm>
          <a:prstGeom prst="rect">
            <a:avLst/>
          </a:prstGeom>
        </p:spPr>
        <p:txBody>
          <a:bodyPr/>
          <a:lstStyle>
            <a:lvl1pPr algn="r">
              <a:defRPr sz="1000">
                <a:solidFill>
                  <a:schemeClr val="tx1"/>
                </a:solidFill>
              </a:defRPr>
            </a:lvl1pPr>
          </a:lstStyle>
          <a:p>
            <a:fld id="{24657937-F495-48A3-AE82-47416A719B1F}" type="slidenum">
              <a:rPr lang="en-US" smtClean="0"/>
              <a:t>‹#›</a:t>
            </a:fld>
            <a:endParaRPr lang="en-US"/>
          </a:p>
        </p:txBody>
      </p:sp>
      <p:pic>
        <p:nvPicPr>
          <p:cNvPr id="11" name="Picture 10" descr="A picture containing clipart&#10;&#10;Description automatically generated">
            <a:extLst>
              <a:ext uri="{FF2B5EF4-FFF2-40B4-BE49-F238E27FC236}">
                <a16:creationId xmlns:a16="http://schemas.microsoft.com/office/drawing/2014/main" id="{DD4CD348-2F72-9D46-88A3-8AC4AAF08A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3976" y="255619"/>
            <a:ext cx="1363683" cy="594805"/>
          </a:xfrm>
          <a:prstGeom prst="rect">
            <a:avLst/>
          </a:prstGeom>
        </p:spPr>
      </p:pic>
    </p:spTree>
    <p:extLst>
      <p:ext uri="{BB962C8B-B14F-4D97-AF65-F5344CB8AC3E}">
        <p14:creationId xmlns:p14="http://schemas.microsoft.com/office/powerpoint/2010/main" val="230579523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5_Title Slide copy 2">
    <p:spTree>
      <p:nvGrpSpPr>
        <p:cNvPr id="1" name=""/>
        <p:cNvGrpSpPr/>
        <p:nvPr/>
      </p:nvGrpSpPr>
      <p:grpSpPr>
        <a:xfrm>
          <a:off x="0" y="0"/>
          <a:ext cx="0" cy="0"/>
          <a:chOff x="0" y="0"/>
          <a:chExt cx="0" cy="0"/>
        </a:xfrm>
      </p:grpSpPr>
      <p:sp>
        <p:nvSpPr>
          <p:cNvPr id="81" name="object 3"/>
          <p:cNvSpPr/>
          <p:nvPr/>
        </p:nvSpPr>
        <p:spPr>
          <a:xfrm>
            <a:off x="1" y="-1"/>
            <a:ext cx="9978770" cy="11635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0031" y="21600"/>
                </a:lnTo>
                <a:lnTo>
                  <a:pt x="21600" y="0"/>
                </a:lnTo>
                <a:close/>
              </a:path>
            </a:pathLst>
          </a:custGeom>
          <a:solidFill>
            <a:srgbClr val="3376C1"/>
          </a:solidFill>
          <a:ln w="12700">
            <a:miter lim="400000"/>
          </a:ln>
        </p:spPr>
        <p:txBody>
          <a:bodyPr lIns="45719" rIns="45719"/>
          <a:lstStyle/>
          <a:p>
            <a:pPr>
              <a:defRPr>
                <a:solidFill>
                  <a:srgbClr val="000000"/>
                </a:solidFill>
                <a:latin typeface="+mn-lt"/>
                <a:ea typeface="+mn-ea"/>
                <a:cs typeface="+mn-cs"/>
                <a:sym typeface="Calibri"/>
              </a:defRPr>
            </a:pPr>
            <a:endParaRPr sz="1800"/>
          </a:p>
        </p:txBody>
      </p:sp>
      <p:sp>
        <p:nvSpPr>
          <p:cNvPr id="82" name="Title Text"/>
          <p:cNvSpPr txBox="1">
            <a:spLocks noGrp="1"/>
          </p:cNvSpPr>
          <p:nvPr>
            <p:ph type="title" hasCustomPrompt="1"/>
          </p:nvPr>
        </p:nvSpPr>
        <p:spPr>
          <a:xfrm>
            <a:off x="336430" y="190500"/>
            <a:ext cx="8988545" cy="893614"/>
          </a:xfrm>
          <a:prstGeom prst="rect">
            <a:avLst/>
          </a:prstGeom>
        </p:spPr>
        <p:txBody>
          <a:bodyPr anchor="ctr" anchorCtr="0"/>
          <a:lstStyle>
            <a:lvl1pPr>
              <a:defRPr sz="3600" b="0" i="0">
                <a:latin typeface="Arial" panose="020B0604020202020204" pitchFamily="34" charset="0"/>
                <a:cs typeface="Arial" panose="020B0604020202020204" pitchFamily="34" charset="0"/>
              </a:defRPr>
            </a:lvl1pPr>
          </a:lstStyle>
          <a:p>
            <a:r>
              <a:rPr dirty="0"/>
              <a:t>Title Text</a:t>
            </a:r>
          </a:p>
        </p:txBody>
      </p:sp>
      <p:sp>
        <p:nvSpPr>
          <p:cNvPr id="8" name="Slide Number">
            <a:extLst>
              <a:ext uri="{FF2B5EF4-FFF2-40B4-BE49-F238E27FC236}">
                <a16:creationId xmlns:a16="http://schemas.microsoft.com/office/drawing/2014/main" id="{A21249A8-8842-CA49-8740-B4B0FE5756B8}"/>
              </a:ext>
            </a:extLst>
          </p:cNvPr>
          <p:cNvSpPr txBox="1">
            <a:spLocks noGrp="1"/>
          </p:cNvSpPr>
          <p:nvPr>
            <p:ph type="sldNum" sz="quarter" idx="2"/>
          </p:nvPr>
        </p:nvSpPr>
        <p:spPr>
          <a:xfrm>
            <a:off x="9183757" y="6361043"/>
            <a:ext cx="2765282" cy="433459"/>
          </a:xfrm>
          <a:prstGeom prst="rect">
            <a:avLst/>
          </a:prstGeom>
        </p:spPr>
        <p:txBody>
          <a:bodyPr/>
          <a:lstStyle>
            <a:lvl1pPr algn="r">
              <a:defRPr sz="1000">
                <a:solidFill>
                  <a:schemeClr val="tx1"/>
                </a:solidFill>
              </a:defRPr>
            </a:lvl1pPr>
          </a:lstStyle>
          <a:p>
            <a:fld id="{24657937-F495-48A3-AE82-47416A719B1F}" type="slidenum">
              <a:rPr lang="en-US" smtClean="0"/>
              <a:t>‹#›</a:t>
            </a:fld>
            <a:endParaRPr lang="en-US"/>
          </a:p>
        </p:txBody>
      </p:sp>
      <p:pic>
        <p:nvPicPr>
          <p:cNvPr id="11" name="Picture 10" descr="A picture containing clipart&#10;&#10;Description automatically generated">
            <a:extLst>
              <a:ext uri="{FF2B5EF4-FFF2-40B4-BE49-F238E27FC236}">
                <a16:creationId xmlns:a16="http://schemas.microsoft.com/office/drawing/2014/main" id="{CE5B4A2C-B678-8F4C-B608-2E1390F19F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3976" y="255619"/>
            <a:ext cx="1363683" cy="594805"/>
          </a:xfrm>
          <a:prstGeom prst="rect">
            <a:avLst/>
          </a:prstGeom>
        </p:spPr>
      </p:pic>
      <p:sp>
        <p:nvSpPr>
          <p:cNvPr id="6" name="Text Placeholder 3">
            <a:extLst>
              <a:ext uri="{FF2B5EF4-FFF2-40B4-BE49-F238E27FC236}">
                <a16:creationId xmlns:a16="http://schemas.microsoft.com/office/drawing/2014/main" id="{1C86DB9B-0ED1-2370-28C3-C841F296D2EF}"/>
              </a:ext>
            </a:extLst>
          </p:cNvPr>
          <p:cNvSpPr>
            <a:spLocks noGrp="1"/>
          </p:cNvSpPr>
          <p:nvPr>
            <p:ph type="body" sz="quarter" idx="15"/>
          </p:nvPr>
        </p:nvSpPr>
        <p:spPr>
          <a:xfrm>
            <a:off x="336430" y="1354087"/>
            <a:ext cx="11612609" cy="5086469"/>
          </a:xfrm>
          <a:prstGeom prst="rect">
            <a:avLst/>
          </a:prstGeom>
        </p:spPr>
        <p:txBody>
          <a:bodyPr/>
          <a:lstStyle>
            <a:lvl1pPr>
              <a:spcAft>
                <a:spcPts val="1200"/>
              </a:spcAft>
              <a:defRPr sz="3200" b="1" i="0">
                <a:solidFill>
                  <a:srgbClr val="3B3A3A"/>
                </a:solidFill>
                <a:latin typeface="Arial" panose="020B0604020202020204" pitchFamily="34" charset="0"/>
                <a:cs typeface="Arial" panose="020B0604020202020204" pitchFamily="34" charset="0"/>
              </a:defRPr>
            </a:lvl1pPr>
            <a:lvl2pPr marL="0" indent="9525">
              <a:spcAft>
                <a:spcPts val="1200"/>
              </a:spcAft>
              <a:tabLst/>
              <a:defRPr sz="2800" b="0" i="0">
                <a:solidFill>
                  <a:srgbClr val="3B3A3A"/>
                </a:solidFill>
                <a:latin typeface="Arial" panose="020B0604020202020204" pitchFamily="34" charset="0"/>
                <a:cs typeface="Arial" panose="020B0604020202020204" pitchFamily="34" charset="0"/>
              </a:defRPr>
            </a:lvl2pPr>
            <a:lvl3pPr marL="228600" marR="99060" indent="-228600" algn="l" defTabSz="914400" rtl="0" latinLnBrk="0">
              <a:lnSpc>
                <a:spcPct val="120400"/>
              </a:lnSpc>
              <a:spcBef>
                <a:spcPts val="0"/>
              </a:spcBef>
              <a:spcAft>
                <a:spcPts val="0"/>
              </a:spcAft>
              <a:buClr>
                <a:srgbClr val="51B2DC"/>
              </a:buClr>
              <a:buSzPct val="150000"/>
              <a:buFontTx/>
              <a:buChar char="‣"/>
              <a:tabLst/>
              <a:defRPr lang="en-US" sz="2800" b="0" i="0" u="none" strike="noStrike" cap="none" spc="-20" baseline="0" dirty="0" smtClean="0">
                <a:ln>
                  <a:noFill/>
                </a:ln>
                <a:solidFill>
                  <a:srgbClr val="414141"/>
                </a:solidFill>
                <a:uFillTx/>
                <a:latin typeface="Arial"/>
                <a:ea typeface="Arial"/>
                <a:cs typeface="Arial"/>
                <a:sym typeface="Arial"/>
              </a:defRPr>
            </a:lvl3pPr>
            <a:lvl4pPr marL="687388" marR="99060" indent="-222250" algn="l" defTabSz="914400" rtl="0" latinLnBrk="0">
              <a:lnSpc>
                <a:spcPct val="120400"/>
              </a:lnSpc>
              <a:spcBef>
                <a:spcPts val="1200"/>
              </a:spcBef>
              <a:spcAft>
                <a:spcPts val="0"/>
              </a:spcAft>
              <a:buClr>
                <a:srgbClr val="51B2DC"/>
              </a:buClr>
              <a:buSzPct val="150000"/>
              <a:buFontTx/>
              <a:buChar char="‣"/>
              <a:tabLst/>
              <a:defRPr lang="en-US" sz="2800" b="0" i="0" u="none" strike="noStrike" cap="none" spc="-20" baseline="0" dirty="0" smtClean="0">
                <a:ln>
                  <a:noFill/>
                </a:ln>
                <a:solidFill>
                  <a:srgbClr val="414141"/>
                </a:solidFill>
                <a:uFillTx/>
                <a:latin typeface="Arial"/>
                <a:ea typeface="Arial"/>
                <a:cs typeface="Arial"/>
                <a:sym typeface="Arial"/>
              </a:defRPr>
            </a:lvl4pPr>
            <a:lvl5pPr marL="1258888" marR="99060" indent="-222250" algn="l" defTabSz="914400" rtl="0" latinLnBrk="0">
              <a:lnSpc>
                <a:spcPct val="120400"/>
              </a:lnSpc>
              <a:spcBef>
                <a:spcPts val="1200"/>
              </a:spcBef>
              <a:spcAft>
                <a:spcPts val="0"/>
              </a:spcAft>
              <a:buClr>
                <a:srgbClr val="51B2DC"/>
              </a:buClr>
              <a:buSzPct val="150000"/>
              <a:buFontTx/>
              <a:buChar char="‣"/>
              <a:tabLst/>
              <a:defRPr lang="en-US" sz="2800" b="0" i="0" u="none" strike="noStrike" cap="none" spc="-20" baseline="0" dirty="0">
                <a:ln>
                  <a:noFill/>
                </a:ln>
                <a:solidFill>
                  <a:srgbClr val="414141"/>
                </a:solidFill>
                <a:uFillTx/>
                <a:latin typeface="Arial"/>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932877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4_Title Slide copy 2">
    <p:spTree>
      <p:nvGrpSpPr>
        <p:cNvPr id="1" name=""/>
        <p:cNvGrpSpPr/>
        <p:nvPr/>
      </p:nvGrpSpPr>
      <p:grpSpPr>
        <a:xfrm>
          <a:off x="0" y="0"/>
          <a:ext cx="0" cy="0"/>
          <a:chOff x="0" y="0"/>
          <a:chExt cx="0" cy="0"/>
        </a:xfrm>
      </p:grpSpPr>
      <p:sp>
        <p:nvSpPr>
          <p:cNvPr id="81" name="object 3"/>
          <p:cNvSpPr/>
          <p:nvPr/>
        </p:nvSpPr>
        <p:spPr>
          <a:xfrm>
            <a:off x="1" y="-1"/>
            <a:ext cx="9978770" cy="11635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0031" y="21600"/>
                </a:lnTo>
                <a:lnTo>
                  <a:pt x="21600" y="0"/>
                </a:lnTo>
                <a:close/>
              </a:path>
            </a:pathLst>
          </a:custGeom>
          <a:solidFill>
            <a:srgbClr val="00B0DC"/>
          </a:solidFill>
          <a:ln w="12700">
            <a:miter lim="400000"/>
          </a:ln>
        </p:spPr>
        <p:txBody>
          <a:bodyPr lIns="45719" rIns="45719"/>
          <a:lstStyle/>
          <a:p>
            <a:pPr>
              <a:defRPr>
                <a:solidFill>
                  <a:srgbClr val="000000"/>
                </a:solidFill>
                <a:latin typeface="+mn-lt"/>
                <a:ea typeface="+mn-ea"/>
                <a:cs typeface="+mn-cs"/>
                <a:sym typeface="Calibri"/>
              </a:defRPr>
            </a:pPr>
            <a:endParaRPr sz="1800" dirty="0"/>
          </a:p>
        </p:txBody>
      </p:sp>
      <p:sp>
        <p:nvSpPr>
          <p:cNvPr id="82" name="Title Text"/>
          <p:cNvSpPr txBox="1">
            <a:spLocks noGrp="1"/>
          </p:cNvSpPr>
          <p:nvPr>
            <p:ph type="title" hasCustomPrompt="1"/>
          </p:nvPr>
        </p:nvSpPr>
        <p:spPr>
          <a:xfrm>
            <a:off x="336430" y="190500"/>
            <a:ext cx="8998070" cy="893614"/>
          </a:xfrm>
          <a:prstGeom prst="rect">
            <a:avLst/>
          </a:prstGeom>
        </p:spPr>
        <p:txBody>
          <a:bodyPr anchor="ctr" anchorCtr="0"/>
          <a:lstStyle>
            <a:lvl1pPr>
              <a:defRPr sz="3600" b="0" i="0">
                <a:latin typeface="Arial" panose="020B0604020202020204" pitchFamily="34" charset="0"/>
                <a:cs typeface="Arial" panose="020B0604020202020204" pitchFamily="34" charset="0"/>
              </a:defRPr>
            </a:lvl1pPr>
          </a:lstStyle>
          <a:p>
            <a:r>
              <a:rPr dirty="0"/>
              <a:t>Title Text</a:t>
            </a:r>
          </a:p>
        </p:txBody>
      </p:sp>
      <p:sp>
        <p:nvSpPr>
          <p:cNvPr id="8" name="Slide Number">
            <a:extLst>
              <a:ext uri="{FF2B5EF4-FFF2-40B4-BE49-F238E27FC236}">
                <a16:creationId xmlns:a16="http://schemas.microsoft.com/office/drawing/2014/main" id="{A21249A8-8842-CA49-8740-B4B0FE5756B8}"/>
              </a:ext>
            </a:extLst>
          </p:cNvPr>
          <p:cNvSpPr txBox="1">
            <a:spLocks noGrp="1"/>
          </p:cNvSpPr>
          <p:nvPr>
            <p:ph type="sldNum" sz="quarter" idx="2"/>
          </p:nvPr>
        </p:nvSpPr>
        <p:spPr>
          <a:xfrm>
            <a:off x="9203635" y="6380923"/>
            <a:ext cx="2745404" cy="413580"/>
          </a:xfrm>
          <a:prstGeom prst="rect">
            <a:avLst/>
          </a:prstGeom>
        </p:spPr>
        <p:txBody>
          <a:bodyPr/>
          <a:lstStyle>
            <a:lvl1pPr algn="r">
              <a:defRPr sz="1000">
                <a:solidFill>
                  <a:schemeClr val="tx1"/>
                </a:solidFill>
              </a:defRPr>
            </a:lvl1pPr>
          </a:lstStyle>
          <a:p>
            <a:fld id="{24657937-F495-48A3-AE82-47416A719B1F}" type="slidenum">
              <a:rPr lang="en-US" smtClean="0"/>
              <a:t>‹#›</a:t>
            </a:fld>
            <a:endParaRPr lang="en-US"/>
          </a:p>
        </p:txBody>
      </p:sp>
      <p:pic>
        <p:nvPicPr>
          <p:cNvPr id="10" name="Picture 9" descr="A picture containing clipart&#10;&#10;Description automatically generated">
            <a:extLst>
              <a:ext uri="{FF2B5EF4-FFF2-40B4-BE49-F238E27FC236}">
                <a16:creationId xmlns:a16="http://schemas.microsoft.com/office/drawing/2014/main" id="{52ED2296-BFE0-A742-80D3-B9A8206127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3976" y="255619"/>
            <a:ext cx="1363683" cy="594805"/>
          </a:xfrm>
          <a:prstGeom prst="rect">
            <a:avLst/>
          </a:prstGeom>
        </p:spPr>
      </p:pic>
      <p:sp>
        <p:nvSpPr>
          <p:cNvPr id="7" name="Text Placeholder 3">
            <a:extLst>
              <a:ext uri="{FF2B5EF4-FFF2-40B4-BE49-F238E27FC236}">
                <a16:creationId xmlns:a16="http://schemas.microsoft.com/office/drawing/2014/main" id="{02DAA58B-8565-6257-DE71-397F79B0ADEB}"/>
              </a:ext>
            </a:extLst>
          </p:cNvPr>
          <p:cNvSpPr>
            <a:spLocks noGrp="1"/>
          </p:cNvSpPr>
          <p:nvPr>
            <p:ph type="body" sz="quarter" idx="15"/>
          </p:nvPr>
        </p:nvSpPr>
        <p:spPr>
          <a:xfrm>
            <a:off x="336430" y="1354087"/>
            <a:ext cx="11612609" cy="5086469"/>
          </a:xfrm>
          <a:prstGeom prst="rect">
            <a:avLst/>
          </a:prstGeom>
        </p:spPr>
        <p:txBody>
          <a:bodyPr/>
          <a:lstStyle>
            <a:lvl1pPr>
              <a:spcAft>
                <a:spcPts val="1200"/>
              </a:spcAft>
              <a:defRPr sz="3200" b="1" i="0">
                <a:solidFill>
                  <a:srgbClr val="3B3A3A"/>
                </a:solidFill>
                <a:latin typeface="Arial" panose="020B0604020202020204" pitchFamily="34" charset="0"/>
                <a:cs typeface="Arial" panose="020B0604020202020204" pitchFamily="34" charset="0"/>
              </a:defRPr>
            </a:lvl1pPr>
            <a:lvl2pPr marL="0" indent="9525">
              <a:spcAft>
                <a:spcPts val="1200"/>
              </a:spcAft>
              <a:tabLst/>
              <a:defRPr sz="2800" b="0" i="0">
                <a:solidFill>
                  <a:srgbClr val="3B3A3A"/>
                </a:solidFill>
                <a:latin typeface="Arial" panose="020B0604020202020204" pitchFamily="34" charset="0"/>
                <a:cs typeface="Arial" panose="020B0604020202020204" pitchFamily="34" charset="0"/>
              </a:defRPr>
            </a:lvl2pPr>
            <a:lvl3pPr marL="228600" marR="99060" indent="-228600" algn="l" defTabSz="914400" rtl="0" latinLnBrk="0">
              <a:lnSpc>
                <a:spcPct val="120400"/>
              </a:lnSpc>
              <a:spcBef>
                <a:spcPts val="0"/>
              </a:spcBef>
              <a:spcAft>
                <a:spcPts val="0"/>
              </a:spcAft>
              <a:buClr>
                <a:srgbClr val="51B2DC"/>
              </a:buClr>
              <a:buSzPct val="150000"/>
              <a:buFontTx/>
              <a:buChar char="‣"/>
              <a:tabLst/>
              <a:defRPr lang="en-US" sz="2800" b="0" i="0" u="none" strike="noStrike" cap="none" spc="-20" baseline="0" dirty="0" smtClean="0">
                <a:ln>
                  <a:noFill/>
                </a:ln>
                <a:solidFill>
                  <a:srgbClr val="414141"/>
                </a:solidFill>
                <a:uFillTx/>
                <a:latin typeface="Arial"/>
                <a:ea typeface="Arial"/>
                <a:cs typeface="Arial"/>
                <a:sym typeface="Arial"/>
              </a:defRPr>
            </a:lvl3pPr>
            <a:lvl4pPr marL="687388" marR="99060" indent="-222250" algn="l" defTabSz="914400" rtl="0" latinLnBrk="0">
              <a:lnSpc>
                <a:spcPct val="120400"/>
              </a:lnSpc>
              <a:spcBef>
                <a:spcPts val="1200"/>
              </a:spcBef>
              <a:spcAft>
                <a:spcPts val="0"/>
              </a:spcAft>
              <a:buClr>
                <a:srgbClr val="51B2DC"/>
              </a:buClr>
              <a:buSzPct val="150000"/>
              <a:buFontTx/>
              <a:buChar char="‣"/>
              <a:tabLst/>
              <a:defRPr lang="en-US" sz="2800" b="0" i="0" u="none" strike="noStrike" cap="none" spc="-20" baseline="0" dirty="0" smtClean="0">
                <a:ln>
                  <a:noFill/>
                </a:ln>
                <a:solidFill>
                  <a:srgbClr val="414141"/>
                </a:solidFill>
                <a:uFillTx/>
                <a:latin typeface="Arial"/>
                <a:ea typeface="Arial"/>
                <a:cs typeface="Arial"/>
                <a:sym typeface="Arial"/>
              </a:defRPr>
            </a:lvl4pPr>
            <a:lvl5pPr marL="1258888" marR="99060" indent="-222250" algn="l" defTabSz="914400" rtl="0" latinLnBrk="0">
              <a:lnSpc>
                <a:spcPct val="120400"/>
              </a:lnSpc>
              <a:spcBef>
                <a:spcPts val="1200"/>
              </a:spcBef>
              <a:spcAft>
                <a:spcPts val="0"/>
              </a:spcAft>
              <a:buClr>
                <a:srgbClr val="51B2DC"/>
              </a:buClr>
              <a:buSzPct val="150000"/>
              <a:buFontTx/>
              <a:buChar char="‣"/>
              <a:tabLst/>
              <a:defRPr lang="en-US" sz="2800" b="0" i="0" u="none" strike="noStrike" cap="none" spc="-20" baseline="0" dirty="0">
                <a:ln>
                  <a:noFill/>
                </a:ln>
                <a:solidFill>
                  <a:srgbClr val="414141"/>
                </a:solidFill>
                <a:uFillTx/>
                <a:latin typeface="Arial"/>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447379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ual Content">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6E072CD8-DC49-894D-96D5-E420D8A5FCC1}"/>
              </a:ext>
            </a:extLst>
          </p:cNvPr>
          <p:cNvSpPr>
            <a:spLocks noGrp="1"/>
          </p:cNvSpPr>
          <p:nvPr>
            <p:ph type="body" sz="quarter" idx="15"/>
          </p:nvPr>
        </p:nvSpPr>
        <p:spPr>
          <a:xfrm>
            <a:off x="534516" y="2183140"/>
            <a:ext cx="5354918" cy="4257416"/>
          </a:xfrm>
          <a:prstGeom prst="rect">
            <a:avLst/>
          </a:prstGeom>
        </p:spPr>
        <p:txBody>
          <a:bodyPr/>
          <a:lstStyle>
            <a:lvl1pPr>
              <a:spcBef>
                <a:spcPts val="0"/>
              </a:spcBef>
              <a:spcAft>
                <a:spcPts val="600"/>
              </a:spcAft>
              <a:defRPr sz="2800" b="1" i="0">
                <a:solidFill>
                  <a:srgbClr val="3B3A3A"/>
                </a:solidFill>
                <a:latin typeface="Arial" panose="020B0604020202020204" pitchFamily="34" charset="0"/>
                <a:cs typeface="Arial" panose="020B0604020202020204" pitchFamily="34" charset="0"/>
              </a:defRPr>
            </a:lvl1pPr>
            <a:lvl2pPr marL="0" indent="9525">
              <a:spcBef>
                <a:spcPts val="0"/>
              </a:spcBef>
              <a:spcAft>
                <a:spcPts val="600"/>
              </a:spcAft>
              <a:tabLst/>
              <a:defRPr sz="2400" b="0" i="0">
                <a:solidFill>
                  <a:srgbClr val="3B3A3A"/>
                </a:solidFill>
                <a:latin typeface="Arial" panose="020B0604020202020204" pitchFamily="34" charset="0"/>
                <a:cs typeface="Arial" panose="020B0604020202020204" pitchFamily="34" charset="0"/>
              </a:defRPr>
            </a:lvl2pPr>
            <a:lvl3pPr marL="228600" marR="99060" indent="-228600" algn="l" defTabSz="914400" rtl="0" latinLnBrk="0">
              <a:lnSpc>
                <a:spcPct val="120400"/>
              </a:lnSpc>
              <a:spcBef>
                <a:spcPts val="0"/>
              </a:spcBef>
              <a:spcAft>
                <a:spcPts val="600"/>
              </a:spcAft>
              <a:buClr>
                <a:srgbClr val="51B2DC"/>
              </a:buClr>
              <a:buSzPct val="150000"/>
              <a:buFontTx/>
              <a:buChar char="‣"/>
              <a:tabLst/>
              <a:defRPr lang="en-US" sz="2400" b="0" i="0" u="none" strike="noStrike" cap="none" spc="-20" baseline="0" dirty="0" smtClean="0">
                <a:ln>
                  <a:noFill/>
                </a:ln>
                <a:solidFill>
                  <a:srgbClr val="414141"/>
                </a:solidFill>
                <a:uFillTx/>
                <a:latin typeface="Arial"/>
                <a:ea typeface="Arial"/>
                <a:cs typeface="Arial"/>
                <a:sym typeface="Arial"/>
              </a:defRPr>
            </a:lvl3pPr>
            <a:lvl4pPr marL="687388" marR="99060" indent="-222250" algn="l" defTabSz="914400" rtl="0" latinLnBrk="0">
              <a:lnSpc>
                <a:spcPct val="120400"/>
              </a:lnSpc>
              <a:spcBef>
                <a:spcPts val="0"/>
              </a:spcBef>
              <a:spcAft>
                <a:spcPts val="600"/>
              </a:spcAft>
              <a:buClr>
                <a:srgbClr val="51B2DC"/>
              </a:buClr>
              <a:buSzPct val="150000"/>
              <a:buFontTx/>
              <a:buChar char="‣"/>
              <a:tabLst/>
              <a:defRPr lang="en-US" sz="2400" b="0" i="0" u="none" strike="noStrike" cap="none" spc="-20" baseline="0" dirty="0" smtClean="0">
                <a:ln>
                  <a:noFill/>
                </a:ln>
                <a:solidFill>
                  <a:srgbClr val="414141"/>
                </a:solidFill>
                <a:uFillTx/>
                <a:latin typeface="Arial"/>
                <a:ea typeface="Arial"/>
                <a:cs typeface="Arial"/>
                <a:sym typeface="Arial"/>
              </a:defRPr>
            </a:lvl4pPr>
            <a:lvl5pPr marL="1258888" marR="99060" indent="-222250" algn="l" defTabSz="914400" rtl="0" latinLnBrk="0">
              <a:lnSpc>
                <a:spcPct val="120400"/>
              </a:lnSpc>
              <a:spcBef>
                <a:spcPts val="0"/>
              </a:spcBef>
              <a:spcAft>
                <a:spcPts val="600"/>
              </a:spcAft>
              <a:buClr>
                <a:srgbClr val="51B2DC"/>
              </a:buClr>
              <a:buSzPct val="150000"/>
              <a:buFontTx/>
              <a:buChar char="‣"/>
              <a:tabLst/>
              <a:defRPr lang="en-US" sz="2400" b="0" i="0" u="none" strike="noStrike" cap="none" spc="-20" baseline="0" dirty="0">
                <a:ln>
                  <a:noFill/>
                </a:ln>
                <a:solidFill>
                  <a:srgbClr val="414141"/>
                </a:solidFill>
                <a:uFillTx/>
                <a:latin typeface="Arial"/>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1" name="object 3"/>
          <p:cNvSpPr/>
          <p:nvPr/>
        </p:nvSpPr>
        <p:spPr>
          <a:xfrm>
            <a:off x="534515" y="1012561"/>
            <a:ext cx="5788227" cy="11635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0031" y="21600"/>
                </a:lnTo>
                <a:lnTo>
                  <a:pt x="21600" y="0"/>
                </a:lnTo>
                <a:close/>
              </a:path>
            </a:pathLst>
          </a:custGeom>
          <a:solidFill>
            <a:srgbClr val="0C4772"/>
          </a:solidFill>
          <a:ln w="12700">
            <a:miter lim="400000"/>
          </a:ln>
        </p:spPr>
        <p:txBody>
          <a:bodyPr lIns="45719" rIns="45719"/>
          <a:lstStyle/>
          <a:p>
            <a:pPr>
              <a:defRPr>
                <a:solidFill>
                  <a:srgbClr val="000000"/>
                </a:solidFill>
                <a:latin typeface="+mn-lt"/>
                <a:ea typeface="+mn-ea"/>
                <a:cs typeface="+mn-cs"/>
                <a:sym typeface="Calibri"/>
              </a:defRPr>
            </a:pPr>
            <a:endParaRPr sz="1800"/>
          </a:p>
        </p:txBody>
      </p:sp>
      <p:sp>
        <p:nvSpPr>
          <p:cNvPr id="8" name="Slide Number">
            <a:extLst>
              <a:ext uri="{FF2B5EF4-FFF2-40B4-BE49-F238E27FC236}">
                <a16:creationId xmlns:a16="http://schemas.microsoft.com/office/drawing/2014/main" id="{A21249A8-8842-CA49-8740-B4B0FE5756B8}"/>
              </a:ext>
            </a:extLst>
          </p:cNvPr>
          <p:cNvSpPr txBox="1">
            <a:spLocks noGrp="1"/>
          </p:cNvSpPr>
          <p:nvPr>
            <p:ph type="sldNum" sz="quarter" idx="2"/>
          </p:nvPr>
        </p:nvSpPr>
        <p:spPr>
          <a:xfrm>
            <a:off x="9223513" y="6440557"/>
            <a:ext cx="2725526" cy="353945"/>
          </a:xfrm>
          <a:prstGeom prst="rect">
            <a:avLst/>
          </a:prstGeom>
        </p:spPr>
        <p:txBody>
          <a:bodyPr/>
          <a:lstStyle>
            <a:lvl1pPr algn="r">
              <a:defRPr sz="1000">
                <a:solidFill>
                  <a:schemeClr val="tx1"/>
                </a:solidFill>
              </a:defRPr>
            </a:lvl1pPr>
          </a:lstStyle>
          <a:p>
            <a:fld id="{24657937-F495-48A3-AE82-47416A719B1F}" type="slidenum">
              <a:rPr lang="en-US" smtClean="0"/>
              <a:t>‹#›</a:t>
            </a:fld>
            <a:endParaRPr lang="en-US"/>
          </a:p>
        </p:txBody>
      </p:sp>
      <p:pic>
        <p:nvPicPr>
          <p:cNvPr id="11" name="Picture 10" descr="A picture containing clipart&#10;&#10;Description automatically generated">
            <a:extLst>
              <a:ext uri="{FF2B5EF4-FFF2-40B4-BE49-F238E27FC236}">
                <a16:creationId xmlns:a16="http://schemas.microsoft.com/office/drawing/2014/main" id="{DD4CD348-2F72-9D46-88A3-8AC4AAF08A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3976" y="255619"/>
            <a:ext cx="1363683" cy="594805"/>
          </a:xfrm>
          <a:prstGeom prst="rect">
            <a:avLst/>
          </a:prstGeom>
        </p:spPr>
      </p:pic>
      <p:sp>
        <p:nvSpPr>
          <p:cNvPr id="7" name="Text Placeholder 3">
            <a:extLst>
              <a:ext uri="{FF2B5EF4-FFF2-40B4-BE49-F238E27FC236}">
                <a16:creationId xmlns:a16="http://schemas.microsoft.com/office/drawing/2014/main" id="{7276B48F-A912-44A0-BDE6-81E448CF7A3F}"/>
              </a:ext>
            </a:extLst>
          </p:cNvPr>
          <p:cNvSpPr>
            <a:spLocks noGrp="1"/>
          </p:cNvSpPr>
          <p:nvPr>
            <p:ph type="body" sz="quarter" idx="16"/>
          </p:nvPr>
        </p:nvSpPr>
        <p:spPr>
          <a:xfrm>
            <a:off x="6302567" y="2169158"/>
            <a:ext cx="5354918" cy="4253257"/>
          </a:xfrm>
          <a:prstGeom prst="rect">
            <a:avLst/>
          </a:prstGeom>
        </p:spPr>
        <p:txBody>
          <a:bodyPr/>
          <a:lstStyle>
            <a:lvl1pPr>
              <a:spcBef>
                <a:spcPts val="0"/>
              </a:spcBef>
              <a:spcAft>
                <a:spcPts val="600"/>
              </a:spcAft>
              <a:defRPr sz="2800" b="1" i="0">
                <a:solidFill>
                  <a:srgbClr val="3B3A3A"/>
                </a:solidFill>
                <a:latin typeface="Arial" panose="020B0604020202020204" pitchFamily="34" charset="0"/>
                <a:cs typeface="Arial" panose="020B0604020202020204" pitchFamily="34" charset="0"/>
              </a:defRPr>
            </a:lvl1pPr>
            <a:lvl2pPr marL="0" indent="9525">
              <a:spcBef>
                <a:spcPts val="0"/>
              </a:spcBef>
              <a:spcAft>
                <a:spcPts val="600"/>
              </a:spcAft>
              <a:tabLst/>
              <a:defRPr sz="2400" b="0" i="0">
                <a:solidFill>
                  <a:srgbClr val="3B3A3A"/>
                </a:solidFill>
                <a:latin typeface="Arial" panose="020B0604020202020204" pitchFamily="34" charset="0"/>
                <a:cs typeface="Arial" panose="020B0604020202020204" pitchFamily="34" charset="0"/>
              </a:defRPr>
            </a:lvl2pPr>
            <a:lvl3pPr marL="228600" marR="99060" indent="-228600" algn="l" defTabSz="914400" rtl="0" latinLnBrk="0">
              <a:lnSpc>
                <a:spcPct val="120400"/>
              </a:lnSpc>
              <a:spcBef>
                <a:spcPts val="0"/>
              </a:spcBef>
              <a:spcAft>
                <a:spcPts val="600"/>
              </a:spcAft>
              <a:buClr>
                <a:srgbClr val="51B2DC"/>
              </a:buClr>
              <a:buSzPct val="150000"/>
              <a:buFontTx/>
              <a:buChar char="‣"/>
              <a:tabLst/>
              <a:defRPr lang="en-US" sz="2400" b="0" i="0" u="none" strike="noStrike" cap="none" spc="-20" baseline="0" dirty="0" smtClean="0">
                <a:ln>
                  <a:noFill/>
                </a:ln>
                <a:solidFill>
                  <a:srgbClr val="414141"/>
                </a:solidFill>
                <a:uFillTx/>
                <a:latin typeface="Arial"/>
                <a:ea typeface="Arial"/>
                <a:cs typeface="Arial"/>
                <a:sym typeface="Arial"/>
              </a:defRPr>
            </a:lvl3pPr>
            <a:lvl4pPr marL="687388" marR="99060" indent="-222250" algn="l" defTabSz="914400" rtl="0" latinLnBrk="0">
              <a:lnSpc>
                <a:spcPct val="120400"/>
              </a:lnSpc>
              <a:spcBef>
                <a:spcPts val="0"/>
              </a:spcBef>
              <a:spcAft>
                <a:spcPts val="600"/>
              </a:spcAft>
              <a:buClr>
                <a:srgbClr val="51B2DC"/>
              </a:buClr>
              <a:buSzPct val="150000"/>
              <a:buFontTx/>
              <a:buChar char="‣"/>
              <a:tabLst/>
              <a:defRPr lang="en-US" sz="2400" b="0" i="0" u="none" strike="noStrike" cap="none" spc="-20" baseline="0" dirty="0" smtClean="0">
                <a:ln>
                  <a:noFill/>
                </a:ln>
                <a:solidFill>
                  <a:srgbClr val="414141"/>
                </a:solidFill>
                <a:uFillTx/>
                <a:latin typeface="Arial"/>
                <a:ea typeface="Arial"/>
                <a:cs typeface="Arial"/>
                <a:sym typeface="Arial"/>
              </a:defRPr>
            </a:lvl4pPr>
            <a:lvl5pPr marL="1258888" marR="99060" indent="-222250" algn="l" defTabSz="914400" rtl="0" latinLnBrk="0">
              <a:lnSpc>
                <a:spcPct val="120400"/>
              </a:lnSpc>
              <a:spcBef>
                <a:spcPts val="0"/>
              </a:spcBef>
              <a:spcAft>
                <a:spcPts val="600"/>
              </a:spcAft>
              <a:buClr>
                <a:srgbClr val="51B2DC"/>
              </a:buClr>
              <a:buSzPct val="150000"/>
              <a:buFontTx/>
              <a:buChar char="‣"/>
              <a:tabLst/>
              <a:defRPr lang="en-US" sz="2400" b="0" i="0" u="none" strike="noStrike" cap="none" spc="-20" baseline="0" dirty="0">
                <a:ln>
                  <a:noFill/>
                </a:ln>
                <a:solidFill>
                  <a:srgbClr val="414141"/>
                </a:solidFill>
                <a:uFillTx/>
                <a:latin typeface="Arial"/>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object 3">
            <a:extLst>
              <a:ext uri="{FF2B5EF4-FFF2-40B4-BE49-F238E27FC236}">
                <a16:creationId xmlns:a16="http://schemas.microsoft.com/office/drawing/2014/main" id="{0E606FDA-DFEE-4491-B63E-598E3D077AE5}"/>
              </a:ext>
            </a:extLst>
          </p:cNvPr>
          <p:cNvSpPr/>
          <p:nvPr/>
        </p:nvSpPr>
        <p:spPr>
          <a:xfrm flipH="1" flipV="1">
            <a:off x="5889433" y="1005570"/>
            <a:ext cx="5788227" cy="11635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0031" y="21600"/>
                </a:lnTo>
                <a:lnTo>
                  <a:pt x="21600" y="0"/>
                </a:lnTo>
                <a:close/>
              </a:path>
            </a:pathLst>
          </a:custGeom>
          <a:solidFill>
            <a:srgbClr val="00B0DC"/>
          </a:solidFill>
          <a:ln w="12700">
            <a:miter lim="400000"/>
          </a:ln>
        </p:spPr>
        <p:txBody>
          <a:bodyPr lIns="45719" rIns="45719"/>
          <a:lstStyle/>
          <a:p>
            <a:pPr>
              <a:defRPr>
                <a:solidFill>
                  <a:srgbClr val="000000"/>
                </a:solidFill>
                <a:latin typeface="+mn-lt"/>
                <a:ea typeface="+mn-ea"/>
                <a:cs typeface="+mn-cs"/>
                <a:sym typeface="Calibri"/>
              </a:defRPr>
            </a:pPr>
            <a:endParaRPr sz="1800" dirty="0"/>
          </a:p>
        </p:txBody>
      </p:sp>
      <p:sp>
        <p:nvSpPr>
          <p:cNvPr id="12" name="Title Text">
            <a:extLst>
              <a:ext uri="{FF2B5EF4-FFF2-40B4-BE49-F238E27FC236}">
                <a16:creationId xmlns:a16="http://schemas.microsoft.com/office/drawing/2014/main" id="{48528103-60EE-495B-8D55-13D7F3413BFA}"/>
              </a:ext>
            </a:extLst>
          </p:cNvPr>
          <p:cNvSpPr txBox="1">
            <a:spLocks noGrp="1"/>
          </p:cNvSpPr>
          <p:nvPr>
            <p:ph type="title" hasCustomPrompt="1"/>
          </p:nvPr>
        </p:nvSpPr>
        <p:spPr>
          <a:xfrm>
            <a:off x="554392" y="1147548"/>
            <a:ext cx="5335041" cy="893614"/>
          </a:xfrm>
          <a:prstGeom prst="rect">
            <a:avLst/>
          </a:prstGeom>
        </p:spPr>
        <p:txBody>
          <a:bodyPr anchor="ctr" anchorCtr="0"/>
          <a:lstStyle>
            <a:lvl1pPr>
              <a:defRPr sz="3200" b="0" i="0">
                <a:latin typeface="Arial" panose="020B0604020202020204" pitchFamily="34" charset="0"/>
                <a:cs typeface="Arial" panose="020B0604020202020204" pitchFamily="34" charset="0"/>
              </a:defRPr>
            </a:lvl1pPr>
          </a:lstStyle>
          <a:p>
            <a:r>
              <a:rPr dirty="0"/>
              <a:t>Title Text</a:t>
            </a:r>
          </a:p>
        </p:txBody>
      </p:sp>
    </p:spTree>
    <p:extLst>
      <p:ext uri="{BB962C8B-B14F-4D97-AF65-F5344CB8AC3E}">
        <p14:creationId xmlns:p14="http://schemas.microsoft.com/office/powerpoint/2010/main" val="29465475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3_Title Slide copy 2">
    <p:spTree>
      <p:nvGrpSpPr>
        <p:cNvPr id="1" name=""/>
        <p:cNvGrpSpPr/>
        <p:nvPr/>
      </p:nvGrpSpPr>
      <p:grpSpPr>
        <a:xfrm>
          <a:off x="0" y="0"/>
          <a:ext cx="0" cy="0"/>
          <a:chOff x="0" y="0"/>
          <a:chExt cx="0" cy="0"/>
        </a:xfrm>
      </p:grpSpPr>
      <p:sp>
        <p:nvSpPr>
          <p:cNvPr id="81" name="object 3"/>
          <p:cNvSpPr/>
          <p:nvPr/>
        </p:nvSpPr>
        <p:spPr>
          <a:xfrm>
            <a:off x="1" y="-1"/>
            <a:ext cx="9978770" cy="11635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0031" y="21600"/>
                </a:lnTo>
                <a:lnTo>
                  <a:pt x="21600" y="0"/>
                </a:lnTo>
                <a:close/>
              </a:path>
            </a:pathLst>
          </a:custGeom>
          <a:solidFill>
            <a:srgbClr val="0C4772"/>
          </a:solidFill>
          <a:ln w="12700">
            <a:miter lim="400000"/>
          </a:ln>
        </p:spPr>
        <p:txBody>
          <a:bodyPr lIns="45719" rIns="45719"/>
          <a:lstStyle/>
          <a:p>
            <a:pPr>
              <a:defRPr>
                <a:solidFill>
                  <a:srgbClr val="000000"/>
                </a:solidFill>
                <a:latin typeface="+mn-lt"/>
                <a:ea typeface="+mn-ea"/>
                <a:cs typeface="+mn-cs"/>
                <a:sym typeface="Calibri"/>
              </a:defRPr>
            </a:pPr>
            <a:endParaRPr sz="1800"/>
          </a:p>
        </p:txBody>
      </p:sp>
      <p:sp>
        <p:nvSpPr>
          <p:cNvPr id="82" name="Title Text"/>
          <p:cNvSpPr txBox="1">
            <a:spLocks noGrp="1"/>
          </p:cNvSpPr>
          <p:nvPr>
            <p:ph type="title" hasCustomPrompt="1"/>
          </p:nvPr>
        </p:nvSpPr>
        <p:spPr>
          <a:xfrm>
            <a:off x="336430" y="190500"/>
            <a:ext cx="8980098" cy="893614"/>
          </a:xfrm>
          <a:prstGeom prst="rect">
            <a:avLst/>
          </a:prstGeom>
        </p:spPr>
        <p:txBody>
          <a:bodyPr anchor="ctr" anchorCtr="0"/>
          <a:lstStyle>
            <a:lvl1pPr>
              <a:defRPr sz="3600" b="0" i="0">
                <a:latin typeface="Arial" panose="020B0604020202020204" pitchFamily="34" charset="0"/>
                <a:cs typeface="Arial" panose="020B0604020202020204" pitchFamily="34" charset="0"/>
              </a:defRPr>
            </a:lvl1pPr>
          </a:lstStyle>
          <a:p>
            <a:r>
              <a:rPr dirty="0"/>
              <a:t>Title Text</a:t>
            </a:r>
          </a:p>
        </p:txBody>
      </p:sp>
      <p:sp>
        <p:nvSpPr>
          <p:cNvPr id="8" name="Slide Number">
            <a:extLst>
              <a:ext uri="{FF2B5EF4-FFF2-40B4-BE49-F238E27FC236}">
                <a16:creationId xmlns:a16="http://schemas.microsoft.com/office/drawing/2014/main" id="{A21249A8-8842-CA49-8740-B4B0FE5756B8}"/>
              </a:ext>
            </a:extLst>
          </p:cNvPr>
          <p:cNvSpPr txBox="1">
            <a:spLocks noGrp="1"/>
          </p:cNvSpPr>
          <p:nvPr>
            <p:ph type="sldNum" sz="quarter" idx="2"/>
          </p:nvPr>
        </p:nvSpPr>
        <p:spPr>
          <a:xfrm>
            <a:off x="9223513" y="6440557"/>
            <a:ext cx="2725526" cy="353945"/>
          </a:xfrm>
          <a:prstGeom prst="rect">
            <a:avLst/>
          </a:prstGeom>
        </p:spPr>
        <p:txBody>
          <a:bodyPr/>
          <a:lstStyle>
            <a:lvl1pPr algn="r">
              <a:defRPr sz="1000">
                <a:solidFill>
                  <a:schemeClr val="tx1"/>
                </a:solidFill>
              </a:defRPr>
            </a:lvl1pPr>
          </a:lstStyle>
          <a:p>
            <a:fld id="{42FF7403-F5F1-4146-8AF3-5D3EC5192978}" type="slidenum">
              <a:rPr lang="en-US" smtClean="0"/>
              <a:t>‹#›</a:t>
            </a:fld>
            <a:endParaRPr lang="en-US"/>
          </a:p>
        </p:txBody>
      </p:sp>
      <p:sp>
        <p:nvSpPr>
          <p:cNvPr id="10" name="Text Placeholder 3">
            <a:extLst>
              <a:ext uri="{FF2B5EF4-FFF2-40B4-BE49-F238E27FC236}">
                <a16:creationId xmlns:a16="http://schemas.microsoft.com/office/drawing/2014/main" id="{6E072CD8-DC49-894D-96D5-E420D8A5FCC1}"/>
              </a:ext>
            </a:extLst>
          </p:cNvPr>
          <p:cNvSpPr>
            <a:spLocks noGrp="1"/>
          </p:cNvSpPr>
          <p:nvPr>
            <p:ph type="body" sz="quarter" idx="15"/>
          </p:nvPr>
        </p:nvSpPr>
        <p:spPr>
          <a:xfrm>
            <a:off x="336430" y="1354087"/>
            <a:ext cx="11612609" cy="5086469"/>
          </a:xfrm>
          <a:prstGeom prst="rect">
            <a:avLst/>
          </a:prstGeom>
        </p:spPr>
        <p:txBody>
          <a:bodyPr/>
          <a:lstStyle>
            <a:lvl1pPr>
              <a:spcBef>
                <a:spcPts val="600"/>
              </a:spcBef>
              <a:spcAft>
                <a:spcPts val="0"/>
              </a:spcAft>
              <a:defRPr sz="3200" b="1" i="0">
                <a:solidFill>
                  <a:srgbClr val="3B3A3A"/>
                </a:solidFill>
                <a:latin typeface="Arial" panose="020B0604020202020204" pitchFamily="34" charset="0"/>
                <a:cs typeface="Arial" panose="020B0604020202020204" pitchFamily="34" charset="0"/>
              </a:defRPr>
            </a:lvl1pPr>
            <a:lvl2pPr marL="0" indent="9525">
              <a:spcBef>
                <a:spcPts val="0"/>
              </a:spcBef>
              <a:spcAft>
                <a:spcPts val="0"/>
              </a:spcAft>
              <a:tabLst/>
              <a:defRPr sz="2800" b="0" i="0">
                <a:solidFill>
                  <a:srgbClr val="3B3A3A"/>
                </a:solidFill>
                <a:latin typeface="Arial" panose="020B0604020202020204" pitchFamily="34" charset="0"/>
                <a:cs typeface="Arial" panose="020B0604020202020204" pitchFamily="34" charset="0"/>
              </a:defRPr>
            </a:lvl2pPr>
            <a:lvl3pPr marL="228600" marR="99060" indent="-228600" algn="l" defTabSz="914400" rtl="0" latinLnBrk="0">
              <a:lnSpc>
                <a:spcPct val="120400"/>
              </a:lnSpc>
              <a:spcBef>
                <a:spcPts val="0"/>
              </a:spcBef>
              <a:spcAft>
                <a:spcPts val="0"/>
              </a:spcAft>
              <a:buClr>
                <a:srgbClr val="51B2DC"/>
              </a:buClr>
              <a:buSzPct val="150000"/>
              <a:buFontTx/>
              <a:buChar char="‣"/>
              <a:tabLst/>
              <a:defRPr lang="en-US" sz="2800" b="0" i="0" u="none" strike="noStrike" cap="none" spc="-20" baseline="0" dirty="0" smtClean="0">
                <a:ln>
                  <a:noFill/>
                </a:ln>
                <a:solidFill>
                  <a:srgbClr val="414141"/>
                </a:solidFill>
                <a:uFillTx/>
                <a:latin typeface="Arial"/>
                <a:ea typeface="Arial"/>
                <a:cs typeface="Arial"/>
                <a:sym typeface="Arial"/>
              </a:defRPr>
            </a:lvl3pPr>
            <a:lvl4pPr marL="687388" marR="99060" indent="-222250" algn="l" defTabSz="914400" rtl="0" latinLnBrk="0">
              <a:lnSpc>
                <a:spcPct val="120400"/>
              </a:lnSpc>
              <a:spcBef>
                <a:spcPts val="0"/>
              </a:spcBef>
              <a:spcAft>
                <a:spcPts val="0"/>
              </a:spcAft>
              <a:buClr>
                <a:srgbClr val="51B2DC"/>
              </a:buClr>
              <a:buSzPct val="150000"/>
              <a:buFontTx/>
              <a:buChar char="‣"/>
              <a:tabLst/>
              <a:defRPr lang="en-US" sz="2800" b="0" i="0" u="none" strike="noStrike" cap="none" spc="-20" baseline="0" dirty="0" smtClean="0">
                <a:ln>
                  <a:noFill/>
                </a:ln>
                <a:solidFill>
                  <a:srgbClr val="414141"/>
                </a:solidFill>
                <a:uFillTx/>
                <a:latin typeface="Arial"/>
                <a:ea typeface="Arial"/>
                <a:cs typeface="Arial"/>
                <a:sym typeface="Arial"/>
              </a:defRPr>
            </a:lvl4pPr>
            <a:lvl5pPr marL="1258888" marR="99060" indent="-222250" algn="l" defTabSz="914400" rtl="0" latinLnBrk="0">
              <a:lnSpc>
                <a:spcPct val="120400"/>
              </a:lnSpc>
              <a:spcBef>
                <a:spcPts val="0"/>
              </a:spcBef>
              <a:spcAft>
                <a:spcPts val="0"/>
              </a:spcAft>
              <a:buClr>
                <a:srgbClr val="51B2DC"/>
              </a:buClr>
              <a:buSzPct val="150000"/>
              <a:buFontTx/>
              <a:buChar char="‣"/>
              <a:tabLst/>
              <a:defRPr lang="en-US" sz="2800" b="0" i="0" u="none" strike="noStrike" cap="none" spc="-20" baseline="0" dirty="0">
                <a:ln>
                  <a:noFill/>
                </a:ln>
                <a:solidFill>
                  <a:srgbClr val="414141"/>
                </a:solidFill>
                <a:uFillTx/>
                <a:latin typeface="Arial"/>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A picture containing clipart&#10;&#10;Description automatically generated">
            <a:extLst>
              <a:ext uri="{FF2B5EF4-FFF2-40B4-BE49-F238E27FC236}">
                <a16:creationId xmlns:a16="http://schemas.microsoft.com/office/drawing/2014/main" id="{DD4CD348-2F72-9D46-88A3-8AC4AAF08A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3976" y="255619"/>
            <a:ext cx="1363683" cy="594805"/>
          </a:xfrm>
          <a:prstGeom prst="rect">
            <a:avLst/>
          </a:prstGeom>
        </p:spPr>
      </p:pic>
    </p:spTree>
    <p:extLst>
      <p:ext uri="{BB962C8B-B14F-4D97-AF65-F5344CB8AC3E}">
        <p14:creationId xmlns:p14="http://schemas.microsoft.com/office/powerpoint/2010/main" val="2105166873"/>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_Title Slide copy 2">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C6229E08-01EF-3647-93D6-34668D960EAF}"/>
              </a:ext>
            </a:extLst>
          </p:cNvPr>
          <p:cNvSpPr txBox="1">
            <a:spLocks noGrp="1"/>
          </p:cNvSpPr>
          <p:nvPr>
            <p:ph type="sldNum" sz="quarter" idx="2"/>
          </p:nvPr>
        </p:nvSpPr>
        <p:spPr>
          <a:xfrm>
            <a:off x="9098300" y="6426201"/>
            <a:ext cx="2850739" cy="368301"/>
          </a:xfrm>
          <a:prstGeom prst="rect">
            <a:avLst/>
          </a:prstGeom>
        </p:spPr>
        <p:txBody>
          <a:bodyPr/>
          <a:lstStyle>
            <a:lvl1pPr algn="r">
              <a:defRPr sz="1000">
                <a:solidFill>
                  <a:schemeClr val="tx1"/>
                </a:solidFill>
              </a:defRPr>
            </a:lvl1pPr>
          </a:lstStyle>
          <a:p>
            <a:fld id="{24657937-F495-48A3-AE82-47416A719B1F}" type="slidenum">
              <a:rPr lang="en-US" smtClean="0"/>
              <a:t>‹#›</a:t>
            </a:fld>
            <a:endParaRPr lang="en-US"/>
          </a:p>
        </p:txBody>
      </p:sp>
      <p:pic>
        <p:nvPicPr>
          <p:cNvPr id="5" name="Picture 4" descr="A picture containing clipart&#10;&#10;Description automatically generated">
            <a:extLst>
              <a:ext uri="{FF2B5EF4-FFF2-40B4-BE49-F238E27FC236}">
                <a16:creationId xmlns:a16="http://schemas.microsoft.com/office/drawing/2014/main" id="{EF791F29-2A66-024D-9AAB-E7462F47D3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3976" y="255619"/>
            <a:ext cx="1363683" cy="594805"/>
          </a:xfrm>
          <a:prstGeom prst="rect">
            <a:avLst/>
          </a:prstGeom>
        </p:spPr>
      </p:pic>
    </p:spTree>
    <p:extLst>
      <p:ext uri="{BB962C8B-B14F-4D97-AF65-F5344CB8AC3E}">
        <p14:creationId xmlns:p14="http://schemas.microsoft.com/office/powerpoint/2010/main" val="20472468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_Title Slide copy 2">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0348A9D5-8FE0-D944-AAF8-93BEF5BD2000}"/>
              </a:ext>
            </a:extLst>
          </p:cNvPr>
          <p:cNvSpPr txBox="1">
            <a:spLocks noGrp="1"/>
          </p:cNvSpPr>
          <p:nvPr>
            <p:ph type="sldNum" sz="quarter" idx="2"/>
          </p:nvPr>
        </p:nvSpPr>
        <p:spPr>
          <a:xfrm>
            <a:off x="9098300" y="6426201"/>
            <a:ext cx="2850739" cy="368301"/>
          </a:xfrm>
          <a:prstGeom prst="rect">
            <a:avLst/>
          </a:prstGeom>
        </p:spPr>
        <p:txBody>
          <a:bodyPr/>
          <a:lstStyle>
            <a:lvl1pPr algn="r">
              <a:defRPr sz="1000">
                <a:solidFill>
                  <a:schemeClr val="tx1"/>
                </a:solidFill>
              </a:defRPr>
            </a:lvl1pPr>
          </a:lstStyle>
          <a:p>
            <a:fld id="{24657937-F495-48A3-AE82-47416A719B1F}" type="slidenum">
              <a:rPr lang="en-US" smtClean="0"/>
              <a:t>‹#›</a:t>
            </a:fld>
            <a:endParaRPr lang="en-US"/>
          </a:p>
        </p:txBody>
      </p:sp>
    </p:spTree>
    <p:extLst>
      <p:ext uri="{BB962C8B-B14F-4D97-AF65-F5344CB8AC3E}">
        <p14:creationId xmlns:p14="http://schemas.microsoft.com/office/powerpoint/2010/main" val="98241408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945C6-A3B3-4060-8F7F-07266F73AB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3845B0-12F1-485A-93CA-3A5939F589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2ADFE3-E1E3-40A7-A39D-22D5F4CC76CD}"/>
              </a:ext>
            </a:extLst>
          </p:cNvPr>
          <p:cNvSpPr>
            <a:spLocks noGrp="1"/>
          </p:cNvSpPr>
          <p:nvPr>
            <p:ph type="dt" sz="half" idx="10"/>
          </p:nvPr>
        </p:nvSpPr>
        <p:spPr/>
        <p:txBody>
          <a:bodyPr/>
          <a:lstStyle/>
          <a:p>
            <a:fld id="{7C1F8C1B-C760-4EFC-85A3-1B3C9D314147}" type="datetimeFigureOut">
              <a:rPr lang="en-US" smtClean="0"/>
              <a:t>9/10/2025</a:t>
            </a:fld>
            <a:endParaRPr lang="en-US"/>
          </a:p>
        </p:txBody>
      </p:sp>
      <p:sp>
        <p:nvSpPr>
          <p:cNvPr id="5" name="Footer Placeholder 4">
            <a:extLst>
              <a:ext uri="{FF2B5EF4-FFF2-40B4-BE49-F238E27FC236}">
                <a16:creationId xmlns:a16="http://schemas.microsoft.com/office/drawing/2014/main" id="{52778084-FA4F-478B-82E6-7245C2F74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9A355-5A4E-437C-8400-3C89A4438CA4}"/>
              </a:ext>
            </a:extLst>
          </p:cNvPr>
          <p:cNvSpPr>
            <a:spLocks noGrp="1"/>
          </p:cNvSpPr>
          <p:nvPr>
            <p:ph type="sldNum" sz="quarter" idx="12"/>
          </p:nvPr>
        </p:nvSpPr>
        <p:spPr/>
        <p:txBody>
          <a:bodyPr/>
          <a:lstStyle/>
          <a:p>
            <a:fld id="{24657937-F495-48A3-AE82-47416A719B1F}" type="slidenum">
              <a:rPr lang="en-US" smtClean="0"/>
              <a:t>‹#›</a:t>
            </a:fld>
            <a:endParaRPr lang="en-US"/>
          </a:p>
        </p:txBody>
      </p:sp>
    </p:spTree>
    <p:extLst>
      <p:ext uri="{BB962C8B-B14F-4D97-AF65-F5344CB8AC3E}">
        <p14:creationId xmlns:p14="http://schemas.microsoft.com/office/powerpoint/2010/main" val="161570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1F8C1B-C760-4EFC-85A3-1B3C9D314147}"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57937-F495-48A3-AE82-47416A719B1F}" type="slidenum">
              <a:rPr lang="en-US" smtClean="0"/>
              <a:t>‹#›</a:t>
            </a:fld>
            <a:endParaRPr lang="en-US"/>
          </a:p>
        </p:txBody>
      </p:sp>
    </p:spTree>
    <p:extLst>
      <p:ext uri="{BB962C8B-B14F-4D97-AF65-F5344CB8AC3E}">
        <p14:creationId xmlns:p14="http://schemas.microsoft.com/office/powerpoint/2010/main" val="3235028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Slide copy 2">
    <p:spTree>
      <p:nvGrpSpPr>
        <p:cNvPr id="1" name=""/>
        <p:cNvGrpSpPr/>
        <p:nvPr/>
      </p:nvGrpSpPr>
      <p:grpSpPr>
        <a:xfrm>
          <a:off x="0" y="0"/>
          <a:ext cx="0" cy="0"/>
          <a:chOff x="0" y="0"/>
          <a:chExt cx="0" cy="0"/>
        </a:xfrm>
      </p:grpSpPr>
      <p:sp>
        <p:nvSpPr>
          <p:cNvPr id="81" name="object 3"/>
          <p:cNvSpPr/>
          <p:nvPr/>
        </p:nvSpPr>
        <p:spPr>
          <a:xfrm>
            <a:off x="1" y="-1"/>
            <a:ext cx="9978770" cy="11635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0031" y="21600"/>
                </a:lnTo>
                <a:lnTo>
                  <a:pt x="21600" y="0"/>
                </a:lnTo>
                <a:close/>
              </a:path>
            </a:pathLst>
          </a:custGeom>
          <a:solidFill>
            <a:srgbClr val="3376C1"/>
          </a:solidFill>
          <a:ln w="12700">
            <a:miter lim="400000"/>
          </a:ln>
        </p:spPr>
        <p:txBody>
          <a:bodyPr lIns="45719" rIns="45719"/>
          <a:lstStyle/>
          <a:p>
            <a:pPr>
              <a:defRPr>
                <a:solidFill>
                  <a:srgbClr val="000000"/>
                </a:solidFill>
                <a:latin typeface="+mn-lt"/>
                <a:ea typeface="+mn-ea"/>
                <a:cs typeface="+mn-cs"/>
                <a:sym typeface="Calibri"/>
              </a:defRPr>
            </a:pPr>
            <a:endParaRPr sz="1800"/>
          </a:p>
        </p:txBody>
      </p:sp>
      <p:sp>
        <p:nvSpPr>
          <p:cNvPr id="82" name="Title Text"/>
          <p:cNvSpPr txBox="1">
            <a:spLocks noGrp="1"/>
          </p:cNvSpPr>
          <p:nvPr>
            <p:ph type="title" hasCustomPrompt="1"/>
          </p:nvPr>
        </p:nvSpPr>
        <p:spPr>
          <a:xfrm>
            <a:off x="534514" y="190500"/>
            <a:ext cx="8649243" cy="893614"/>
          </a:xfrm>
          <a:prstGeom prst="rect">
            <a:avLst/>
          </a:prstGeom>
        </p:spPr>
        <p:txBody>
          <a:bodyPr anchor="ctr" anchorCtr="0"/>
          <a:lstStyle>
            <a:lvl1pPr>
              <a:defRPr sz="3600" b="0" i="0">
                <a:latin typeface="Arial" panose="020B0604020202020204" pitchFamily="34" charset="0"/>
                <a:cs typeface="Arial" panose="020B0604020202020204" pitchFamily="34" charset="0"/>
              </a:defRPr>
            </a:lvl1pPr>
          </a:lstStyle>
          <a:p>
            <a:r>
              <a:rPr dirty="0"/>
              <a:t>Title Text</a:t>
            </a:r>
          </a:p>
        </p:txBody>
      </p:sp>
      <p:sp>
        <p:nvSpPr>
          <p:cNvPr id="8" name="Slide Number">
            <a:extLst>
              <a:ext uri="{FF2B5EF4-FFF2-40B4-BE49-F238E27FC236}">
                <a16:creationId xmlns:a16="http://schemas.microsoft.com/office/drawing/2014/main" id="{A21249A8-8842-CA49-8740-B4B0FE5756B8}"/>
              </a:ext>
            </a:extLst>
          </p:cNvPr>
          <p:cNvSpPr txBox="1">
            <a:spLocks noGrp="1"/>
          </p:cNvSpPr>
          <p:nvPr>
            <p:ph type="sldNum" sz="quarter" idx="2"/>
          </p:nvPr>
        </p:nvSpPr>
        <p:spPr>
          <a:xfrm>
            <a:off x="9183757" y="6361043"/>
            <a:ext cx="2765282" cy="433459"/>
          </a:xfrm>
          <a:prstGeom prst="rect">
            <a:avLst/>
          </a:prstGeom>
        </p:spPr>
        <p:txBody>
          <a:bodyPr/>
          <a:lstStyle>
            <a:lvl1pPr algn="r">
              <a:defRPr sz="1000">
                <a:solidFill>
                  <a:schemeClr val="tx1"/>
                </a:solidFill>
              </a:defRPr>
            </a:lvl1pPr>
          </a:lstStyle>
          <a:p>
            <a:fld id="{24657937-F495-48A3-AE82-47416A719B1F}" type="slidenum">
              <a:rPr lang="en-US" smtClean="0"/>
              <a:t>‹#›</a:t>
            </a:fld>
            <a:endParaRPr lang="en-US"/>
          </a:p>
        </p:txBody>
      </p:sp>
      <p:pic>
        <p:nvPicPr>
          <p:cNvPr id="11" name="Picture 10" descr="A picture containing clipart&#10;&#10;Description automatically generated">
            <a:extLst>
              <a:ext uri="{FF2B5EF4-FFF2-40B4-BE49-F238E27FC236}">
                <a16:creationId xmlns:a16="http://schemas.microsoft.com/office/drawing/2014/main" id="{CE5B4A2C-B678-8F4C-B608-2E1390F19F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3976" y="255619"/>
            <a:ext cx="1363683" cy="594805"/>
          </a:xfrm>
          <a:prstGeom prst="rect">
            <a:avLst/>
          </a:prstGeom>
        </p:spPr>
      </p:pic>
    </p:spTree>
    <p:extLst>
      <p:ext uri="{BB962C8B-B14F-4D97-AF65-F5344CB8AC3E}">
        <p14:creationId xmlns:p14="http://schemas.microsoft.com/office/powerpoint/2010/main" val="2824005778"/>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4B05B-C5A1-48CD-9DCE-8846DE826263}"/>
              </a:ext>
            </a:extLst>
          </p:cNvPr>
          <p:cNvSpPr>
            <a:spLocks noGrp="1"/>
          </p:cNvSpPr>
          <p:nvPr>
            <p:ph idx="1"/>
          </p:nvPr>
        </p:nvSpPr>
        <p:spPr>
          <a:xfrm>
            <a:off x="390525" y="371477"/>
            <a:ext cx="11334750" cy="5984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09F190-8AD1-4C62-B0CB-E63F84C0EE68}"/>
              </a:ext>
            </a:extLst>
          </p:cNvPr>
          <p:cNvSpPr>
            <a:spLocks noGrp="1"/>
          </p:cNvSpPr>
          <p:nvPr>
            <p:ph type="dt" sz="half" idx="10"/>
          </p:nvPr>
        </p:nvSpPr>
        <p:spPr/>
        <p:txBody>
          <a:bodyPr/>
          <a:lstStyle/>
          <a:p>
            <a:fld id="{9106D6AE-FD48-4A02-9A50-237386A49818}" type="datetimeFigureOut">
              <a:rPr lang="en-US" smtClean="0"/>
              <a:t>9/10/2025</a:t>
            </a:fld>
            <a:endParaRPr lang="en-US"/>
          </a:p>
        </p:txBody>
      </p:sp>
      <p:sp>
        <p:nvSpPr>
          <p:cNvPr id="5" name="Footer Placeholder 4">
            <a:extLst>
              <a:ext uri="{FF2B5EF4-FFF2-40B4-BE49-F238E27FC236}">
                <a16:creationId xmlns:a16="http://schemas.microsoft.com/office/drawing/2014/main" id="{F2D151A2-2759-4867-8C41-6E90628B2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DC9654-1692-413D-8EB2-64EC2DFD9BA8}"/>
              </a:ext>
            </a:extLst>
          </p:cNvPr>
          <p:cNvSpPr>
            <a:spLocks noGrp="1"/>
          </p:cNvSpPr>
          <p:nvPr>
            <p:ph type="sldNum" sz="quarter" idx="12"/>
          </p:nvPr>
        </p:nvSpPr>
        <p:spPr/>
        <p:txBody>
          <a:bodyPr/>
          <a:lstStyle/>
          <a:p>
            <a:fld id="{6C1B2B34-8218-4030-858C-8C23136EDD82}" type="slidenum">
              <a:rPr lang="en-US" smtClean="0"/>
              <a:t>‹#›</a:t>
            </a:fld>
            <a:endParaRPr lang="en-US"/>
          </a:p>
        </p:txBody>
      </p:sp>
    </p:spTree>
    <p:extLst>
      <p:ext uri="{BB962C8B-B14F-4D97-AF65-F5344CB8AC3E}">
        <p14:creationId xmlns:p14="http://schemas.microsoft.com/office/powerpoint/2010/main" val="2948698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033A-D4E1-4E32-B9C5-7DD65867549B}"/>
              </a:ext>
            </a:extLst>
          </p:cNvPr>
          <p:cNvSpPr>
            <a:spLocks noGrp="1"/>
          </p:cNvSpPr>
          <p:nvPr>
            <p:ph type="title"/>
          </p:nvPr>
        </p:nvSpPr>
        <p:spPr>
          <a:xfrm>
            <a:off x="289560" y="256857"/>
            <a:ext cx="11612880" cy="82296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1F92381-0EF8-40A1-97A8-B77582357B06}"/>
              </a:ext>
            </a:extLst>
          </p:cNvPr>
          <p:cNvSpPr>
            <a:spLocks noGrp="1"/>
          </p:cNvSpPr>
          <p:nvPr>
            <p:ph type="body" idx="1"/>
          </p:nvPr>
        </p:nvSpPr>
        <p:spPr>
          <a:xfrm>
            <a:off x="289560" y="1128713"/>
            <a:ext cx="5708015"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00CB064-AEAD-42E1-8846-B6F8FBA7D114}"/>
              </a:ext>
            </a:extLst>
          </p:cNvPr>
          <p:cNvSpPr>
            <a:spLocks noGrp="1"/>
          </p:cNvSpPr>
          <p:nvPr>
            <p:ph sz="half" idx="2"/>
          </p:nvPr>
        </p:nvSpPr>
        <p:spPr>
          <a:xfrm>
            <a:off x="289560" y="1952625"/>
            <a:ext cx="5708015" cy="4237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57C489-7869-4587-B7A7-493C80D0B169}"/>
              </a:ext>
            </a:extLst>
          </p:cNvPr>
          <p:cNvSpPr>
            <a:spLocks noGrp="1"/>
          </p:cNvSpPr>
          <p:nvPr>
            <p:ph type="body" sz="quarter" idx="3"/>
          </p:nvPr>
        </p:nvSpPr>
        <p:spPr>
          <a:xfrm>
            <a:off x="6172200" y="1128713"/>
            <a:ext cx="5730240"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BE52DD-8D86-4B6D-9FB7-7B5E1C468BA8}"/>
              </a:ext>
            </a:extLst>
          </p:cNvPr>
          <p:cNvSpPr>
            <a:spLocks noGrp="1"/>
          </p:cNvSpPr>
          <p:nvPr>
            <p:ph sz="quarter" idx="4"/>
          </p:nvPr>
        </p:nvSpPr>
        <p:spPr>
          <a:xfrm>
            <a:off x="6172200" y="1952625"/>
            <a:ext cx="5730240" cy="4237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160465-DDEB-4D4C-BB5E-047AF92FEE3C}"/>
              </a:ext>
            </a:extLst>
          </p:cNvPr>
          <p:cNvSpPr>
            <a:spLocks noGrp="1"/>
          </p:cNvSpPr>
          <p:nvPr>
            <p:ph type="dt" sz="half" idx="10"/>
          </p:nvPr>
        </p:nvSpPr>
        <p:spPr/>
        <p:txBody>
          <a:bodyPr/>
          <a:lstStyle/>
          <a:p>
            <a:fld id="{8BA8FEF1-39B1-46A3-91E8-6CF5B1C96499}" type="datetimeFigureOut">
              <a:rPr lang="en-US" smtClean="0"/>
              <a:t>9/10/2025</a:t>
            </a:fld>
            <a:endParaRPr lang="en-US"/>
          </a:p>
        </p:txBody>
      </p:sp>
      <p:sp>
        <p:nvSpPr>
          <p:cNvPr id="8" name="Footer Placeholder 7">
            <a:extLst>
              <a:ext uri="{FF2B5EF4-FFF2-40B4-BE49-F238E27FC236}">
                <a16:creationId xmlns:a16="http://schemas.microsoft.com/office/drawing/2014/main" id="{48DE1230-6EB5-400C-9148-3F2DD8D632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2CDBA5-5E2C-4813-B5A7-BCF6D44F78F4}"/>
              </a:ext>
            </a:extLst>
          </p:cNvPr>
          <p:cNvSpPr>
            <a:spLocks noGrp="1"/>
          </p:cNvSpPr>
          <p:nvPr>
            <p:ph type="sldNum" sz="quarter" idx="12"/>
          </p:nvPr>
        </p:nvSpPr>
        <p:spPr/>
        <p:txBody>
          <a:bodyPr/>
          <a:lstStyle/>
          <a:p>
            <a:fld id="{73E1D165-585B-407C-B431-666185EE21C0}" type="slidenum">
              <a:rPr lang="en-US" smtClean="0"/>
              <a:t>‹#›</a:t>
            </a:fld>
            <a:endParaRPr lang="en-US"/>
          </a:p>
        </p:txBody>
      </p:sp>
    </p:spTree>
    <p:extLst>
      <p:ext uri="{BB962C8B-B14F-4D97-AF65-F5344CB8AC3E}">
        <p14:creationId xmlns:p14="http://schemas.microsoft.com/office/powerpoint/2010/main" val="155492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6_Title Slide copy 2">
    <p:spTree>
      <p:nvGrpSpPr>
        <p:cNvPr id="1" name=""/>
        <p:cNvGrpSpPr/>
        <p:nvPr/>
      </p:nvGrpSpPr>
      <p:grpSpPr>
        <a:xfrm>
          <a:off x="0" y="0"/>
          <a:ext cx="0" cy="0"/>
          <a:chOff x="0" y="0"/>
          <a:chExt cx="0" cy="0"/>
        </a:xfrm>
      </p:grpSpPr>
      <p:sp>
        <p:nvSpPr>
          <p:cNvPr id="81" name="object 3"/>
          <p:cNvSpPr/>
          <p:nvPr/>
        </p:nvSpPr>
        <p:spPr>
          <a:xfrm>
            <a:off x="1" y="-1"/>
            <a:ext cx="9978770" cy="11635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0031" y="21600"/>
                </a:lnTo>
                <a:lnTo>
                  <a:pt x="21600" y="0"/>
                </a:lnTo>
                <a:close/>
              </a:path>
            </a:pathLst>
          </a:custGeom>
          <a:solidFill>
            <a:srgbClr val="0C4772"/>
          </a:solidFill>
          <a:ln w="12700">
            <a:miter lim="400000"/>
          </a:ln>
        </p:spPr>
        <p:txBody>
          <a:bodyPr lIns="45719" rIns="45719"/>
          <a:lstStyle/>
          <a:p>
            <a:pPr>
              <a:defRPr>
                <a:solidFill>
                  <a:srgbClr val="000000"/>
                </a:solidFill>
                <a:latin typeface="+mn-lt"/>
                <a:ea typeface="+mn-ea"/>
                <a:cs typeface="+mn-cs"/>
                <a:sym typeface="Calibri"/>
              </a:defRPr>
            </a:pPr>
            <a:endParaRPr sz="1800"/>
          </a:p>
        </p:txBody>
      </p:sp>
      <p:sp>
        <p:nvSpPr>
          <p:cNvPr id="82" name="Title Text"/>
          <p:cNvSpPr txBox="1">
            <a:spLocks noGrp="1"/>
          </p:cNvSpPr>
          <p:nvPr>
            <p:ph type="title" hasCustomPrompt="1"/>
          </p:nvPr>
        </p:nvSpPr>
        <p:spPr>
          <a:xfrm>
            <a:off x="336430" y="190500"/>
            <a:ext cx="8980098" cy="893614"/>
          </a:xfrm>
          <a:prstGeom prst="rect">
            <a:avLst/>
          </a:prstGeom>
        </p:spPr>
        <p:txBody>
          <a:bodyPr anchor="ctr" anchorCtr="0"/>
          <a:lstStyle>
            <a:lvl1pPr>
              <a:defRPr sz="3600" b="0" i="0">
                <a:latin typeface="Arial" panose="020B0604020202020204" pitchFamily="34" charset="0"/>
                <a:cs typeface="Arial" panose="020B0604020202020204" pitchFamily="34" charset="0"/>
              </a:defRPr>
            </a:lvl1pPr>
          </a:lstStyle>
          <a:p>
            <a:r>
              <a:rPr dirty="0"/>
              <a:t>Title Text</a:t>
            </a:r>
          </a:p>
        </p:txBody>
      </p:sp>
      <p:sp>
        <p:nvSpPr>
          <p:cNvPr id="8" name="Slide Number">
            <a:extLst>
              <a:ext uri="{FF2B5EF4-FFF2-40B4-BE49-F238E27FC236}">
                <a16:creationId xmlns:a16="http://schemas.microsoft.com/office/drawing/2014/main" id="{A21249A8-8842-CA49-8740-B4B0FE5756B8}"/>
              </a:ext>
            </a:extLst>
          </p:cNvPr>
          <p:cNvSpPr txBox="1">
            <a:spLocks noGrp="1"/>
          </p:cNvSpPr>
          <p:nvPr>
            <p:ph type="sldNum" sz="quarter" idx="2"/>
          </p:nvPr>
        </p:nvSpPr>
        <p:spPr>
          <a:xfrm>
            <a:off x="9223513" y="6440557"/>
            <a:ext cx="2725526" cy="353945"/>
          </a:xfrm>
          <a:prstGeom prst="rect">
            <a:avLst/>
          </a:prstGeom>
        </p:spPr>
        <p:txBody>
          <a:bodyPr/>
          <a:lstStyle>
            <a:lvl1pPr algn="r">
              <a:defRPr sz="1000">
                <a:solidFill>
                  <a:schemeClr val="tx1"/>
                </a:solidFill>
              </a:defRPr>
            </a:lvl1pPr>
          </a:lstStyle>
          <a:p>
            <a:fld id="{42FF7403-F5F1-4146-8AF3-5D3EC5192978}" type="slidenum">
              <a:rPr lang="en-US" smtClean="0"/>
              <a:t>‹#›</a:t>
            </a:fld>
            <a:endParaRPr lang="en-US"/>
          </a:p>
        </p:txBody>
      </p:sp>
      <p:pic>
        <p:nvPicPr>
          <p:cNvPr id="11" name="Picture 10" descr="A picture containing clipart&#10;&#10;Description automatically generated">
            <a:extLst>
              <a:ext uri="{FF2B5EF4-FFF2-40B4-BE49-F238E27FC236}">
                <a16:creationId xmlns:a16="http://schemas.microsoft.com/office/drawing/2014/main" id="{DD4CD348-2F72-9D46-88A3-8AC4AAF08A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3976" y="255619"/>
            <a:ext cx="1363683" cy="594805"/>
          </a:xfrm>
          <a:prstGeom prst="rect">
            <a:avLst/>
          </a:prstGeom>
        </p:spPr>
      </p:pic>
    </p:spTree>
    <p:extLst>
      <p:ext uri="{BB962C8B-B14F-4D97-AF65-F5344CB8AC3E}">
        <p14:creationId xmlns:p14="http://schemas.microsoft.com/office/powerpoint/2010/main" val="180053840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5_Title Slide copy 2">
    <p:spTree>
      <p:nvGrpSpPr>
        <p:cNvPr id="1" name=""/>
        <p:cNvGrpSpPr/>
        <p:nvPr/>
      </p:nvGrpSpPr>
      <p:grpSpPr>
        <a:xfrm>
          <a:off x="0" y="0"/>
          <a:ext cx="0" cy="0"/>
          <a:chOff x="0" y="0"/>
          <a:chExt cx="0" cy="0"/>
        </a:xfrm>
      </p:grpSpPr>
      <p:sp>
        <p:nvSpPr>
          <p:cNvPr id="81" name="object 3"/>
          <p:cNvSpPr/>
          <p:nvPr/>
        </p:nvSpPr>
        <p:spPr>
          <a:xfrm>
            <a:off x="1" y="-1"/>
            <a:ext cx="9978770" cy="11635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0031" y="21600"/>
                </a:lnTo>
                <a:lnTo>
                  <a:pt x="21600" y="0"/>
                </a:lnTo>
                <a:close/>
              </a:path>
            </a:pathLst>
          </a:custGeom>
          <a:solidFill>
            <a:srgbClr val="3376C1"/>
          </a:solidFill>
          <a:ln w="12700">
            <a:miter lim="400000"/>
          </a:ln>
        </p:spPr>
        <p:txBody>
          <a:bodyPr lIns="45719" rIns="45719"/>
          <a:lstStyle/>
          <a:p>
            <a:pPr>
              <a:defRPr>
                <a:solidFill>
                  <a:srgbClr val="000000"/>
                </a:solidFill>
                <a:latin typeface="+mn-lt"/>
                <a:ea typeface="+mn-ea"/>
                <a:cs typeface="+mn-cs"/>
                <a:sym typeface="Calibri"/>
              </a:defRPr>
            </a:pPr>
            <a:endParaRPr sz="1800"/>
          </a:p>
        </p:txBody>
      </p:sp>
      <p:sp>
        <p:nvSpPr>
          <p:cNvPr id="82" name="Title Text"/>
          <p:cNvSpPr txBox="1">
            <a:spLocks noGrp="1"/>
          </p:cNvSpPr>
          <p:nvPr>
            <p:ph type="title" hasCustomPrompt="1"/>
          </p:nvPr>
        </p:nvSpPr>
        <p:spPr>
          <a:xfrm>
            <a:off x="336430" y="190500"/>
            <a:ext cx="8988545" cy="893614"/>
          </a:xfrm>
          <a:prstGeom prst="rect">
            <a:avLst/>
          </a:prstGeom>
        </p:spPr>
        <p:txBody>
          <a:bodyPr anchor="ctr" anchorCtr="0"/>
          <a:lstStyle>
            <a:lvl1pPr>
              <a:defRPr sz="3600" b="0" i="0">
                <a:latin typeface="Arial" panose="020B0604020202020204" pitchFamily="34" charset="0"/>
                <a:cs typeface="Arial" panose="020B0604020202020204" pitchFamily="34" charset="0"/>
              </a:defRPr>
            </a:lvl1pPr>
          </a:lstStyle>
          <a:p>
            <a:r>
              <a:rPr dirty="0"/>
              <a:t>Title Text</a:t>
            </a:r>
          </a:p>
        </p:txBody>
      </p:sp>
      <p:sp>
        <p:nvSpPr>
          <p:cNvPr id="8" name="Slide Number">
            <a:extLst>
              <a:ext uri="{FF2B5EF4-FFF2-40B4-BE49-F238E27FC236}">
                <a16:creationId xmlns:a16="http://schemas.microsoft.com/office/drawing/2014/main" id="{A21249A8-8842-CA49-8740-B4B0FE5756B8}"/>
              </a:ext>
            </a:extLst>
          </p:cNvPr>
          <p:cNvSpPr txBox="1">
            <a:spLocks noGrp="1"/>
          </p:cNvSpPr>
          <p:nvPr>
            <p:ph type="sldNum" sz="quarter" idx="2"/>
          </p:nvPr>
        </p:nvSpPr>
        <p:spPr>
          <a:xfrm>
            <a:off x="9183757" y="6361043"/>
            <a:ext cx="2765282" cy="433459"/>
          </a:xfrm>
          <a:prstGeom prst="rect">
            <a:avLst/>
          </a:prstGeom>
        </p:spPr>
        <p:txBody>
          <a:bodyPr/>
          <a:lstStyle>
            <a:lvl1pPr algn="r">
              <a:defRPr sz="1000">
                <a:solidFill>
                  <a:schemeClr val="tx1"/>
                </a:solidFill>
              </a:defRPr>
            </a:lvl1pPr>
          </a:lstStyle>
          <a:p>
            <a:fld id="{42FF7403-F5F1-4146-8AF3-5D3EC5192978}" type="slidenum">
              <a:rPr lang="en-US" smtClean="0"/>
              <a:t>‹#›</a:t>
            </a:fld>
            <a:endParaRPr lang="en-US"/>
          </a:p>
        </p:txBody>
      </p:sp>
      <p:pic>
        <p:nvPicPr>
          <p:cNvPr id="11" name="Picture 10" descr="A picture containing clipart&#10;&#10;Description automatically generated">
            <a:extLst>
              <a:ext uri="{FF2B5EF4-FFF2-40B4-BE49-F238E27FC236}">
                <a16:creationId xmlns:a16="http://schemas.microsoft.com/office/drawing/2014/main" id="{CE5B4A2C-B678-8F4C-B608-2E1390F19F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3976" y="255619"/>
            <a:ext cx="1363683" cy="594805"/>
          </a:xfrm>
          <a:prstGeom prst="rect">
            <a:avLst/>
          </a:prstGeom>
        </p:spPr>
      </p:pic>
      <p:sp>
        <p:nvSpPr>
          <p:cNvPr id="6" name="Text Placeholder 3">
            <a:extLst>
              <a:ext uri="{FF2B5EF4-FFF2-40B4-BE49-F238E27FC236}">
                <a16:creationId xmlns:a16="http://schemas.microsoft.com/office/drawing/2014/main" id="{1C86DB9B-0ED1-2370-28C3-C841F296D2EF}"/>
              </a:ext>
            </a:extLst>
          </p:cNvPr>
          <p:cNvSpPr>
            <a:spLocks noGrp="1"/>
          </p:cNvSpPr>
          <p:nvPr>
            <p:ph type="body" sz="quarter" idx="15"/>
          </p:nvPr>
        </p:nvSpPr>
        <p:spPr>
          <a:xfrm>
            <a:off x="336430" y="1354087"/>
            <a:ext cx="11612609" cy="5086469"/>
          </a:xfrm>
          <a:prstGeom prst="rect">
            <a:avLst/>
          </a:prstGeom>
        </p:spPr>
        <p:txBody>
          <a:bodyPr/>
          <a:lstStyle>
            <a:lvl1pPr>
              <a:spcAft>
                <a:spcPts val="1200"/>
              </a:spcAft>
              <a:defRPr sz="3200" b="1" i="0">
                <a:solidFill>
                  <a:srgbClr val="3B3A3A"/>
                </a:solidFill>
                <a:latin typeface="Arial" panose="020B0604020202020204" pitchFamily="34" charset="0"/>
                <a:cs typeface="Arial" panose="020B0604020202020204" pitchFamily="34" charset="0"/>
              </a:defRPr>
            </a:lvl1pPr>
            <a:lvl2pPr marL="0" indent="9525">
              <a:spcAft>
                <a:spcPts val="1200"/>
              </a:spcAft>
              <a:tabLst/>
              <a:defRPr sz="2800" b="0" i="0">
                <a:solidFill>
                  <a:srgbClr val="3B3A3A"/>
                </a:solidFill>
                <a:latin typeface="Arial" panose="020B0604020202020204" pitchFamily="34" charset="0"/>
                <a:cs typeface="Arial" panose="020B0604020202020204" pitchFamily="34" charset="0"/>
              </a:defRPr>
            </a:lvl2pPr>
            <a:lvl3pPr marL="228600" marR="99060" indent="-228600" algn="l" defTabSz="914400" rtl="0" latinLnBrk="0">
              <a:lnSpc>
                <a:spcPct val="120400"/>
              </a:lnSpc>
              <a:spcBef>
                <a:spcPts val="0"/>
              </a:spcBef>
              <a:spcAft>
                <a:spcPts val="0"/>
              </a:spcAft>
              <a:buClr>
                <a:srgbClr val="51B2DC"/>
              </a:buClr>
              <a:buSzPct val="150000"/>
              <a:buFontTx/>
              <a:buChar char="‣"/>
              <a:tabLst/>
              <a:defRPr lang="en-US" sz="2800" b="0" i="0" u="none" strike="noStrike" cap="none" spc="-20" baseline="0" dirty="0" smtClean="0">
                <a:ln>
                  <a:noFill/>
                </a:ln>
                <a:solidFill>
                  <a:srgbClr val="414141"/>
                </a:solidFill>
                <a:uFillTx/>
                <a:latin typeface="Arial"/>
                <a:ea typeface="Arial"/>
                <a:cs typeface="Arial"/>
                <a:sym typeface="Arial"/>
              </a:defRPr>
            </a:lvl3pPr>
            <a:lvl4pPr marL="687388" marR="99060" indent="-222250" algn="l" defTabSz="914400" rtl="0" latinLnBrk="0">
              <a:lnSpc>
                <a:spcPct val="120400"/>
              </a:lnSpc>
              <a:spcBef>
                <a:spcPts val="1200"/>
              </a:spcBef>
              <a:spcAft>
                <a:spcPts val="0"/>
              </a:spcAft>
              <a:buClr>
                <a:srgbClr val="51B2DC"/>
              </a:buClr>
              <a:buSzPct val="150000"/>
              <a:buFontTx/>
              <a:buChar char="‣"/>
              <a:tabLst/>
              <a:defRPr lang="en-US" sz="2800" b="0" i="0" u="none" strike="noStrike" cap="none" spc="-20" baseline="0" dirty="0" smtClean="0">
                <a:ln>
                  <a:noFill/>
                </a:ln>
                <a:solidFill>
                  <a:srgbClr val="414141"/>
                </a:solidFill>
                <a:uFillTx/>
                <a:latin typeface="Arial"/>
                <a:ea typeface="Arial"/>
                <a:cs typeface="Arial"/>
                <a:sym typeface="Arial"/>
              </a:defRPr>
            </a:lvl4pPr>
            <a:lvl5pPr marL="1258888" marR="99060" indent="-222250" algn="l" defTabSz="914400" rtl="0" latinLnBrk="0">
              <a:lnSpc>
                <a:spcPct val="120400"/>
              </a:lnSpc>
              <a:spcBef>
                <a:spcPts val="1200"/>
              </a:spcBef>
              <a:spcAft>
                <a:spcPts val="0"/>
              </a:spcAft>
              <a:buClr>
                <a:srgbClr val="51B2DC"/>
              </a:buClr>
              <a:buSzPct val="150000"/>
              <a:buFontTx/>
              <a:buChar char="‣"/>
              <a:tabLst/>
              <a:defRPr lang="en-US" sz="2800" b="0" i="0" u="none" strike="noStrike" cap="none" spc="-20" baseline="0" dirty="0">
                <a:ln>
                  <a:noFill/>
                </a:ln>
                <a:solidFill>
                  <a:srgbClr val="414141"/>
                </a:solidFill>
                <a:uFillTx/>
                <a:latin typeface="Arial"/>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427022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4_Title Slide copy 2">
    <p:spTree>
      <p:nvGrpSpPr>
        <p:cNvPr id="1" name=""/>
        <p:cNvGrpSpPr/>
        <p:nvPr/>
      </p:nvGrpSpPr>
      <p:grpSpPr>
        <a:xfrm>
          <a:off x="0" y="0"/>
          <a:ext cx="0" cy="0"/>
          <a:chOff x="0" y="0"/>
          <a:chExt cx="0" cy="0"/>
        </a:xfrm>
      </p:grpSpPr>
      <p:sp>
        <p:nvSpPr>
          <p:cNvPr id="81" name="object 3"/>
          <p:cNvSpPr/>
          <p:nvPr/>
        </p:nvSpPr>
        <p:spPr>
          <a:xfrm>
            <a:off x="1" y="-1"/>
            <a:ext cx="9978770" cy="11635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0031" y="21600"/>
                </a:lnTo>
                <a:lnTo>
                  <a:pt x="21600" y="0"/>
                </a:lnTo>
                <a:close/>
              </a:path>
            </a:pathLst>
          </a:custGeom>
          <a:solidFill>
            <a:srgbClr val="00B0DC"/>
          </a:solidFill>
          <a:ln w="12700">
            <a:miter lim="400000"/>
          </a:ln>
        </p:spPr>
        <p:txBody>
          <a:bodyPr lIns="45719" rIns="45719"/>
          <a:lstStyle/>
          <a:p>
            <a:pPr>
              <a:defRPr>
                <a:solidFill>
                  <a:srgbClr val="000000"/>
                </a:solidFill>
                <a:latin typeface="+mn-lt"/>
                <a:ea typeface="+mn-ea"/>
                <a:cs typeface="+mn-cs"/>
                <a:sym typeface="Calibri"/>
              </a:defRPr>
            </a:pPr>
            <a:endParaRPr sz="1800" dirty="0"/>
          </a:p>
        </p:txBody>
      </p:sp>
      <p:sp>
        <p:nvSpPr>
          <p:cNvPr id="82" name="Title Text"/>
          <p:cNvSpPr txBox="1">
            <a:spLocks noGrp="1"/>
          </p:cNvSpPr>
          <p:nvPr>
            <p:ph type="title" hasCustomPrompt="1"/>
          </p:nvPr>
        </p:nvSpPr>
        <p:spPr>
          <a:xfrm>
            <a:off x="336430" y="190500"/>
            <a:ext cx="8998070" cy="893614"/>
          </a:xfrm>
          <a:prstGeom prst="rect">
            <a:avLst/>
          </a:prstGeom>
        </p:spPr>
        <p:txBody>
          <a:bodyPr anchor="ctr" anchorCtr="0"/>
          <a:lstStyle>
            <a:lvl1pPr>
              <a:defRPr sz="3600" b="0" i="0">
                <a:latin typeface="Arial" panose="020B0604020202020204" pitchFamily="34" charset="0"/>
                <a:cs typeface="Arial" panose="020B0604020202020204" pitchFamily="34" charset="0"/>
              </a:defRPr>
            </a:lvl1pPr>
          </a:lstStyle>
          <a:p>
            <a:r>
              <a:rPr dirty="0"/>
              <a:t>Title Text</a:t>
            </a:r>
          </a:p>
        </p:txBody>
      </p:sp>
      <p:sp>
        <p:nvSpPr>
          <p:cNvPr id="8" name="Slide Number">
            <a:extLst>
              <a:ext uri="{FF2B5EF4-FFF2-40B4-BE49-F238E27FC236}">
                <a16:creationId xmlns:a16="http://schemas.microsoft.com/office/drawing/2014/main" id="{A21249A8-8842-CA49-8740-B4B0FE5756B8}"/>
              </a:ext>
            </a:extLst>
          </p:cNvPr>
          <p:cNvSpPr txBox="1">
            <a:spLocks noGrp="1"/>
          </p:cNvSpPr>
          <p:nvPr>
            <p:ph type="sldNum" sz="quarter" idx="2"/>
          </p:nvPr>
        </p:nvSpPr>
        <p:spPr>
          <a:xfrm>
            <a:off x="9203635" y="6380923"/>
            <a:ext cx="2745404" cy="413580"/>
          </a:xfrm>
          <a:prstGeom prst="rect">
            <a:avLst/>
          </a:prstGeom>
        </p:spPr>
        <p:txBody>
          <a:bodyPr/>
          <a:lstStyle>
            <a:lvl1pPr algn="r">
              <a:defRPr sz="1000">
                <a:solidFill>
                  <a:schemeClr val="tx1"/>
                </a:solidFill>
              </a:defRPr>
            </a:lvl1pPr>
          </a:lstStyle>
          <a:p>
            <a:fld id="{42FF7403-F5F1-4146-8AF3-5D3EC5192978}" type="slidenum">
              <a:rPr lang="en-US" smtClean="0"/>
              <a:t>‹#›</a:t>
            </a:fld>
            <a:endParaRPr lang="en-US"/>
          </a:p>
        </p:txBody>
      </p:sp>
      <p:pic>
        <p:nvPicPr>
          <p:cNvPr id="10" name="Picture 9" descr="A picture containing clipart&#10;&#10;Description automatically generated">
            <a:extLst>
              <a:ext uri="{FF2B5EF4-FFF2-40B4-BE49-F238E27FC236}">
                <a16:creationId xmlns:a16="http://schemas.microsoft.com/office/drawing/2014/main" id="{52ED2296-BFE0-A742-80D3-B9A8206127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3976" y="255619"/>
            <a:ext cx="1363683" cy="594805"/>
          </a:xfrm>
          <a:prstGeom prst="rect">
            <a:avLst/>
          </a:prstGeom>
        </p:spPr>
      </p:pic>
      <p:sp>
        <p:nvSpPr>
          <p:cNvPr id="7" name="Text Placeholder 3">
            <a:extLst>
              <a:ext uri="{FF2B5EF4-FFF2-40B4-BE49-F238E27FC236}">
                <a16:creationId xmlns:a16="http://schemas.microsoft.com/office/drawing/2014/main" id="{02DAA58B-8565-6257-DE71-397F79B0ADEB}"/>
              </a:ext>
            </a:extLst>
          </p:cNvPr>
          <p:cNvSpPr>
            <a:spLocks noGrp="1"/>
          </p:cNvSpPr>
          <p:nvPr>
            <p:ph type="body" sz="quarter" idx="15"/>
          </p:nvPr>
        </p:nvSpPr>
        <p:spPr>
          <a:xfrm>
            <a:off x="336430" y="1354087"/>
            <a:ext cx="11612609" cy="5086469"/>
          </a:xfrm>
          <a:prstGeom prst="rect">
            <a:avLst/>
          </a:prstGeom>
        </p:spPr>
        <p:txBody>
          <a:bodyPr/>
          <a:lstStyle>
            <a:lvl1pPr>
              <a:spcAft>
                <a:spcPts val="1200"/>
              </a:spcAft>
              <a:defRPr sz="3200" b="1" i="0">
                <a:solidFill>
                  <a:srgbClr val="3B3A3A"/>
                </a:solidFill>
                <a:latin typeface="Arial" panose="020B0604020202020204" pitchFamily="34" charset="0"/>
                <a:cs typeface="Arial" panose="020B0604020202020204" pitchFamily="34" charset="0"/>
              </a:defRPr>
            </a:lvl1pPr>
            <a:lvl2pPr marL="0" indent="9525">
              <a:spcAft>
                <a:spcPts val="1200"/>
              </a:spcAft>
              <a:tabLst/>
              <a:defRPr sz="2800" b="0" i="0">
                <a:solidFill>
                  <a:srgbClr val="3B3A3A"/>
                </a:solidFill>
                <a:latin typeface="Arial" panose="020B0604020202020204" pitchFamily="34" charset="0"/>
                <a:cs typeface="Arial" panose="020B0604020202020204" pitchFamily="34" charset="0"/>
              </a:defRPr>
            </a:lvl2pPr>
            <a:lvl3pPr marL="228600" marR="99060" indent="-228600" algn="l" defTabSz="914400" rtl="0" latinLnBrk="0">
              <a:lnSpc>
                <a:spcPct val="120400"/>
              </a:lnSpc>
              <a:spcBef>
                <a:spcPts val="0"/>
              </a:spcBef>
              <a:spcAft>
                <a:spcPts val="0"/>
              </a:spcAft>
              <a:buClr>
                <a:srgbClr val="51B2DC"/>
              </a:buClr>
              <a:buSzPct val="150000"/>
              <a:buFontTx/>
              <a:buChar char="‣"/>
              <a:tabLst/>
              <a:defRPr lang="en-US" sz="2800" b="0" i="0" u="none" strike="noStrike" cap="none" spc="-20" baseline="0" dirty="0" smtClean="0">
                <a:ln>
                  <a:noFill/>
                </a:ln>
                <a:solidFill>
                  <a:srgbClr val="414141"/>
                </a:solidFill>
                <a:uFillTx/>
                <a:latin typeface="Arial"/>
                <a:ea typeface="Arial"/>
                <a:cs typeface="Arial"/>
                <a:sym typeface="Arial"/>
              </a:defRPr>
            </a:lvl3pPr>
            <a:lvl4pPr marL="687388" marR="99060" indent="-222250" algn="l" defTabSz="914400" rtl="0" latinLnBrk="0">
              <a:lnSpc>
                <a:spcPct val="120400"/>
              </a:lnSpc>
              <a:spcBef>
                <a:spcPts val="1200"/>
              </a:spcBef>
              <a:spcAft>
                <a:spcPts val="0"/>
              </a:spcAft>
              <a:buClr>
                <a:srgbClr val="51B2DC"/>
              </a:buClr>
              <a:buSzPct val="150000"/>
              <a:buFontTx/>
              <a:buChar char="‣"/>
              <a:tabLst/>
              <a:defRPr lang="en-US" sz="2800" b="0" i="0" u="none" strike="noStrike" cap="none" spc="-20" baseline="0" dirty="0" smtClean="0">
                <a:ln>
                  <a:noFill/>
                </a:ln>
                <a:solidFill>
                  <a:srgbClr val="414141"/>
                </a:solidFill>
                <a:uFillTx/>
                <a:latin typeface="Arial"/>
                <a:ea typeface="Arial"/>
                <a:cs typeface="Arial"/>
                <a:sym typeface="Arial"/>
              </a:defRPr>
            </a:lvl4pPr>
            <a:lvl5pPr marL="1258888" marR="99060" indent="-222250" algn="l" defTabSz="914400" rtl="0" latinLnBrk="0">
              <a:lnSpc>
                <a:spcPct val="120400"/>
              </a:lnSpc>
              <a:spcBef>
                <a:spcPts val="1200"/>
              </a:spcBef>
              <a:spcAft>
                <a:spcPts val="0"/>
              </a:spcAft>
              <a:buClr>
                <a:srgbClr val="51B2DC"/>
              </a:buClr>
              <a:buSzPct val="150000"/>
              <a:buFontTx/>
              <a:buChar char="‣"/>
              <a:tabLst/>
              <a:defRPr lang="en-US" sz="2800" b="0" i="0" u="none" strike="noStrike" cap="none" spc="-20" baseline="0" dirty="0">
                <a:ln>
                  <a:noFill/>
                </a:ln>
                <a:solidFill>
                  <a:srgbClr val="414141"/>
                </a:solidFill>
                <a:uFillTx/>
                <a:latin typeface="Arial"/>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067308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ual Content">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6E072CD8-DC49-894D-96D5-E420D8A5FCC1}"/>
              </a:ext>
            </a:extLst>
          </p:cNvPr>
          <p:cNvSpPr>
            <a:spLocks noGrp="1"/>
          </p:cNvSpPr>
          <p:nvPr>
            <p:ph type="body" sz="quarter" idx="15"/>
          </p:nvPr>
        </p:nvSpPr>
        <p:spPr>
          <a:xfrm>
            <a:off x="534516" y="2183140"/>
            <a:ext cx="5354918" cy="4257416"/>
          </a:xfrm>
          <a:prstGeom prst="rect">
            <a:avLst/>
          </a:prstGeom>
        </p:spPr>
        <p:txBody>
          <a:bodyPr/>
          <a:lstStyle>
            <a:lvl1pPr>
              <a:spcBef>
                <a:spcPts val="0"/>
              </a:spcBef>
              <a:spcAft>
                <a:spcPts val="600"/>
              </a:spcAft>
              <a:defRPr sz="2800" b="1" i="0">
                <a:solidFill>
                  <a:srgbClr val="3B3A3A"/>
                </a:solidFill>
                <a:latin typeface="Arial" panose="020B0604020202020204" pitchFamily="34" charset="0"/>
                <a:cs typeface="Arial" panose="020B0604020202020204" pitchFamily="34" charset="0"/>
              </a:defRPr>
            </a:lvl1pPr>
            <a:lvl2pPr marL="0" indent="9525">
              <a:spcBef>
                <a:spcPts val="0"/>
              </a:spcBef>
              <a:spcAft>
                <a:spcPts val="600"/>
              </a:spcAft>
              <a:tabLst/>
              <a:defRPr sz="2400" b="0" i="0">
                <a:solidFill>
                  <a:srgbClr val="3B3A3A"/>
                </a:solidFill>
                <a:latin typeface="Arial" panose="020B0604020202020204" pitchFamily="34" charset="0"/>
                <a:cs typeface="Arial" panose="020B0604020202020204" pitchFamily="34" charset="0"/>
              </a:defRPr>
            </a:lvl2pPr>
            <a:lvl3pPr marL="228600" marR="99060" indent="-228600" algn="l" defTabSz="914400" rtl="0" latinLnBrk="0">
              <a:lnSpc>
                <a:spcPct val="120400"/>
              </a:lnSpc>
              <a:spcBef>
                <a:spcPts val="0"/>
              </a:spcBef>
              <a:spcAft>
                <a:spcPts val="600"/>
              </a:spcAft>
              <a:buClr>
                <a:srgbClr val="51B2DC"/>
              </a:buClr>
              <a:buSzPct val="150000"/>
              <a:buFontTx/>
              <a:buChar char="‣"/>
              <a:tabLst/>
              <a:defRPr lang="en-US" sz="2400" b="0" i="0" u="none" strike="noStrike" cap="none" spc="-20" baseline="0" dirty="0" smtClean="0">
                <a:ln>
                  <a:noFill/>
                </a:ln>
                <a:solidFill>
                  <a:srgbClr val="414141"/>
                </a:solidFill>
                <a:uFillTx/>
                <a:latin typeface="Arial"/>
                <a:ea typeface="Arial"/>
                <a:cs typeface="Arial"/>
                <a:sym typeface="Arial"/>
              </a:defRPr>
            </a:lvl3pPr>
            <a:lvl4pPr marL="687388" marR="99060" indent="-222250" algn="l" defTabSz="914400" rtl="0" latinLnBrk="0">
              <a:lnSpc>
                <a:spcPct val="120400"/>
              </a:lnSpc>
              <a:spcBef>
                <a:spcPts val="0"/>
              </a:spcBef>
              <a:spcAft>
                <a:spcPts val="600"/>
              </a:spcAft>
              <a:buClr>
                <a:srgbClr val="51B2DC"/>
              </a:buClr>
              <a:buSzPct val="150000"/>
              <a:buFontTx/>
              <a:buChar char="‣"/>
              <a:tabLst/>
              <a:defRPr lang="en-US" sz="2400" b="0" i="0" u="none" strike="noStrike" cap="none" spc="-20" baseline="0" dirty="0" smtClean="0">
                <a:ln>
                  <a:noFill/>
                </a:ln>
                <a:solidFill>
                  <a:srgbClr val="414141"/>
                </a:solidFill>
                <a:uFillTx/>
                <a:latin typeface="Arial"/>
                <a:ea typeface="Arial"/>
                <a:cs typeface="Arial"/>
                <a:sym typeface="Arial"/>
              </a:defRPr>
            </a:lvl4pPr>
            <a:lvl5pPr marL="1258888" marR="99060" indent="-222250" algn="l" defTabSz="914400" rtl="0" latinLnBrk="0">
              <a:lnSpc>
                <a:spcPct val="120400"/>
              </a:lnSpc>
              <a:spcBef>
                <a:spcPts val="0"/>
              </a:spcBef>
              <a:spcAft>
                <a:spcPts val="600"/>
              </a:spcAft>
              <a:buClr>
                <a:srgbClr val="51B2DC"/>
              </a:buClr>
              <a:buSzPct val="150000"/>
              <a:buFontTx/>
              <a:buChar char="‣"/>
              <a:tabLst/>
              <a:defRPr lang="en-US" sz="2400" b="0" i="0" u="none" strike="noStrike" cap="none" spc="-20" baseline="0" dirty="0">
                <a:ln>
                  <a:noFill/>
                </a:ln>
                <a:solidFill>
                  <a:srgbClr val="414141"/>
                </a:solidFill>
                <a:uFillTx/>
                <a:latin typeface="Arial"/>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1" name="object 3"/>
          <p:cNvSpPr/>
          <p:nvPr/>
        </p:nvSpPr>
        <p:spPr>
          <a:xfrm>
            <a:off x="534515" y="1012561"/>
            <a:ext cx="5788227" cy="11635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0031" y="21600"/>
                </a:lnTo>
                <a:lnTo>
                  <a:pt x="21600" y="0"/>
                </a:lnTo>
                <a:close/>
              </a:path>
            </a:pathLst>
          </a:custGeom>
          <a:solidFill>
            <a:srgbClr val="0C4772"/>
          </a:solidFill>
          <a:ln w="12700">
            <a:miter lim="400000"/>
          </a:ln>
        </p:spPr>
        <p:txBody>
          <a:bodyPr lIns="45719" rIns="45719"/>
          <a:lstStyle/>
          <a:p>
            <a:pPr>
              <a:defRPr>
                <a:solidFill>
                  <a:srgbClr val="000000"/>
                </a:solidFill>
                <a:latin typeface="+mn-lt"/>
                <a:ea typeface="+mn-ea"/>
                <a:cs typeface="+mn-cs"/>
                <a:sym typeface="Calibri"/>
              </a:defRPr>
            </a:pPr>
            <a:endParaRPr sz="1800"/>
          </a:p>
        </p:txBody>
      </p:sp>
      <p:sp>
        <p:nvSpPr>
          <p:cNvPr id="8" name="Slide Number">
            <a:extLst>
              <a:ext uri="{FF2B5EF4-FFF2-40B4-BE49-F238E27FC236}">
                <a16:creationId xmlns:a16="http://schemas.microsoft.com/office/drawing/2014/main" id="{A21249A8-8842-CA49-8740-B4B0FE5756B8}"/>
              </a:ext>
            </a:extLst>
          </p:cNvPr>
          <p:cNvSpPr txBox="1">
            <a:spLocks noGrp="1"/>
          </p:cNvSpPr>
          <p:nvPr>
            <p:ph type="sldNum" sz="quarter" idx="2"/>
          </p:nvPr>
        </p:nvSpPr>
        <p:spPr>
          <a:xfrm>
            <a:off x="9223513" y="6440557"/>
            <a:ext cx="2725526" cy="353945"/>
          </a:xfrm>
          <a:prstGeom prst="rect">
            <a:avLst/>
          </a:prstGeom>
        </p:spPr>
        <p:txBody>
          <a:bodyPr/>
          <a:lstStyle>
            <a:lvl1pPr algn="r">
              <a:defRPr sz="1000">
                <a:solidFill>
                  <a:schemeClr val="tx1"/>
                </a:solidFill>
              </a:defRPr>
            </a:lvl1pPr>
          </a:lstStyle>
          <a:p>
            <a:fld id="{42FF7403-F5F1-4146-8AF3-5D3EC5192978}" type="slidenum">
              <a:rPr lang="en-US" smtClean="0"/>
              <a:t>‹#›</a:t>
            </a:fld>
            <a:endParaRPr lang="en-US"/>
          </a:p>
        </p:txBody>
      </p:sp>
      <p:pic>
        <p:nvPicPr>
          <p:cNvPr id="11" name="Picture 10" descr="A picture containing clipart&#10;&#10;Description automatically generated">
            <a:extLst>
              <a:ext uri="{FF2B5EF4-FFF2-40B4-BE49-F238E27FC236}">
                <a16:creationId xmlns:a16="http://schemas.microsoft.com/office/drawing/2014/main" id="{DD4CD348-2F72-9D46-88A3-8AC4AAF08A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3976" y="255619"/>
            <a:ext cx="1363683" cy="594805"/>
          </a:xfrm>
          <a:prstGeom prst="rect">
            <a:avLst/>
          </a:prstGeom>
        </p:spPr>
      </p:pic>
      <p:sp>
        <p:nvSpPr>
          <p:cNvPr id="7" name="Text Placeholder 3">
            <a:extLst>
              <a:ext uri="{FF2B5EF4-FFF2-40B4-BE49-F238E27FC236}">
                <a16:creationId xmlns:a16="http://schemas.microsoft.com/office/drawing/2014/main" id="{7276B48F-A912-44A0-BDE6-81E448CF7A3F}"/>
              </a:ext>
            </a:extLst>
          </p:cNvPr>
          <p:cNvSpPr>
            <a:spLocks noGrp="1"/>
          </p:cNvSpPr>
          <p:nvPr>
            <p:ph type="body" sz="quarter" idx="16"/>
          </p:nvPr>
        </p:nvSpPr>
        <p:spPr>
          <a:xfrm>
            <a:off x="6302567" y="2169158"/>
            <a:ext cx="5354918" cy="4253257"/>
          </a:xfrm>
          <a:prstGeom prst="rect">
            <a:avLst/>
          </a:prstGeom>
        </p:spPr>
        <p:txBody>
          <a:bodyPr/>
          <a:lstStyle>
            <a:lvl1pPr>
              <a:spcBef>
                <a:spcPts val="0"/>
              </a:spcBef>
              <a:spcAft>
                <a:spcPts val="600"/>
              </a:spcAft>
              <a:defRPr sz="2800" b="1" i="0">
                <a:solidFill>
                  <a:srgbClr val="3B3A3A"/>
                </a:solidFill>
                <a:latin typeface="Arial" panose="020B0604020202020204" pitchFamily="34" charset="0"/>
                <a:cs typeface="Arial" panose="020B0604020202020204" pitchFamily="34" charset="0"/>
              </a:defRPr>
            </a:lvl1pPr>
            <a:lvl2pPr marL="0" indent="9525">
              <a:spcBef>
                <a:spcPts val="0"/>
              </a:spcBef>
              <a:spcAft>
                <a:spcPts val="600"/>
              </a:spcAft>
              <a:tabLst/>
              <a:defRPr sz="2400" b="0" i="0">
                <a:solidFill>
                  <a:srgbClr val="3B3A3A"/>
                </a:solidFill>
                <a:latin typeface="Arial" panose="020B0604020202020204" pitchFamily="34" charset="0"/>
                <a:cs typeface="Arial" panose="020B0604020202020204" pitchFamily="34" charset="0"/>
              </a:defRPr>
            </a:lvl2pPr>
            <a:lvl3pPr marL="228600" marR="99060" indent="-228600" algn="l" defTabSz="914400" rtl="0" latinLnBrk="0">
              <a:lnSpc>
                <a:spcPct val="120400"/>
              </a:lnSpc>
              <a:spcBef>
                <a:spcPts val="0"/>
              </a:spcBef>
              <a:spcAft>
                <a:spcPts val="600"/>
              </a:spcAft>
              <a:buClr>
                <a:srgbClr val="51B2DC"/>
              </a:buClr>
              <a:buSzPct val="150000"/>
              <a:buFontTx/>
              <a:buChar char="‣"/>
              <a:tabLst/>
              <a:defRPr lang="en-US" sz="2400" b="0" i="0" u="none" strike="noStrike" cap="none" spc="-20" baseline="0" dirty="0" smtClean="0">
                <a:ln>
                  <a:noFill/>
                </a:ln>
                <a:solidFill>
                  <a:srgbClr val="414141"/>
                </a:solidFill>
                <a:uFillTx/>
                <a:latin typeface="Arial"/>
                <a:ea typeface="Arial"/>
                <a:cs typeface="Arial"/>
                <a:sym typeface="Arial"/>
              </a:defRPr>
            </a:lvl3pPr>
            <a:lvl4pPr marL="687388" marR="99060" indent="-222250" algn="l" defTabSz="914400" rtl="0" latinLnBrk="0">
              <a:lnSpc>
                <a:spcPct val="120400"/>
              </a:lnSpc>
              <a:spcBef>
                <a:spcPts val="0"/>
              </a:spcBef>
              <a:spcAft>
                <a:spcPts val="600"/>
              </a:spcAft>
              <a:buClr>
                <a:srgbClr val="51B2DC"/>
              </a:buClr>
              <a:buSzPct val="150000"/>
              <a:buFontTx/>
              <a:buChar char="‣"/>
              <a:tabLst/>
              <a:defRPr lang="en-US" sz="2400" b="0" i="0" u="none" strike="noStrike" cap="none" spc="-20" baseline="0" dirty="0" smtClean="0">
                <a:ln>
                  <a:noFill/>
                </a:ln>
                <a:solidFill>
                  <a:srgbClr val="414141"/>
                </a:solidFill>
                <a:uFillTx/>
                <a:latin typeface="Arial"/>
                <a:ea typeface="Arial"/>
                <a:cs typeface="Arial"/>
                <a:sym typeface="Arial"/>
              </a:defRPr>
            </a:lvl4pPr>
            <a:lvl5pPr marL="1258888" marR="99060" indent="-222250" algn="l" defTabSz="914400" rtl="0" latinLnBrk="0">
              <a:lnSpc>
                <a:spcPct val="120400"/>
              </a:lnSpc>
              <a:spcBef>
                <a:spcPts val="0"/>
              </a:spcBef>
              <a:spcAft>
                <a:spcPts val="600"/>
              </a:spcAft>
              <a:buClr>
                <a:srgbClr val="51B2DC"/>
              </a:buClr>
              <a:buSzPct val="150000"/>
              <a:buFontTx/>
              <a:buChar char="‣"/>
              <a:tabLst/>
              <a:defRPr lang="en-US" sz="2400" b="0" i="0" u="none" strike="noStrike" cap="none" spc="-20" baseline="0" dirty="0">
                <a:ln>
                  <a:noFill/>
                </a:ln>
                <a:solidFill>
                  <a:srgbClr val="414141"/>
                </a:solidFill>
                <a:uFillTx/>
                <a:latin typeface="Arial"/>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object 3">
            <a:extLst>
              <a:ext uri="{FF2B5EF4-FFF2-40B4-BE49-F238E27FC236}">
                <a16:creationId xmlns:a16="http://schemas.microsoft.com/office/drawing/2014/main" id="{0E606FDA-DFEE-4491-B63E-598E3D077AE5}"/>
              </a:ext>
            </a:extLst>
          </p:cNvPr>
          <p:cNvSpPr/>
          <p:nvPr/>
        </p:nvSpPr>
        <p:spPr>
          <a:xfrm flipH="1" flipV="1">
            <a:off x="5889433" y="1005570"/>
            <a:ext cx="5788227" cy="11635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0031" y="21600"/>
                </a:lnTo>
                <a:lnTo>
                  <a:pt x="21600" y="0"/>
                </a:lnTo>
                <a:close/>
              </a:path>
            </a:pathLst>
          </a:custGeom>
          <a:solidFill>
            <a:srgbClr val="00B0DC"/>
          </a:solidFill>
          <a:ln w="12700">
            <a:miter lim="400000"/>
          </a:ln>
        </p:spPr>
        <p:txBody>
          <a:bodyPr lIns="45719" rIns="45719"/>
          <a:lstStyle/>
          <a:p>
            <a:pPr>
              <a:defRPr>
                <a:solidFill>
                  <a:srgbClr val="000000"/>
                </a:solidFill>
                <a:latin typeface="+mn-lt"/>
                <a:ea typeface="+mn-ea"/>
                <a:cs typeface="+mn-cs"/>
                <a:sym typeface="Calibri"/>
              </a:defRPr>
            </a:pPr>
            <a:endParaRPr sz="1800" dirty="0"/>
          </a:p>
        </p:txBody>
      </p:sp>
      <p:sp>
        <p:nvSpPr>
          <p:cNvPr id="12" name="Title Text">
            <a:extLst>
              <a:ext uri="{FF2B5EF4-FFF2-40B4-BE49-F238E27FC236}">
                <a16:creationId xmlns:a16="http://schemas.microsoft.com/office/drawing/2014/main" id="{48528103-60EE-495B-8D55-13D7F3413BFA}"/>
              </a:ext>
            </a:extLst>
          </p:cNvPr>
          <p:cNvSpPr txBox="1">
            <a:spLocks noGrp="1"/>
          </p:cNvSpPr>
          <p:nvPr>
            <p:ph type="title" hasCustomPrompt="1"/>
          </p:nvPr>
        </p:nvSpPr>
        <p:spPr>
          <a:xfrm>
            <a:off x="554392" y="1147548"/>
            <a:ext cx="5335041" cy="893614"/>
          </a:xfrm>
          <a:prstGeom prst="rect">
            <a:avLst/>
          </a:prstGeom>
        </p:spPr>
        <p:txBody>
          <a:bodyPr anchor="ctr" anchorCtr="0"/>
          <a:lstStyle>
            <a:lvl1pPr>
              <a:defRPr sz="3200" b="0" i="0">
                <a:latin typeface="Arial" panose="020B0604020202020204" pitchFamily="34" charset="0"/>
                <a:cs typeface="Arial" panose="020B0604020202020204" pitchFamily="34" charset="0"/>
              </a:defRPr>
            </a:lvl1pPr>
          </a:lstStyle>
          <a:p>
            <a:r>
              <a:rPr dirty="0"/>
              <a:t>Title Text</a:t>
            </a:r>
          </a:p>
        </p:txBody>
      </p:sp>
    </p:spTree>
    <p:extLst>
      <p:ext uri="{BB962C8B-B14F-4D97-AF65-F5344CB8AC3E}">
        <p14:creationId xmlns:p14="http://schemas.microsoft.com/office/powerpoint/2010/main" val="205579475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Title Slide copy 2">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C6229E08-01EF-3647-93D6-34668D960EAF}"/>
              </a:ext>
            </a:extLst>
          </p:cNvPr>
          <p:cNvSpPr txBox="1">
            <a:spLocks noGrp="1"/>
          </p:cNvSpPr>
          <p:nvPr>
            <p:ph type="sldNum" sz="quarter" idx="2"/>
          </p:nvPr>
        </p:nvSpPr>
        <p:spPr>
          <a:xfrm>
            <a:off x="9098300" y="6426201"/>
            <a:ext cx="2850739" cy="368301"/>
          </a:xfrm>
          <a:prstGeom prst="rect">
            <a:avLst/>
          </a:prstGeom>
        </p:spPr>
        <p:txBody>
          <a:bodyPr/>
          <a:lstStyle>
            <a:lvl1pPr algn="r">
              <a:defRPr sz="1000">
                <a:solidFill>
                  <a:schemeClr val="tx1"/>
                </a:solidFill>
              </a:defRPr>
            </a:lvl1pPr>
          </a:lstStyle>
          <a:p>
            <a:fld id="{42FF7403-F5F1-4146-8AF3-5D3EC5192978}" type="slidenum">
              <a:rPr lang="en-US" smtClean="0"/>
              <a:t>‹#›</a:t>
            </a:fld>
            <a:endParaRPr lang="en-US"/>
          </a:p>
        </p:txBody>
      </p:sp>
      <p:pic>
        <p:nvPicPr>
          <p:cNvPr id="5" name="Picture 4" descr="A picture containing clipart&#10;&#10;Description automatically generated">
            <a:extLst>
              <a:ext uri="{FF2B5EF4-FFF2-40B4-BE49-F238E27FC236}">
                <a16:creationId xmlns:a16="http://schemas.microsoft.com/office/drawing/2014/main" id="{EF791F29-2A66-024D-9AAB-E7462F47D3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3976" y="255619"/>
            <a:ext cx="1363683" cy="594805"/>
          </a:xfrm>
          <a:prstGeom prst="rect">
            <a:avLst/>
          </a:prstGeom>
        </p:spPr>
      </p:pic>
    </p:spTree>
    <p:extLst>
      <p:ext uri="{BB962C8B-B14F-4D97-AF65-F5344CB8AC3E}">
        <p14:creationId xmlns:p14="http://schemas.microsoft.com/office/powerpoint/2010/main" val="260175579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itle Slide copy 2">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0348A9D5-8FE0-D944-AAF8-93BEF5BD2000}"/>
              </a:ext>
            </a:extLst>
          </p:cNvPr>
          <p:cNvSpPr txBox="1">
            <a:spLocks noGrp="1"/>
          </p:cNvSpPr>
          <p:nvPr>
            <p:ph type="sldNum" sz="quarter" idx="2"/>
          </p:nvPr>
        </p:nvSpPr>
        <p:spPr>
          <a:xfrm>
            <a:off x="9098300" y="6426201"/>
            <a:ext cx="2850739" cy="368301"/>
          </a:xfrm>
          <a:prstGeom prst="rect">
            <a:avLst/>
          </a:prstGeom>
        </p:spPr>
        <p:txBody>
          <a:bodyPr/>
          <a:lstStyle>
            <a:lvl1pPr algn="r">
              <a:defRPr sz="1000">
                <a:solidFill>
                  <a:schemeClr val="tx1"/>
                </a:solidFill>
              </a:defRPr>
            </a:lvl1pPr>
          </a:lstStyle>
          <a:p>
            <a:fld id="{42FF7403-F5F1-4146-8AF3-5D3EC5192978}" type="slidenum">
              <a:rPr lang="en-US" smtClean="0"/>
              <a:t>‹#›</a:t>
            </a:fld>
            <a:endParaRPr lang="en-US"/>
          </a:p>
        </p:txBody>
      </p:sp>
    </p:spTree>
    <p:extLst>
      <p:ext uri="{BB962C8B-B14F-4D97-AF65-F5344CB8AC3E}">
        <p14:creationId xmlns:p14="http://schemas.microsoft.com/office/powerpoint/2010/main" val="212490078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945C6-A3B3-4060-8F7F-07266F73AB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3845B0-12F1-485A-93CA-3A5939F589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2ADFE3-E1E3-40A7-A39D-22D5F4CC76CD}"/>
              </a:ext>
            </a:extLst>
          </p:cNvPr>
          <p:cNvSpPr>
            <a:spLocks noGrp="1"/>
          </p:cNvSpPr>
          <p:nvPr>
            <p:ph type="dt" sz="half" idx="10"/>
          </p:nvPr>
        </p:nvSpPr>
        <p:spPr/>
        <p:txBody>
          <a:bodyPr/>
          <a:lstStyle/>
          <a:p>
            <a:fld id="{739E0B38-FA90-44EA-A47D-A1DD380E61E0}" type="datetimeFigureOut">
              <a:rPr lang="en-US" smtClean="0"/>
              <a:t>9/10/2025</a:t>
            </a:fld>
            <a:endParaRPr lang="en-US"/>
          </a:p>
        </p:txBody>
      </p:sp>
      <p:sp>
        <p:nvSpPr>
          <p:cNvPr id="5" name="Footer Placeholder 4">
            <a:extLst>
              <a:ext uri="{FF2B5EF4-FFF2-40B4-BE49-F238E27FC236}">
                <a16:creationId xmlns:a16="http://schemas.microsoft.com/office/drawing/2014/main" id="{52778084-FA4F-478B-82E6-7245C2F74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9A355-5A4E-437C-8400-3C89A4438CA4}"/>
              </a:ext>
            </a:extLst>
          </p:cNvPr>
          <p:cNvSpPr>
            <a:spLocks noGrp="1"/>
          </p:cNvSpPr>
          <p:nvPr>
            <p:ph type="sldNum" sz="quarter" idx="12"/>
          </p:nvPr>
        </p:nvSpPr>
        <p:spPr/>
        <p:txBody>
          <a:bodyPr/>
          <a:lstStyle/>
          <a:p>
            <a:fld id="{42FF7403-F5F1-4146-8AF3-5D3EC5192978}" type="slidenum">
              <a:rPr lang="en-US" smtClean="0"/>
              <a:t>‹#›</a:t>
            </a:fld>
            <a:endParaRPr lang="en-US"/>
          </a:p>
        </p:txBody>
      </p:sp>
    </p:spTree>
    <p:extLst>
      <p:ext uri="{BB962C8B-B14F-4D97-AF65-F5344CB8AC3E}">
        <p14:creationId xmlns:p14="http://schemas.microsoft.com/office/powerpoint/2010/main" val="1516861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bk object 17"/>
          <p:cNvSpPr/>
          <p:nvPr/>
        </p:nvSpPr>
        <p:spPr>
          <a:xfrm>
            <a:off x="-9954" y="3730316"/>
            <a:ext cx="7727783" cy="21632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7834" y="21600"/>
                </a:lnTo>
                <a:lnTo>
                  <a:pt x="21600" y="0"/>
                </a:lnTo>
                <a:close/>
              </a:path>
            </a:pathLst>
          </a:custGeom>
          <a:solidFill>
            <a:srgbClr val="2475B8"/>
          </a:solidFill>
          <a:ln w="12700">
            <a:miter lim="400000"/>
          </a:ln>
        </p:spPr>
        <p:txBody>
          <a:bodyPr lIns="45719" rIns="45719"/>
          <a:lstStyle/>
          <a:p>
            <a:pPr>
              <a:defRPr>
                <a:solidFill>
                  <a:srgbClr val="000000"/>
                </a:solidFill>
                <a:latin typeface="+mn-lt"/>
                <a:ea typeface="+mn-ea"/>
                <a:cs typeface="+mn-cs"/>
                <a:sym typeface="Calibri"/>
              </a:defRPr>
            </a:pPr>
            <a:endParaRPr sz="1800" dirty="0"/>
          </a:p>
        </p:txBody>
      </p:sp>
      <p:sp>
        <p:nvSpPr>
          <p:cNvPr id="4" name="object 7"/>
          <p:cNvSpPr/>
          <p:nvPr/>
        </p:nvSpPr>
        <p:spPr>
          <a:xfrm>
            <a:off x="8828470" y="5143500"/>
            <a:ext cx="3358439" cy="17145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6806" y="0"/>
                </a:lnTo>
                <a:lnTo>
                  <a:pt x="0" y="21600"/>
                </a:lnTo>
                <a:lnTo>
                  <a:pt x="21600" y="21600"/>
                </a:lnTo>
                <a:lnTo>
                  <a:pt x="21600" y="0"/>
                </a:lnTo>
                <a:close/>
              </a:path>
            </a:pathLst>
          </a:custGeom>
          <a:solidFill>
            <a:srgbClr val="FFFFFF"/>
          </a:solidFill>
          <a:ln w="12700">
            <a:miter lim="400000"/>
          </a:ln>
        </p:spPr>
        <p:txBody>
          <a:bodyPr lIns="45719" rIns="45719"/>
          <a:lstStyle/>
          <a:p>
            <a:pPr>
              <a:defRPr>
                <a:solidFill>
                  <a:srgbClr val="000000"/>
                </a:solidFill>
                <a:latin typeface="+mn-lt"/>
                <a:ea typeface="+mn-ea"/>
                <a:cs typeface="+mn-cs"/>
                <a:sym typeface="Calibri"/>
              </a:defRPr>
            </a:pPr>
            <a:endParaRPr sz="1800"/>
          </a:p>
        </p:txBody>
      </p:sp>
      <p:sp>
        <p:nvSpPr>
          <p:cNvPr id="5" name="Title Text"/>
          <p:cNvSpPr txBox="1">
            <a:spLocks noGrp="1"/>
          </p:cNvSpPr>
          <p:nvPr>
            <p:ph type="title"/>
          </p:nvPr>
        </p:nvSpPr>
        <p:spPr>
          <a:xfrm>
            <a:off x="609600" y="4330701"/>
            <a:ext cx="5857776" cy="1071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rPr dirty="0"/>
              <a:t>Title Text</a:t>
            </a:r>
          </a:p>
        </p:txBody>
      </p:sp>
      <p:pic>
        <p:nvPicPr>
          <p:cNvPr id="7" name="Picture 6" descr="A picture containing clipart&#10;&#10;Description automatically generated">
            <a:extLst>
              <a:ext uri="{FF2B5EF4-FFF2-40B4-BE49-F238E27FC236}">
                <a16:creationId xmlns:a16="http://schemas.microsoft.com/office/drawing/2014/main" id="{5A71C138-8449-A14A-A37E-D9A672031F5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867866" y="5495277"/>
            <a:ext cx="1845379" cy="804909"/>
          </a:xfrm>
          <a:prstGeom prst="rect">
            <a:avLst/>
          </a:prstGeom>
        </p:spPr>
      </p:pic>
    </p:spTree>
    <p:extLst>
      <p:ext uri="{BB962C8B-B14F-4D97-AF65-F5344CB8AC3E}">
        <p14:creationId xmlns:p14="http://schemas.microsoft.com/office/powerpoint/2010/main" val="3881620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7" r:id="rId13"/>
  </p:sldLayoutIdLst>
  <p:transition spd="med"/>
  <p:txStyles>
    <p:titleStyle>
      <a:lvl1pPr marL="0" marR="0" indent="0" algn="l" defTabSz="914400" eaLnBrk="1" latinLnBrk="0" hangingPunct="1">
        <a:lnSpc>
          <a:spcPct val="80000"/>
        </a:lnSpc>
        <a:spcBef>
          <a:spcPts val="0"/>
        </a:spcBef>
        <a:spcAft>
          <a:spcPts val="0"/>
        </a:spcAft>
        <a:buClrTx/>
        <a:buSzTx/>
        <a:buFontTx/>
        <a:buNone/>
        <a:tabLst/>
        <a:defRPr sz="3200" b="1" i="0" u="none" strike="noStrike" cap="all" spc="0" baseline="0">
          <a:ln>
            <a:noFill/>
          </a:ln>
          <a:solidFill>
            <a:srgbClr val="FFFFFF"/>
          </a:solidFill>
          <a:uFillTx/>
          <a:latin typeface="Arial" panose="020B0604020202020204" pitchFamily="34" charset="0"/>
          <a:ea typeface="Arial" panose="020B0604020202020204" pitchFamily="34" charset="0"/>
          <a:cs typeface="Arial" panose="020B0604020202020204" pitchFamily="34" charset="0"/>
          <a:sym typeface="Arial Black"/>
        </a:defRPr>
      </a:lvl1pPr>
      <a:lvl2pPr marL="0" marR="0" indent="0" algn="l" defTabSz="914400" eaLnBrk="1" latinLnBrk="0" hangingPunct="1">
        <a:lnSpc>
          <a:spcPct val="80000"/>
        </a:lnSpc>
        <a:spcBef>
          <a:spcPts val="0"/>
        </a:spcBef>
        <a:spcAft>
          <a:spcPts val="0"/>
        </a:spcAft>
        <a:buClrTx/>
        <a:buSzTx/>
        <a:buFontTx/>
        <a:buNone/>
        <a:tabLst/>
        <a:defRPr sz="3200" b="0" i="0" u="none" strike="noStrike" cap="all" spc="0" baseline="0">
          <a:ln>
            <a:noFill/>
          </a:ln>
          <a:solidFill>
            <a:srgbClr val="FFFFFF"/>
          </a:solidFill>
          <a:uFillTx/>
          <a:latin typeface="Arial Black"/>
          <a:ea typeface="Arial Black"/>
          <a:cs typeface="Arial Black"/>
          <a:sym typeface="Arial Black"/>
        </a:defRPr>
      </a:lvl2pPr>
      <a:lvl3pPr marL="0" marR="0" indent="0" algn="l" defTabSz="914400" eaLnBrk="1" latinLnBrk="0" hangingPunct="1">
        <a:lnSpc>
          <a:spcPct val="80000"/>
        </a:lnSpc>
        <a:spcBef>
          <a:spcPts val="0"/>
        </a:spcBef>
        <a:spcAft>
          <a:spcPts val="0"/>
        </a:spcAft>
        <a:buClrTx/>
        <a:buSzTx/>
        <a:buFontTx/>
        <a:buNone/>
        <a:tabLst/>
        <a:defRPr sz="3200" b="0" i="0" u="none" strike="noStrike" cap="all" spc="0" baseline="0">
          <a:ln>
            <a:noFill/>
          </a:ln>
          <a:solidFill>
            <a:srgbClr val="FFFFFF"/>
          </a:solidFill>
          <a:uFillTx/>
          <a:latin typeface="Arial Black"/>
          <a:ea typeface="Arial Black"/>
          <a:cs typeface="Arial Black"/>
          <a:sym typeface="Arial Black"/>
        </a:defRPr>
      </a:lvl3pPr>
      <a:lvl4pPr marL="0" marR="0" indent="0" algn="l" defTabSz="914400" eaLnBrk="1" latinLnBrk="0" hangingPunct="1">
        <a:lnSpc>
          <a:spcPct val="80000"/>
        </a:lnSpc>
        <a:spcBef>
          <a:spcPts val="0"/>
        </a:spcBef>
        <a:spcAft>
          <a:spcPts val="0"/>
        </a:spcAft>
        <a:buClrTx/>
        <a:buSzTx/>
        <a:buFontTx/>
        <a:buNone/>
        <a:tabLst/>
        <a:defRPr sz="3200" b="0" i="0" u="none" strike="noStrike" cap="all" spc="0" baseline="0">
          <a:ln>
            <a:noFill/>
          </a:ln>
          <a:solidFill>
            <a:srgbClr val="FFFFFF"/>
          </a:solidFill>
          <a:uFillTx/>
          <a:latin typeface="Arial Black"/>
          <a:ea typeface="Arial Black"/>
          <a:cs typeface="Arial Black"/>
          <a:sym typeface="Arial Black"/>
        </a:defRPr>
      </a:lvl4pPr>
      <a:lvl5pPr marL="0" marR="0" indent="0" algn="l" defTabSz="914400" eaLnBrk="1" latinLnBrk="0" hangingPunct="1">
        <a:lnSpc>
          <a:spcPct val="80000"/>
        </a:lnSpc>
        <a:spcBef>
          <a:spcPts val="0"/>
        </a:spcBef>
        <a:spcAft>
          <a:spcPts val="0"/>
        </a:spcAft>
        <a:buClrTx/>
        <a:buSzTx/>
        <a:buFontTx/>
        <a:buNone/>
        <a:tabLst/>
        <a:defRPr sz="3200" b="0" i="0" u="none" strike="noStrike" cap="all" spc="0" baseline="0">
          <a:ln>
            <a:noFill/>
          </a:ln>
          <a:solidFill>
            <a:srgbClr val="FFFFFF"/>
          </a:solidFill>
          <a:uFillTx/>
          <a:latin typeface="Arial Black"/>
          <a:ea typeface="Arial Black"/>
          <a:cs typeface="Arial Black"/>
          <a:sym typeface="Arial Black"/>
        </a:defRPr>
      </a:lvl5pPr>
      <a:lvl6pPr marL="0" marR="0" indent="0" algn="l" defTabSz="914400" eaLnBrk="1" latinLnBrk="0" hangingPunct="1">
        <a:lnSpc>
          <a:spcPct val="80000"/>
        </a:lnSpc>
        <a:spcBef>
          <a:spcPts val="0"/>
        </a:spcBef>
        <a:spcAft>
          <a:spcPts val="0"/>
        </a:spcAft>
        <a:buClrTx/>
        <a:buSzTx/>
        <a:buFontTx/>
        <a:buNone/>
        <a:tabLst/>
        <a:defRPr sz="3200" b="0" i="0" u="none" strike="noStrike" cap="all" spc="0" baseline="0">
          <a:ln>
            <a:noFill/>
          </a:ln>
          <a:solidFill>
            <a:srgbClr val="FFFFFF"/>
          </a:solidFill>
          <a:uFillTx/>
          <a:latin typeface="Arial Black"/>
          <a:ea typeface="Arial Black"/>
          <a:cs typeface="Arial Black"/>
          <a:sym typeface="Arial Black"/>
        </a:defRPr>
      </a:lvl6pPr>
      <a:lvl7pPr marL="0" marR="0" indent="0" algn="l" defTabSz="914400" eaLnBrk="1" latinLnBrk="0" hangingPunct="1">
        <a:lnSpc>
          <a:spcPct val="80000"/>
        </a:lnSpc>
        <a:spcBef>
          <a:spcPts val="0"/>
        </a:spcBef>
        <a:spcAft>
          <a:spcPts val="0"/>
        </a:spcAft>
        <a:buClrTx/>
        <a:buSzTx/>
        <a:buFontTx/>
        <a:buNone/>
        <a:tabLst/>
        <a:defRPr sz="3200" b="0" i="0" u="none" strike="noStrike" cap="all" spc="0" baseline="0">
          <a:ln>
            <a:noFill/>
          </a:ln>
          <a:solidFill>
            <a:srgbClr val="FFFFFF"/>
          </a:solidFill>
          <a:uFillTx/>
          <a:latin typeface="Arial Black"/>
          <a:ea typeface="Arial Black"/>
          <a:cs typeface="Arial Black"/>
          <a:sym typeface="Arial Black"/>
        </a:defRPr>
      </a:lvl7pPr>
      <a:lvl8pPr marL="0" marR="0" indent="0" algn="l" defTabSz="914400" eaLnBrk="1" latinLnBrk="0" hangingPunct="1">
        <a:lnSpc>
          <a:spcPct val="80000"/>
        </a:lnSpc>
        <a:spcBef>
          <a:spcPts val="0"/>
        </a:spcBef>
        <a:spcAft>
          <a:spcPts val="0"/>
        </a:spcAft>
        <a:buClrTx/>
        <a:buSzTx/>
        <a:buFontTx/>
        <a:buNone/>
        <a:tabLst/>
        <a:defRPr sz="3200" b="0" i="0" u="none" strike="noStrike" cap="all" spc="0" baseline="0">
          <a:ln>
            <a:noFill/>
          </a:ln>
          <a:solidFill>
            <a:srgbClr val="FFFFFF"/>
          </a:solidFill>
          <a:uFillTx/>
          <a:latin typeface="Arial Black"/>
          <a:ea typeface="Arial Black"/>
          <a:cs typeface="Arial Black"/>
          <a:sym typeface="Arial Black"/>
        </a:defRPr>
      </a:lvl8pPr>
      <a:lvl9pPr marL="0" marR="0" indent="0" algn="l" defTabSz="914400" eaLnBrk="1" latinLnBrk="0" hangingPunct="1">
        <a:lnSpc>
          <a:spcPct val="80000"/>
        </a:lnSpc>
        <a:spcBef>
          <a:spcPts val="0"/>
        </a:spcBef>
        <a:spcAft>
          <a:spcPts val="0"/>
        </a:spcAft>
        <a:buClrTx/>
        <a:buSzTx/>
        <a:buFontTx/>
        <a:buNone/>
        <a:tabLst/>
        <a:defRPr sz="3200" b="0" i="0" u="none" strike="noStrike" cap="all" spc="0" baseline="0">
          <a:ln>
            <a:noFill/>
          </a:ln>
          <a:solidFill>
            <a:srgbClr val="FFFFFF"/>
          </a:solidFill>
          <a:uFillTx/>
          <a:latin typeface="Arial Black"/>
          <a:ea typeface="Arial Black"/>
          <a:cs typeface="Arial Black"/>
          <a:sym typeface="Arial Black"/>
        </a:defRPr>
      </a:lvl9pPr>
    </p:titleStyle>
    <p:bodyStyle>
      <a:lvl1pPr marL="0" marR="0" indent="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Calibri"/>
        </a:defRPr>
      </a:lvl1pPr>
      <a:lvl2pPr marL="0" marR="0" indent="4572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Calibri"/>
        </a:defRPr>
      </a:lvl2pPr>
      <a:lvl3pPr marL="0" marR="0" indent="9144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Calibri"/>
        </a:defRPr>
      </a:lvl3pPr>
      <a:lvl4pPr marL="0" marR="0" indent="13716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Calibri"/>
        </a:defRPr>
      </a:lvl4pPr>
      <a:lvl5pPr marL="0" marR="0" indent="18288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Calibri"/>
        </a:defRPr>
      </a:lvl5pPr>
      <a:lvl6pPr marL="0" marR="0" indent="22860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Calibri"/>
        </a:defRPr>
      </a:lvl6pPr>
      <a:lvl7pPr marL="0" marR="0" indent="27432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Calibri"/>
        </a:defRPr>
      </a:lvl7pPr>
      <a:lvl8pPr marL="0" marR="0" indent="32004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Calibri"/>
        </a:defRPr>
      </a:lvl8pPr>
      <a:lvl9pPr marL="0" marR="0" indent="36576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bk object 17"/>
          <p:cNvSpPr/>
          <p:nvPr/>
        </p:nvSpPr>
        <p:spPr>
          <a:xfrm>
            <a:off x="-9954" y="3730316"/>
            <a:ext cx="7727783" cy="21632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7834" y="21600"/>
                </a:lnTo>
                <a:lnTo>
                  <a:pt x="21600" y="0"/>
                </a:lnTo>
                <a:close/>
              </a:path>
            </a:pathLst>
          </a:custGeom>
          <a:solidFill>
            <a:srgbClr val="2475B8"/>
          </a:solidFill>
          <a:ln w="12700">
            <a:miter lim="400000"/>
          </a:ln>
        </p:spPr>
        <p:txBody>
          <a:bodyPr lIns="45719" rIns="45719"/>
          <a:lstStyle/>
          <a:p>
            <a:pPr>
              <a:defRPr>
                <a:solidFill>
                  <a:srgbClr val="000000"/>
                </a:solidFill>
                <a:latin typeface="+mn-lt"/>
                <a:ea typeface="+mn-ea"/>
                <a:cs typeface="+mn-cs"/>
                <a:sym typeface="Calibri"/>
              </a:defRPr>
            </a:pPr>
            <a:endParaRPr sz="1800" dirty="0"/>
          </a:p>
        </p:txBody>
      </p:sp>
      <p:sp>
        <p:nvSpPr>
          <p:cNvPr id="4" name="object 7"/>
          <p:cNvSpPr/>
          <p:nvPr/>
        </p:nvSpPr>
        <p:spPr>
          <a:xfrm>
            <a:off x="8828470" y="5143500"/>
            <a:ext cx="3358439" cy="17145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6806" y="0"/>
                </a:lnTo>
                <a:lnTo>
                  <a:pt x="0" y="21600"/>
                </a:lnTo>
                <a:lnTo>
                  <a:pt x="21600" y="21600"/>
                </a:lnTo>
                <a:lnTo>
                  <a:pt x="21600" y="0"/>
                </a:lnTo>
                <a:close/>
              </a:path>
            </a:pathLst>
          </a:custGeom>
          <a:solidFill>
            <a:srgbClr val="FFFFFF"/>
          </a:solidFill>
          <a:ln w="12700">
            <a:miter lim="400000"/>
          </a:ln>
        </p:spPr>
        <p:txBody>
          <a:bodyPr lIns="45719" rIns="45719"/>
          <a:lstStyle/>
          <a:p>
            <a:pPr>
              <a:defRPr>
                <a:solidFill>
                  <a:srgbClr val="000000"/>
                </a:solidFill>
                <a:latin typeface="+mn-lt"/>
                <a:ea typeface="+mn-ea"/>
                <a:cs typeface="+mn-cs"/>
                <a:sym typeface="Calibri"/>
              </a:defRPr>
            </a:pPr>
            <a:endParaRPr sz="1800"/>
          </a:p>
        </p:txBody>
      </p:sp>
      <p:sp>
        <p:nvSpPr>
          <p:cNvPr id="5" name="Title Text"/>
          <p:cNvSpPr txBox="1">
            <a:spLocks noGrp="1"/>
          </p:cNvSpPr>
          <p:nvPr>
            <p:ph type="title"/>
          </p:nvPr>
        </p:nvSpPr>
        <p:spPr>
          <a:xfrm>
            <a:off x="609600" y="4330701"/>
            <a:ext cx="5857776" cy="1071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rPr dirty="0"/>
              <a:t>Title Text</a:t>
            </a:r>
          </a:p>
        </p:txBody>
      </p:sp>
      <p:pic>
        <p:nvPicPr>
          <p:cNvPr id="7" name="Picture 6" descr="A picture containing clipart&#10;&#10;Description automatically generated">
            <a:extLst>
              <a:ext uri="{FF2B5EF4-FFF2-40B4-BE49-F238E27FC236}">
                <a16:creationId xmlns:a16="http://schemas.microsoft.com/office/drawing/2014/main" id="{5A71C138-8449-A14A-A37E-D9A672031F5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867866" y="5495277"/>
            <a:ext cx="1845379" cy="804909"/>
          </a:xfrm>
          <a:prstGeom prst="rect">
            <a:avLst/>
          </a:prstGeom>
        </p:spPr>
      </p:pic>
    </p:spTree>
    <p:extLst>
      <p:ext uri="{BB962C8B-B14F-4D97-AF65-F5344CB8AC3E}">
        <p14:creationId xmlns:p14="http://schemas.microsoft.com/office/powerpoint/2010/main" val="37761415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ransition spd="med"/>
  <p:txStyles>
    <p:titleStyle>
      <a:lvl1pPr marL="0" marR="0" indent="0" algn="l" defTabSz="914400" eaLnBrk="1" latinLnBrk="0" hangingPunct="1">
        <a:lnSpc>
          <a:spcPct val="80000"/>
        </a:lnSpc>
        <a:spcBef>
          <a:spcPts val="0"/>
        </a:spcBef>
        <a:spcAft>
          <a:spcPts val="0"/>
        </a:spcAft>
        <a:buClrTx/>
        <a:buSzTx/>
        <a:buFontTx/>
        <a:buNone/>
        <a:tabLst/>
        <a:defRPr sz="3200" b="1" i="0" u="none" strike="noStrike" cap="all" spc="0" baseline="0">
          <a:ln>
            <a:noFill/>
          </a:ln>
          <a:solidFill>
            <a:srgbClr val="FFFFFF"/>
          </a:solidFill>
          <a:uFillTx/>
          <a:latin typeface="Arial" panose="020B0604020202020204" pitchFamily="34" charset="0"/>
          <a:ea typeface="Arial" panose="020B0604020202020204" pitchFamily="34" charset="0"/>
          <a:cs typeface="Arial" panose="020B0604020202020204" pitchFamily="34" charset="0"/>
          <a:sym typeface="Arial Black"/>
        </a:defRPr>
      </a:lvl1pPr>
      <a:lvl2pPr marL="0" marR="0" indent="0" algn="l" defTabSz="914400" eaLnBrk="1" latinLnBrk="0" hangingPunct="1">
        <a:lnSpc>
          <a:spcPct val="80000"/>
        </a:lnSpc>
        <a:spcBef>
          <a:spcPts val="0"/>
        </a:spcBef>
        <a:spcAft>
          <a:spcPts val="0"/>
        </a:spcAft>
        <a:buClrTx/>
        <a:buSzTx/>
        <a:buFontTx/>
        <a:buNone/>
        <a:tabLst/>
        <a:defRPr sz="3200" b="0" i="0" u="none" strike="noStrike" cap="all" spc="0" baseline="0">
          <a:ln>
            <a:noFill/>
          </a:ln>
          <a:solidFill>
            <a:srgbClr val="FFFFFF"/>
          </a:solidFill>
          <a:uFillTx/>
          <a:latin typeface="Arial Black"/>
          <a:ea typeface="Arial Black"/>
          <a:cs typeface="Arial Black"/>
          <a:sym typeface="Arial Black"/>
        </a:defRPr>
      </a:lvl2pPr>
      <a:lvl3pPr marL="0" marR="0" indent="0" algn="l" defTabSz="914400" eaLnBrk="1" latinLnBrk="0" hangingPunct="1">
        <a:lnSpc>
          <a:spcPct val="80000"/>
        </a:lnSpc>
        <a:spcBef>
          <a:spcPts val="0"/>
        </a:spcBef>
        <a:spcAft>
          <a:spcPts val="0"/>
        </a:spcAft>
        <a:buClrTx/>
        <a:buSzTx/>
        <a:buFontTx/>
        <a:buNone/>
        <a:tabLst/>
        <a:defRPr sz="3200" b="0" i="0" u="none" strike="noStrike" cap="all" spc="0" baseline="0">
          <a:ln>
            <a:noFill/>
          </a:ln>
          <a:solidFill>
            <a:srgbClr val="FFFFFF"/>
          </a:solidFill>
          <a:uFillTx/>
          <a:latin typeface="Arial Black"/>
          <a:ea typeface="Arial Black"/>
          <a:cs typeface="Arial Black"/>
          <a:sym typeface="Arial Black"/>
        </a:defRPr>
      </a:lvl3pPr>
      <a:lvl4pPr marL="0" marR="0" indent="0" algn="l" defTabSz="914400" eaLnBrk="1" latinLnBrk="0" hangingPunct="1">
        <a:lnSpc>
          <a:spcPct val="80000"/>
        </a:lnSpc>
        <a:spcBef>
          <a:spcPts val="0"/>
        </a:spcBef>
        <a:spcAft>
          <a:spcPts val="0"/>
        </a:spcAft>
        <a:buClrTx/>
        <a:buSzTx/>
        <a:buFontTx/>
        <a:buNone/>
        <a:tabLst/>
        <a:defRPr sz="3200" b="0" i="0" u="none" strike="noStrike" cap="all" spc="0" baseline="0">
          <a:ln>
            <a:noFill/>
          </a:ln>
          <a:solidFill>
            <a:srgbClr val="FFFFFF"/>
          </a:solidFill>
          <a:uFillTx/>
          <a:latin typeface="Arial Black"/>
          <a:ea typeface="Arial Black"/>
          <a:cs typeface="Arial Black"/>
          <a:sym typeface="Arial Black"/>
        </a:defRPr>
      </a:lvl4pPr>
      <a:lvl5pPr marL="0" marR="0" indent="0" algn="l" defTabSz="914400" eaLnBrk="1" latinLnBrk="0" hangingPunct="1">
        <a:lnSpc>
          <a:spcPct val="80000"/>
        </a:lnSpc>
        <a:spcBef>
          <a:spcPts val="0"/>
        </a:spcBef>
        <a:spcAft>
          <a:spcPts val="0"/>
        </a:spcAft>
        <a:buClrTx/>
        <a:buSzTx/>
        <a:buFontTx/>
        <a:buNone/>
        <a:tabLst/>
        <a:defRPr sz="3200" b="0" i="0" u="none" strike="noStrike" cap="all" spc="0" baseline="0">
          <a:ln>
            <a:noFill/>
          </a:ln>
          <a:solidFill>
            <a:srgbClr val="FFFFFF"/>
          </a:solidFill>
          <a:uFillTx/>
          <a:latin typeface="Arial Black"/>
          <a:ea typeface="Arial Black"/>
          <a:cs typeface="Arial Black"/>
          <a:sym typeface="Arial Black"/>
        </a:defRPr>
      </a:lvl5pPr>
      <a:lvl6pPr marL="0" marR="0" indent="0" algn="l" defTabSz="914400" eaLnBrk="1" latinLnBrk="0" hangingPunct="1">
        <a:lnSpc>
          <a:spcPct val="80000"/>
        </a:lnSpc>
        <a:spcBef>
          <a:spcPts val="0"/>
        </a:spcBef>
        <a:spcAft>
          <a:spcPts val="0"/>
        </a:spcAft>
        <a:buClrTx/>
        <a:buSzTx/>
        <a:buFontTx/>
        <a:buNone/>
        <a:tabLst/>
        <a:defRPr sz="3200" b="0" i="0" u="none" strike="noStrike" cap="all" spc="0" baseline="0">
          <a:ln>
            <a:noFill/>
          </a:ln>
          <a:solidFill>
            <a:srgbClr val="FFFFFF"/>
          </a:solidFill>
          <a:uFillTx/>
          <a:latin typeface="Arial Black"/>
          <a:ea typeface="Arial Black"/>
          <a:cs typeface="Arial Black"/>
          <a:sym typeface="Arial Black"/>
        </a:defRPr>
      </a:lvl6pPr>
      <a:lvl7pPr marL="0" marR="0" indent="0" algn="l" defTabSz="914400" eaLnBrk="1" latinLnBrk="0" hangingPunct="1">
        <a:lnSpc>
          <a:spcPct val="80000"/>
        </a:lnSpc>
        <a:spcBef>
          <a:spcPts val="0"/>
        </a:spcBef>
        <a:spcAft>
          <a:spcPts val="0"/>
        </a:spcAft>
        <a:buClrTx/>
        <a:buSzTx/>
        <a:buFontTx/>
        <a:buNone/>
        <a:tabLst/>
        <a:defRPr sz="3200" b="0" i="0" u="none" strike="noStrike" cap="all" spc="0" baseline="0">
          <a:ln>
            <a:noFill/>
          </a:ln>
          <a:solidFill>
            <a:srgbClr val="FFFFFF"/>
          </a:solidFill>
          <a:uFillTx/>
          <a:latin typeface="Arial Black"/>
          <a:ea typeface="Arial Black"/>
          <a:cs typeface="Arial Black"/>
          <a:sym typeface="Arial Black"/>
        </a:defRPr>
      </a:lvl7pPr>
      <a:lvl8pPr marL="0" marR="0" indent="0" algn="l" defTabSz="914400" eaLnBrk="1" latinLnBrk="0" hangingPunct="1">
        <a:lnSpc>
          <a:spcPct val="80000"/>
        </a:lnSpc>
        <a:spcBef>
          <a:spcPts val="0"/>
        </a:spcBef>
        <a:spcAft>
          <a:spcPts val="0"/>
        </a:spcAft>
        <a:buClrTx/>
        <a:buSzTx/>
        <a:buFontTx/>
        <a:buNone/>
        <a:tabLst/>
        <a:defRPr sz="3200" b="0" i="0" u="none" strike="noStrike" cap="all" spc="0" baseline="0">
          <a:ln>
            <a:noFill/>
          </a:ln>
          <a:solidFill>
            <a:srgbClr val="FFFFFF"/>
          </a:solidFill>
          <a:uFillTx/>
          <a:latin typeface="Arial Black"/>
          <a:ea typeface="Arial Black"/>
          <a:cs typeface="Arial Black"/>
          <a:sym typeface="Arial Black"/>
        </a:defRPr>
      </a:lvl8pPr>
      <a:lvl9pPr marL="0" marR="0" indent="0" algn="l" defTabSz="914400" eaLnBrk="1" latinLnBrk="0" hangingPunct="1">
        <a:lnSpc>
          <a:spcPct val="80000"/>
        </a:lnSpc>
        <a:spcBef>
          <a:spcPts val="0"/>
        </a:spcBef>
        <a:spcAft>
          <a:spcPts val="0"/>
        </a:spcAft>
        <a:buClrTx/>
        <a:buSzTx/>
        <a:buFontTx/>
        <a:buNone/>
        <a:tabLst/>
        <a:defRPr sz="3200" b="0" i="0" u="none" strike="noStrike" cap="all" spc="0" baseline="0">
          <a:ln>
            <a:noFill/>
          </a:ln>
          <a:solidFill>
            <a:srgbClr val="FFFFFF"/>
          </a:solidFill>
          <a:uFillTx/>
          <a:latin typeface="Arial Black"/>
          <a:ea typeface="Arial Black"/>
          <a:cs typeface="Arial Black"/>
          <a:sym typeface="Arial Black"/>
        </a:defRPr>
      </a:lvl9pPr>
    </p:titleStyle>
    <p:bodyStyle>
      <a:lvl1pPr marL="0" marR="0" indent="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Calibri"/>
        </a:defRPr>
      </a:lvl1pPr>
      <a:lvl2pPr marL="0" marR="0" indent="4572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Calibri"/>
        </a:defRPr>
      </a:lvl2pPr>
      <a:lvl3pPr marL="0" marR="0" indent="9144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Calibri"/>
        </a:defRPr>
      </a:lvl3pPr>
      <a:lvl4pPr marL="0" marR="0" indent="13716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Calibri"/>
        </a:defRPr>
      </a:lvl4pPr>
      <a:lvl5pPr marL="0" marR="0" indent="18288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Calibri"/>
        </a:defRPr>
      </a:lvl5pPr>
      <a:lvl6pPr marL="0" marR="0" indent="22860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Calibri"/>
        </a:defRPr>
      </a:lvl6pPr>
      <a:lvl7pPr marL="0" marR="0" indent="27432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Calibri"/>
        </a:defRPr>
      </a:lvl7pPr>
      <a:lvl8pPr marL="0" marR="0" indent="32004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Calibri"/>
        </a:defRPr>
      </a:lvl8pPr>
      <a:lvl9pPr marL="0" marR="0" indent="36576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dave_traynor/9098099/"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ngall.com/thinking-man-png/download/34830"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xhere.com/en/photo/657534"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pxhere.com/en/photo/221026"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7C8AA-4E96-046C-9C3B-A9EAB6AD4E40}"/>
              </a:ext>
            </a:extLst>
          </p:cNvPr>
          <p:cNvSpPr>
            <a:spLocks noGrp="1"/>
          </p:cNvSpPr>
          <p:nvPr>
            <p:ph type="title"/>
          </p:nvPr>
        </p:nvSpPr>
        <p:spPr>
          <a:xfrm>
            <a:off x="954489" y="1587500"/>
            <a:ext cx="5930555" cy="2387600"/>
          </a:xfrm>
        </p:spPr>
        <p:txBody>
          <a:bodyPr/>
          <a:lstStyle/>
          <a:p>
            <a:r>
              <a:rPr lang="en-US" dirty="0"/>
              <a:t>Assessment 101</a:t>
            </a:r>
            <a:br>
              <a:rPr lang="en-US"/>
            </a:br>
            <a:r>
              <a:rPr lang="en-US"/>
              <a:t>Charting a Course Beyond the Horizon         </a:t>
            </a:r>
            <a:endParaRPr lang="en-US" dirty="0"/>
          </a:p>
        </p:txBody>
      </p:sp>
      <p:sp>
        <p:nvSpPr>
          <p:cNvPr id="3" name="Text Placeholder 2">
            <a:extLst>
              <a:ext uri="{FF2B5EF4-FFF2-40B4-BE49-F238E27FC236}">
                <a16:creationId xmlns:a16="http://schemas.microsoft.com/office/drawing/2014/main" id="{CEA65DC3-C3FC-2ECF-6E3C-B16D80889AC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6711483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0A026E-DD10-C94F-C876-1E1547DE603F}"/>
              </a:ext>
            </a:extLst>
          </p:cNvPr>
          <p:cNvSpPr>
            <a:spLocks noGrp="1"/>
          </p:cNvSpPr>
          <p:nvPr>
            <p:ph type="title"/>
          </p:nvPr>
        </p:nvSpPr>
        <p:spPr/>
        <p:txBody>
          <a:bodyPr/>
          <a:lstStyle/>
          <a:p>
            <a:r>
              <a:rPr lang="en-US" dirty="0"/>
              <a:t>Identifying the Word Salad</a:t>
            </a:r>
          </a:p>
        </p:txBody>
      </p:sp>
      <p:sp>
        <p:nvSpPr>
          <p:cNvPr id="5" name="Content Placeholder 4">
            <a:extLst>
              <a:ext uri="{FF2B5EF4-FFF2-40B4-BE49-F238E27FC236}">
                <a16:creationId xmlns:a16="http://schemas.microsoft.com/office/drawing/2014/main" id="{9410D784-1974-44B3-4537-810CA03008E6}"/>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A22DDE5E-EE86-C0D8-F6C2-4DBFDE49BB74}"/>
              </a:ext>
            </a:extLst>
          </p:cNvPr>
          <p:cNvPicPr>
            <a:picLocks noChangeAspect="1"/>
          </p:cNvPicPr>
          <p:nvPr/>
        </p:nvPicPr>
        <p:blipFill rotWithShape="1">
          <a:blip r:embed="rId2"/>
          <a:srcRect l="532"/>
          <a:stretch/>
        </p:blipFill>
        <p:spPr>
          <a:xfrm>
            <a:off x="3715456" y="132202"/>
            <a:ext cx="4761088" cy="3523426"/>
          </a:xfrm>
          <a:prstGeom prst="rect">
            <a:avLst/>
          </a:prstGeom>
        </p:spPr>
      </p:pic>
    </p:spTree>
    <p:extLst>
      <p:ext uri="{BB962C8B-B14F-4D97-AF65-F5344CB8AC3E}">
        <p14:creationId xmlns:p14="http://schemas.microsoft.com/office/powerpoint/2010/main" val="245603200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8A9A54-31FA-8EA5-0DA1-5299ADF652F6}"/>
              </a:ext>
            </a:extLst>
          </p:cNvPr>
          <p:cNvSpPr>
            <a:spLocks noGrp="1"/>
          </p:cNvSpPr>
          <p:nvPr>
            <p:ph type="title"/>
          </p:nvPr>
        </p:nvSpPr>
        <p:spPr/>
        <p:txBody>
          <a:bodyPr/>
          <a:lstStyle/>
          <a:p>
            <a:r>
              <a:rPr lang="en-US" dirty="0"/>
              <a:t>Competency</a:t>
            </a:r>
          </a:p>
        </p:txBody>
      </p:sp>
      <p:sp>
        <p:nvSpPr>
          <p:cNvPr id="5" name="Text Placeholder 4">
            <a:extLst>
              <a:ext uri="{FF2B5EF4-FFF2-40B4-BE49-F238E27FC236}">
                <a16:creationId xmlns:a16="http://schemas.microsoft.com/office/drawing/2014/main" id="{8661C219-EE78-7CEC-ACB5-74FECE796E47}"/>
              </a:ext>
            </a:extLst>
          </p:cNvPr>
          <p:cNvSpPr>
            <a:spLocks noGrp="1"/>
          </p:cNvSpPr>
          <p:nvPr>
            <p:ph type="body" sz="quarter" idx="15"/>
          </p:nvPr>
        </p:nvSpPr>
        <p:spPr/>
        <p:txBody>
          <a:bodyPr/>
          <a:lstStyle/>
          <a:p>
            <a:pPr lvl="1"/>
            <a:r>
              <a:rPr lang="en-US" dirty="0"/>
              <a:t>A measurable or </a:t>
            </a:r>
            <a:r>
              <a:rPr lang="en-US" b="1" dirty="0"/>
              <a:t>observable</a:t>
            </a:r>
            <a:r>
              <a:rPr lang="en-US" dirty="0"/>
              <a:t> ability that is essential to the practice of medicine and requires the </a:t>
            </a:r>
            <a:r>
              <a:rPr lang="en-US" b="1" dirty="0"/>
              <a:t>integration of knowledge, skills, attitudes and/or behaviors</a:t>
            </a:r>
            <a:r>
              <a:rPr lang="en-US" dirty="0"/>
              <a:t> for successful completion.</a:t>
            </a:r>
          </a:p>
        </p:txBody>
      </p:sp>
      <p:pic>
        <p:nvPicPr>
          <p:cNvPr id="7" name="Picture 6" descr="A person sitting in a car smiling&#10;&#10;Description automatically generated">
            <a:extLst>
              <a:ext uri="{FF2B5EF4-FFF2-40B4-BE49-F238E27FC236}">
                <a16:creationId xmlns:a16="http://schemas.microsoft.com/office/drawing/2014/main" id="{AD84D295-013F-4DA7-65A7-E76798300ED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6430" y="2818761"/>
            <a:ext cx="4829060" cy="3621795"/>
          </a:xfrm>
          <a:prstGeom prst="rect">
            <a:avLst/>
          </a:prstGeom>
        </p:spPr>
      </p:pic>
      <p:sp>
        <p:nvSpPr>
          <p:cNvPr id="8" name="TextBox 7">
            <a:extLst>
              <a:ext uri="{FF2B5EF4-FFF2-40B4-BE49-F238E27FC236}">
                <a16:creationId xmlns:a16="http://schemas.microsoft.com/office/drawing/2014/main" id="{899F3FF7-AEBB-6D0A-F774-6A66C3074AEA}"/>
              </a:ext>
            </a:extLst>
          </p:cNvPr>
          <p:cNvSpPr txBox="1"/>
          <p:nvPr/>
        </p:nvSpPr>
        <p:spPr>
          <a:xfrm>
            <a:off x="336430" y="6488531"/>
            <a:ext cx="4751942"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900">
                <a:hlinkClick r:id="rId3" tooltip="https://www.flickr.com/photos/dave_traynor/9098099/"/>
              </a:rPr>
              <a:t>This Photo</a:t>
            </a:r>
            <a:r>
              <a:rPr lang="en-US" sz="900"/>
              <a:t> by Unknown Author is licensed under </a:t>
            </a:r>
            <a:r>
              <a:rPr lang="en-US" sz="900">
                <a:hlinkClick r:id="rId4" tooltip="https://creativecommons.org/licenses/by-nc-nd/3.0/"/>
              </a:rPr>
              <a:t>CC BY-NC-ND</a:t>
            </a:r>
            <a:endParaRPr lang="en-US" sz="900"/>
          </a:p>
        </p:txBody>
      </p:sp>
      <p:sp>
        <p:nvSpPr>
          <p:cNvPr id="9" name="TextBox 8">
            <a:extLst>
              <a:ext uri="{FF2B5EF4-FFF2-40B4-BE49-F238E27FC236}">
                <a16:creationId xmlns:a16="http://schemas.microsoft.com/office/drawing/2014/main" id="{998AD78F-22B2-E573-C137-39DFD90B8C56}"/>
              </a:ext>
            </a:extLst>
          </p:cNvPr>
          <p:cNvSpPr txBox="1"/>
          <p:nvPr/>
        </p:nvSpPr>
        <p:spPr>
          <a:xfrm>
            <a:off x="5356798" y="2949103"/>
            <a:ext cx="6498772" cy="3539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414141"/>
                </a:solidFill>
                <a:effectLst/>
                <a:uFillTx/>
                <a:latin typeface="Arial" panose="020B0604020202020204" pitchFamily="34" charset="0"/>
                <a:cs typeface="Arial" panose="020B0604020202020204" pitchFamily="34" charset="0"/>
                <a:sym typeface="Arial"/>
              </a:rPr>
              <a:t>Adheres to posted speed limits</a:t>
            </a:r>
          </a:p>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414141"/>
              </a:solidFill>
              <a:effectLst/>
              <a:uFillTx/>
              <a:latin typeface="Arial" panose="020B0604020202020204" pitchFamily="34" charset="0"/>
              <a:cs typeface="Arial" panose="020B0604020202020204" pitchFamily="34" charset="0"/>
              <a:sym typeface="Arial"/>
            </a:endParaRPr>
          </a:p>
          <a:p>
            <a:pPr marL="0" marR="0" indent="0" algn="l" defTabSz="914400" rtl="0" fontAlgn="auto" latinLnBrk="0" hangingPunct="0">
              <a:lnSpc>
                <a:spcPct val="100000"/>
              </a:lnSpc>
              <a:spcBef>
                <a:spcPts val="0"/>
              </a:spcBef>
              <a:spcAft>
                <a:spcPts val="0"/>
              </a:spcAft>
              <a:buClrTx/>
              <a:buSzTx/>
              <a:buFontTx/>
              <a:buNone/>
              <a:tabLst/>
            </a:pPr>
            <a:r>
              <a:rPr lang="en-US" sz="3200" dirty="0">
                <a:latin typeface="Arial" panose="020B0604020202020204" pitchFamily="34" charset="0"/>
                <a:cs typeface="Arial" panose="020B0604020202020204" pitchFamily="34" charset="0"/>
              </a:rPr>
              <a:t>Uses turn signal at appropriate times</a:t>
            </a:r>
          </a:p>
          <a:p>
            <a:pPr marL="0" marR="0" indent="0" algn="l" defTabSz="914400" rtl="0" fontAlgn="auto" latinLnBrk="0" hangingPunct="0">
              <a:lnSpc>
                <a:spcPct val="100000"/>
              </a:lnSpc>
              <a:spcBef>
                <a:spcPts val="0"/>
              </a:spcBef>
              <a:spcAft>
                <a:spcPts val="0"/>
              </a:spcAft>
              <a:buClrTx/>
              <a:buSzTx/>
              <a:buFontTx/>
              <a:buNone/>
              <a:tabLst/>
            </a:pPr>
            <a:endParaRPr lang="en-US" sz="3200" dirty="0">
              <a:latin typeface="Arial" panose="020B0604020202020204" pitchFamily="34" charset="0"/>
              <a:cs typeface="Arial" panose="020B0604020202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414141"/>
                </a:solidFill>
                <a:effectLst/>
                <a:uFillTx/>
                <a:latin typeface="Arial" panose="020B0604020202020204" pitchFamily="34" charset="0"/>
                <a:cs typeface="Arial" panose="020B0604020202020204" pitchFamily="34" charset="0"/>
                <a:sym typeface="Arial"/>
              </a:rPr>
              <a:t>Safely and appropriately turns from one road on to another</a:t>
            </a:r>
          </a:p>
        </p:txBody>
      </p:sp>
    </p:spTree>
    <p:extLst>
      <p:ext uri="{BB962C8B-B14F-4D97-AF65-F5344CB8AC3E}">
        <p14:creationId xmlns:p14="http://schemas.microsoft.com/office/powerpoint/2010/main" val="36636068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5BC1B-D24B-BF75-F182-026F54E6DA92}"/>
              </a:ext>
            </a:extLst>
          </p:cNvPr>
          <p:cNvSpPr>
            <a:spLocks noGrp="1"/>
          </p:cNvSpPr>
          <p:nvPr>
            <p:ph type="title"/>
          </p:nvPr>
        </p:nvSpPr>
        <p:spPr>
          <a:xfrm>
            <a:off x="336430" y="190500"/>
            <a:ext cx="8980098" cy="893614"/>
          </a:xfrm>
        </p:spPr>
        <p:txBody>
          <a:bodyPr/>
          <a:lstStyle/>
          <a:p>
            <a:r>
              <a:rPr lang="en-US" dirty="0"/>
              <a:t>Competencies (PCRS)</a:t>
            </a:r>
          </a:p>
        </p:txBody>
      </p:sp>
      <p:sp>
        <p:nvSpPr>
          <p:cNvPr id="3" name="Text Placeholder 2">
            <a:extLst>
              <a:ext uri="{FF2B5EF4-FFF2-40B4-BE49-F238E27FC236}">
                <a16:creationId xmlns:a16="http://schemas.microsoft.com/office/drawing/2014/main" id="{7EA5DA74-69B3-376B-4A47-417BF17D5736}"/>
              </a:ext>
            </a:extLst>
          </p:cNvPr>
          <p:cNvSpPr>
            <a:spLocks noGrp="1"/>
          </p:cNvSpPr>
          <p:nvPr>
            <p:ph type="body" sz="quarter" idx="15"/>
          </p:nvPr>
        </p:nvSpPr>
        <p:spPr>
          <a:xfrm>
            <a:off x="336430" y="1354087"/>
            <a:ext cx="11612609" cy="5086469"/>
          </a:xfrm>
        </p:spPr>
        <p:txBody>
          <a:bodyPr>
            <a:normAutofit fontScale="70000" lnSpcReduction="20000"/>
          </a:bodyPr>
          <a:lstStyle/>
          <a:p>
            <a:r>
              <a:rPr lang="en-US" dirty="0"/>
              <a:t>Patient Care</a:t>
            </a:r>
          </a:p>
          <a:p>
            <a:pPr lvl="2"/>
            <a:r>
              <a:rPr lang="en-US" dirty="0"/>
              <a:t>PC2: Gather essential and accurate information about patients and their conditions through history-taking, physical examination, and the use of laboratory data, imaging, and other tests</a:t>
            </a:r>
          </a:p>
          <a:p>
            <a:pPr lvl="2"/>
            <a:r>
              <a:rPr lang="en-US" dirty="0"/>
              <a:t>PC4: Interpret laboratory data, imaging studies, and other tests required for the area of practice</a:t>
            </a:r>
          </a:p>
          <a:p>
            <a:r>
              <a:rPr lang="en-US" dirty="0"/>
              <a:t>Knowledge for Practice</a:t>
            </a:r>
          </a:p>
          <a:p>
            <a:pPr lvl="2"/>
            <a:r>
              <a:rPr lang="en-US" dirty="0"/>
              <a:t>KP1: Demonstrate an investigatory and analytic approach to clinical situations</a:t>
            </a:r>
          </a:p>
          <a:p>
            <a:pPr lvl="2"/>
            <a:r>
              <a:rPr lang="en-US" dirty="0"/>
              <a:t>KP3: Apply established and emerging principles of clinical sciences to diagnostic and therapeutic decision-making, clinical problem-solving, and other aspects of evidence-based health care</a:t>
            </a:r>
          </a:p>
          <a:p>
            <a:r>
              <a:rPr lang="en-US" dirty="0"/>
              <a:t>Interpersonal &amp; Communication Skills</a:t>
            </a:r>
          </a:p>
          <a:p>
            <a:pPr lvl="2"/>
            <a:r>
              <a:rPr lang="en-US" dirty="0"/>
              <a:t>ICS1: Communicate effectively with patients, families, and the public, as appropriate, across a broad range of socioeconomic and cultural backgrounds</a:t>
            </a:r>
          </a:p>
          <a:p>
            <a:pPr lvl="2"/>
            <a:r>
              <a:rPr lang="en-US" dirty="0"/>
              <a:t>ICS2: Communicate effectively with colleagues within one’s profession or specialty, other health professionals, and health related agencies</a:t>
            </a:r>
          </a:p>
          <a:p>
            <a:r>
              <a:rPr lang="en-US" dirty="0"/>
              <a:t>Professionalism</a:t>
            </a:r>
          </a:p>
          <a:p>
            <a:pPr lvl="2"/>
            <a:r>
              <a:rPr lang="en-US" dirty="0"/>
              <a:t>P5: Demonstrate sensitivity and responsiveness to a diverse patient population, including but not limited to diversity in gender, age, culture, race, religion, disabilities, and sexual orientation</a:t>
            </a:r>
          </a:p>
        </p:txBody>
      </p:sp>
    </p:spTree>
    <p:extLst>
      <p:ext uri="{BB962C8B-B14F-4D97-AF65-F5344CB8AC3E}">
        <p14:creationId xmlns:p14="http://schemas.microsoft.com/office/powerpoint/2010/main" val="28397706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4A092D-DB61-BBE0-CC18-DFAD98916D7F}"/>
              </a:ext>
            </a:extLst>
          </p:cNvPr>
          <p:cNvSpPr>
            <a:spLocks noGrp="1"/>
          </p:cNvSpPr>
          <p:nvPr>
            <p:ph type="title"/>
          </p:nvPr>
        </p:nvSpPr>
        <p:spPr/>
        <p:txBody>
          <a:bodyPr/>
          <a:lstStyle/>
          <a:p>
            <a:r>
              <a:rPr lang="en-US" dirty="0"/>
              <a:t>How do I assess this?</a:t>
            </a:r>
          </a:p>
        </p:txBody>
      </p:sp>
      <p:sp>
        <p:nvSpPr>
          <p:cNvPr id="5" name="Text Placeholder 4">
            <a:extLst>
              <a:ext uri="{FF2B5EF4-FFF2-40B4-BE49-F238E27FC236}">
                <a16:creationId xmlns:a16="http://schemas.microsoft.com/office/drawing/2014/main" id="{BA159BC5-4E35-D6CE-95D0-D42320C9F9A2}"/>
              </a:ext>
            </a:extLst>
          </p:cNvPr>
          <p:cNvSpPr>
            <a:spLocks noGrp="1"/>
          </p:cNvSpPr>
          <p:nvPr>
            <p:ph type="body" sz="quarter" idx="15"/>
          </p:nvPr>
        </p:nvSpPr>
        <p:spPr>
          <a:xfrm>
            <a:off x="4391025" y="1354087"/>
            <a:ext cx="7558014" cy="5086469"/>
          </a:xfrm>
        </p:spPr>
        <p:txBody>
          <a:bodyPr/>
          <a:lstStyle/>
          <a:p>
            <a:r>
              <a:rPr lang="en-US" dirty="0"/>
              <a:t>PC2: Gather essential and accurate information about patients and their conditions through history-taking, physical examination, and the use of laboratory data, imaging, and other tests</a:t>
            </a:r>
          </a:p>
          <a:p>
            <a:endParaRPr lang="en-US" dirty="0"/>
          </a:p>
        </p:txBody>
      </p:sp>
      <p:pic>
        <p:nvPicPr>
          <p:cNvPr id="7" name="Picture 6" descr="A person with his hand on his chin&#10;&#10;Description automatically generated">
            <a:extLst>
              <a:ext uri="{FF2B5EF4-FFF2-40B4-BE49-F238E27FC236}">
                <a16:creationId xmlns:a16="http://schemas.microsoft.com/office/drawing/2014/main" id="{EC62B81F-C49D-2400-D66E-8D23ED8561D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2961" y="1922566"/>
            <a:ext cx="3932537" cy="4486275"/>
          </a:xfrm>
          <a:prstGeom prst="rect">
            <a:avLst/>
          </a:prstGeom>
        </p:spPr>
      </p:pic>
      <p:sp>
        <p:nvSpPr>
          <p:cNvPr id="8" name="TextBox 7">
            <a:extLst>
              <a:ext uri="{FF2B5EF4-FFF2-40B4-BE49-F238E27FC236}">
                <a16:creationId xmlns:a16="http://schemas.microsoft.com/office/drawing/2014/main" id="{39B3FD06-15C2-17DD-40DD-92201B7B326A}"/>
              </a:ext>
            </a:extLst>
          </p:cNvPr>
          <p:cNvSpPr txBox="1"/>
          <p:nvPr/>
        </p:nvSpPr>
        <p:spPr>
          <a:xfrm>
            <a:off x="242962" y="6488670"/>
            <a:ext cx="251998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900">
                <a:hlinkClick r:id="rId3" tooltip="https://www.pngall.com/thinking-man-png/download/34830"/>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99645271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1C856-CEC3-933C-6D09-19AAF0F869FC}"/>
              </a:ext>
            </a:extLst>
          </p:cNvPr>
          <p:cNvSpPr>
            <a:spLocks noGrp="1"/>
          </p:cNvSpPr>
          <p:nvPr>
            <p:ph type="title"/>
          </p:nvPr>
        </p:nvSpPr>
        <p:spPr>
          <a:xfrm>
            <a:off x="336430" y="190500"/>
            <a:ext cx="8980098" cy="893614"/>
          </a:xfrm>
        </p:spPr>
        <p:txBody>
          <a:bodyPr/>
          <a:lstStyle/>
          <a:p>
            <a:r>
              <a:rPr lang="en-US" dirty="0" err="1"/>
              <a:t>Entrustable</a:t>
            </a:r>
            <a:r>
              <a:rPr lang="en-US" dirty="0"/>
              <a:t> Professional Activities (EPAs)</a:t>
            </a:r>
          </a:p>
        </p:txBody>
      </p:sp>
      <p:sp>
        <p:nvSpPr>
          <p:cNvPr id="3" name="Text Placeholder 2">
            <a:extLst>
              <a:ext uri="{FF2B5EF4-FFF2-40B4-BE49-F238E27FC236}">
                <a16:creationId xmlns:a16="http://schemas.microsoft.com/office/drawing/2014/main" id="{DDA7F979-B4C0-C3A7-50D6-869D9FE8AEA9}"/>
              </a:ext>
            </a:extLst>
          </p:cNvPr>
          <p:cNvSpPr>
            <a:spLocks noGrp="1"/>
          </p:cNvSpPr>
          <p:nvPr>
            <p:ph type="body" sz="quarter" idx="15"/>
          </p:nvPr>
        </p:nvSpPr>
        <p:spPr>
          <a:xfrm>
            <a:off x="336430" y="1354087"/>
            <a:ext cx="11612609" cy="5086469"/>
          </a:xfrm>
        </p:spPr>
        <p:txBody>
          <a:bodyPr/>
          <a:lstStyle/>
          <a:p>
            <a:pPr lvl="1"/>
            <a:r>
              <a:rPr lang="en-US" dirty="0"/>
              <a:t>Unit of professional practice, defined as </a:t>
            </a:r>
            <a:r>
              <a:rPr lang="en-US" b="1" dirty="0"/>
              <a:t>tasks or responsibilities </a:t>
            </a:r>
            <a:r>
              <a:rPr lang="en-US" dirty="0"/>
              <a:t>to be </a:t>
            </a:r>
            <a:r>
              <a:rPr lang="en-US" b="1" dirty="0"/>
              <a:t>entrusted to the unsupervised execution by a trainee </a:t>
            </a:r>
            <a:r>
              <a:rPr lang="en-US" dirty="0"/>
              <a:t>once he or she has attained sufficient </a:t>
            </a:r>
            <a:r>
              <a:rPr lang="en-US" b="1" dirty="0"/>
              <a:t>specific competence</a:t>
            </a:r>
            <a:r>
              <a:rPr lang="en-US" dirty="0"/>
              <a:t>. EPAs are independently executable, observable, and measurable in their process and outcome, and therefore, </a:t>
            </a:r>
            <a:r>
              <a:rPr lang="en-US" b="1" dirty="0"/>
              <a:t>suitable for entrustment decisions</a:t>
            </a:r>
            <a:r>
              <a:rPr lang="en-US" dirty="0"/>
              <a:t>.</a:t>
            </a:r>
          </a:p>
        </p:txBody>
      </p:sp>
      <p:pic>
        <p:nvPicPr>
          <p:cNvPr id="7" name="Picture 6" descr="A highway with lights on it&#10;&#10;Description automatically generated">
            <a:extLst>
              <a:ext uri="{FF2B5EF4-FFF2-40B4-BE49-F238E27FC236}">
                <a16:creationId xmlns:a16="http://schemas.microsoft.com/office/drawing/2014/main" id="{A67F763D-D6A4-D0EA-26B9-A471B39DD2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6741" y="3587081"/>
            <a:ext cx="4684923" cy="3123282"/>
          </a:xfrm>
          <a:prstGeom prst="rect">
            <a:avLst/>
          </a:prstGeom>
        </p:spPr>
      </p:pic>
      <p:sp>
        <p:nvSpPr>
          <p:cNvPr id="8" name="TextBox 7">
            <a:extLst>
              <a:ext uri="{FF2B5EF4-FFF2-40B4-BE49-F238E27FC236}">
                <a16:creationId xmlns:a16="http://schemas.microsoft.com/office/drawing/2014/main" id="{343D172B-A8C8-5ACD-995B-1718B80C4A0F}"/>
              </a:ext>
            </a:extLst>
          </p:cNvPr>
          <p:cNvSpPr txBox="1"/>
          <p:nvPr/>
        </p:nvSpPr>
        <p:spPr>
          <a:xfrm>
            <a:off x="5356678" y="4856335"/>
            <a:ext cx="6498772"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414141"/>
                </a:solidFill>
                <a:effectLst/>
                <a:uFillTx/>
                <a:latin typeface="Arial" panose="020B0604020202020204" pitchFamily="34" charset="0"/>
                <a:cs typeface="Arial" panose="020B0604020202020204" pitchFamily="34" charset="0"/>
                <a:sym typeface="Arial"/>
              </a:rPr>
              <a:t>Drives on an interstate highway</a:t>
            </a:r>
          </a:p>
        </p:txBody>
      </p:sp>
    </p:spTree>
    <p:extLst>
      <p:ext uri="{BB962C8B-B14F-4D97-AF65-F5344CB8AC3E}">
        <p14:creationId xmlns:p14="http://schemas.microsoft.com/office/powerpoint/2010/main" val="7647731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56AE4-93B3-EE02-41C6-E17CE7F528B7}"/>
              </a:ext>
            </a:extLst>
          </p:cNvPr>
          <p:cNvSpPr>
            <a:spLocks noGrp="1"/>
          </p:cNvSpPr>
          <p:nvPr>
            <p:ph type="title"/>
          </p:nvPr>
        </p:nvSpPr>
        <p:spPr>
          <a:xfrm>
            <a:off x="336430" y="190500"/>
            <a:ext cx="8980098" cy="893614"/>
          </a:xfrm>
        </p:spPr>
        <p:txBody>
          <a:bodyPr/>
          <a:lstStyle/>
          <a:p>
            <a:r>
              <a:rPr lang="en-US" dirty="0"/>
              <a:t>EPAs for Entering Residency</a:t>
            </a:r>
          </a:p>
        </p:txBody>
      </p:sp>
      <p:sp>
        <p:nvSpPr>
          <p:cNvPr id="3" name="Text Placeholder 2">
            <a:extLst>
              <a:ext uri="{FF2B5EF4-FFF2-40B4-BE49-F238E27FC236}">
                <a16:creationId xmlns:a16="http://schemas.microsoft.com/office/drawing/2014/main" id="{B0E74B90-8F46-1824-9477-7F73548A06A2}"/>
              </a:ext>
            </a:extLst>
          </p:cNvPr>
          <p:cNvSpPr>
            <a:spLocks noGrp="1"/>
          </p:cNvSpPr>
          <p:nvPr>
            <p:ph type="body" sz="quarter" idx="15"/>
          </p:nvPr>
        </p:nvSpPr>
        <p:spPr>
          <a:xfrm>
            <a:off x="336430" y="1354087"/>
            <a:ext cx="11612609" cy="5086469"/>
          </a:xfrm>
        </p:spPr>
        <p:txBody>
          <a:bodyPr/>
          <a:lstStyle/>
          <a:p>
            <a:r>
              <a:rPr lang="en-US" dirty="0"/>
              <a:t>EPA1</a:t>
            </a:r>
          </a:p>
          <a:p>
            <a:pPr lvl="2"/>
            <a:r>
              <a:rPr lang="en-US" dirty="0"/>
              <a:t>Gather a History and Perform a Physical Examination</a:t>
            </a:r>
          </a:p>
          <a:p>
            <a:r>
              <a:rPr lang="en-US" dirty="0"/>
              <a:t>EPA2</a:t>
            </a:r>
          </a:p>
          <a:p>
            <a:pPr lvl="2"/>
            <a:r>
              <a:rPr lang="en-US" dirty="0"/>
              <a:t>Prioritize a Differential Diagnosis Following a Clinical Encounter</a:t>
            </a:r>
          </a:p>
        </p:txBody>
      </p:sp>
    </p:spTree>
    <p:extLst>
      <p:ext uri="{BB962C8B-B14F-4D97-AF65-F5344CB8AC3E}">
        <p14:creationId xmlns:p14="http://schemas.microsoft.com/office/powerpoint/2010/main" val="360336867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A30B2A-8B09-16F8-468C-3466DC79D05C}"/>
              </a:ext>
            </a:extLst>
          </p:cNvPr>
          <p:cNvSpPr>
            <a:spLocks noGrp="1"/>
          </p:cNvSpPr>
          <p:nvPr>
            <p:ph type="title"/>
          </p:nvPr>
        </p:nvSpPr>
        <p:spPr/>
        <p:txBody>
          <a:bodyPr/>
          <a:lstStyle/>
          <a:p>
            <a:r>
              <a:rPr lang="en-US" dirty="0"/>
              <a:t>EPAs to Competencies</a:t>
            </a:r>
          </a:p>
        </p:txBody>
      </p:sp>
      <p:sp>
        <p:nvSpPr>
          <p:cNvPr id="5" name="Rectangle 4">
            <a:extLst>
              <a:ext uri="{FF2B5EF4-FFF2-40B4-BE49-F238E27FC236}">
                <a16:creationId xmlns:a16="http://schemas.microsoft.com/office/drawing/2014/main" id="{C62D4E54-2B84-DD8E-7898-F1726042E536}"/>
              </a:ext>
            </a:extLst>
          </p:cNvPr>
          <p:cNvSpPr/>
          <p:nvPr/>
        </p:nvSpPr>
        <p:spPr>
          <a:xfrm>
            <a:off x="619125" y="2045373"/>
            <a:ext cx="2228850" cy="1631214"/>
          </a:xfrm>
          <a:prstGeom prst="rect">
            <a:avLst/>
          </a:prstGeom>
          <a:ln w="57150"/>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mn-lt"/>
                <a:ea typeface="+mn-ea"/>
                <a:cs typeface="+mn-cs"/>
                <a:sym typeface="Calibri"/>
              </a:rPr>
              <a:t>EPA1</a:t>
            </a:r>
          </a:p>
          <a:p>
            <a:pPr marL="0" marR="0" indent="0" algn="ctr"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mn-lt"/>
                <a:ea typeface="+mn-ea"/>
                <a:cs typeface="+mn-cs"/>
                <a:sym typeface="Calibri"/>
              </a:rPr>
              <a:t>Gather a History and Perform a Physical Examination</a:t>
            </a:r>
          </a:p>
        </p:txBody>
      </p:sp>
      <p:sp>
        <p:nvSpPr>
          <p:cNvPr id="6" name="Rectangle 5">
            <a:extLst>
              <a:ext uri="{FF2B5EF4-FFF2-40B4-BE49-F238E27FC236}">
                <a16:creationId xmlns:a16="http://schemas.microsoft.com/office/drawing/2014/main" id="{A682BBB0-53A2-D6AC-2527-916C11B12F2C}"/>
              </a:ext>
            </a:extLst>
          </p:cNvPr>
          <p:cNvSpPr/>
          <p:nvPr/>
        </p:nvSpPr>
        <p:spPr>
          <a:xfrm>
            <a:off x="619125" y="4059023"/>
            <a:ext cx="2228850" cy="1631214"/>
          </a:xfrm>
          <a:prstGeom prst="rect">
            <a:avLst/>
          </a:prstGeom>
          <a:ln w="57150"/>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mn-lt"/>
                <a:ea typeface="+mn-ea"/>
                <a:cs typeface="+mn-cs"/>
                <a:sym typeface="Calibri"/>
              </a:rPr>
              <a:t>EPA2</a:t>
            </a:r>
          </a:p>
          <a:p>
            <a:pPr marL="0" marR="0" indent="0" algn="ctr"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mn-lt"/>
                <a:ea typeface="+mn-ea"/>
                <a:cs typeface="+mn-cs"/>
                <a:sym typeface="Calibri"/>
              </a:rPr>
              <a:t>Prioritize a Differential Diagnosis Following a Clinical Encounter</a:t>
            </a:r>
          </a:p>
        </p:txBody>
      </p:sp>
      <p:sp>
        <p:nvSpPr>
          <p:cNvPr id="7" name="Rectangle: Rounded Corners 6">
            <a:extLst>
              <a:ext uri="{FF2B5EF4-FFF2-40B4-BE49-F238E27FC236}">
                <a16:creationId xmlns:a16="http://schemas.microsoft.com/office/drawing/2014/main" id="{35302B12-4236-C76B-81E3-5DF51F70CA4F}"/>
              </a:ext>
            </a:extLst>
          </p:cNvPr>
          <p:cNvSpPr/>
          <p:nvPr/>
        </p:nvSpPr>
        <p:spPr>
          <a:xfrm>
            <a:off x="4648199" y="1602701"/>
            <a:ext cx="1190625" cy="442672"/>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bg1"/>
                </a:solidFill>
                <a:effectLst/>
                <a:uFillTx/>
                <a:latin typeface="+mn-lt"/>
                <a:ea typeface="+mn-ea"/>
                <a:cs typeface="+mn-cs"/>
                <a:sym typeface="Calibri"/>
              </a:rPr>
              <a:t>PC2</a:t>
            </a:r>
          </a:p>
        </p:txBody>
      </p:sp>
      <p:sp>
        <p:nvSpPr>
          <p:cNvPr id="8" name="Rectangle: Rounded Corners 7">
            <a:extLst>
              <a:ext uri="{FF2B5EF4-FFF2-40B4-BE49-F238E27FC236}">
                <a16:creationId xmlns:a16="http://schemas.microsoft.com/office/drawing/2014/main" id="{FBBC781E-D240-005A-6998-3692BF395AEC}"/>
              </a:ext>
            </a:extLst>
          </p:cNvPr>
          <p:cNvSpPr/>
          <p:nvPr/>
        </p:nvSpPr>
        <p:spPr>
          <a:xfrm>
            <a:off x="4648199" y="2965213"/>
            <a:ext cx="1190625" cy="442672"/>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bg1"/>
                </a:solidFill>
                <a:effectLst/>
                <a:uFillTx/>
                <a:latin typeface="+mn-lt"/>
                <a:ea typeface="+mn-ea"/>
                <a:cs typeface="+mn-cs"/>
                <a:sym typeface="Calibri"/>
              </a:rPr>
              <a:t>KP1</a:t>
            </a:r>
          </a:p>
        </p:txBody>
      </p:sp>
      <p:sp>
        <p:nvSpPr>
          <p:cNvPr id="9" name="Rectangle: Rounded Corners 8">
            <a:extLst>
              <a:ext uri="{FF2B5EF4-FFF2-40B4-BE49-F238E27FC236}">
                <a16:creationId xmlns:a16="http://schemas.microsoft.com/office/drawing/2014/main" id="{EFA54350-B317-6982-84EF-AD7DC43B5846}"/>
              </a:ext>
            </a:extLst>
          </p:cNvPr>
          <p:cNvSpPr/>
          <p:nvPr/>
        </p:nvSpPr>
        <p:spPr>
          <a:xfrm>
            <a:off x="4648199" y="3646469"/>
            <a:ext cx="1190625" cy="442672"/>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bg1"/>
                </a:solidFill>
                <a:effectLst/>
                <a:uFillTx/>
                <a:latin typeface="+mn-lt"/>
                <a:ea typeface="+mn-ea"/>
                <a:cs typeface="+mn-cs"/>
                <a:sym typeface="Calibri"/>
              </a:rPr>
              <a:t>KP3</a:t>
            </a:r>
          </a:p>
        </p:txBody>
      </p:sp>
      <p:sp>
        <p:nvSpPr>
          <p:cNvPr id="10" name="Rectangle: Rounded Corners 9">
            <a:extLst>
              <a:ext uri="{FF2B5EF4-FFF2-40B4-BE49-F238E27FC236}">
                <a16:creationId xmlns:a16="http://schemas.microsoft.com/office/drawing/2014/main" id="{57B95942-B3EB-45CE-91F6-9FAE9C52E1E9}"/>
              </a:ext>
            </a:extLst>
          </p:cNvPr>
          <p:cNvSpPr/>
          <p:nvPr/>
        </p:nvSpPr>
        <p:spPr>
          <a:xfrm>
            <a:off x="4648199" y="4327725"/>
            <a:ext cx="1190625" cy="442672"/>
          </a:xfrm>
          <a:prstGeom prst="roundRect">
            <a:avLst/>
          </a:prstGeom>
          <a:ln/>
        </p:spPr>
        <p:style>
          <a:lnRef idx="2">
            <a:schemeClr val="accent3">
              <a:shade val="15000"/>
            </a:schemeClr>
          </a:lnRef>
          <a:fillRef idx="1">
            <a:schemeClr val="accent3"/>
          </a:fillRef>
          <a:effectRef idx="0">
            <a:schemeClr val="accent3"/>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dirty="0">
                <a:solidFill>
                  <a:schemeClr val="bg1"/>
                </a:solidFill>
                <a:sym typeface="Calibri"/>
              </a:rPr>
              <a:t>ICS1</a:t>
            </a:r>
            <a:endParaRPr kumimoji="0" lang="en-US" sz="2000" b="0" i="0" u="none" strike="noStrike" cap="none" spc="0" normalizeH="0" baseline="0" dirty="0">
              <a:ln>
                <a:noFill/>
              </a:ln>
              <a:solidFill>
                <a:schemeClr val="bg1"/>
              </a:solidFill>
              <a:effectLst/>
              <a:uFillTx/>
              <a:latin typeface="+mn-lt"/>
              <a:ea typeface="+mn-ea"/>
              <a:cs typeface="+mn-cs"/>
              <a:sym typeface="Calibri"/>
            </a:endParaRPr>
          </a:p>
        </p:txBody>
      </p:sp>
      <p:sp>
        <p:nvSpPr>
          <p:cNvPr id="11" name="Rectangle: Rounded Corners 10">
            <a:extLst>
              <a:ext uri="{FF2B5EF4-FFF2-40B4-BE49-F238E27FC236}">
                <a16:creationId xmlns:a16="http://schemas.microsoft.com/office/drawing/2014/main" id="{343C6ABF-26BD-8294-D4F3-40E142F57A77}"/>
              </a:ext>
            </a:extLst>
          </p:cNvPr>
          <p:cNvSpPr/>
          <p:nvPr/>
        </p:nvSpPr>
        <p:spPr>
          <a:xfrm>
            <a:off x="4648199" y="5008981"/>
            <a:ext cx="1190625" cy="442672"/>
          </a:xfrm>
          <a:prstGeom prst="roundRect">
            <a:avLst/>
          </a:prstGeom>
          <a:ln/>
        </p:spPr>
        <p:style>
          <a:lnRef idx="2">
            <a:schemeClr val="accent3">
              <a:shade val="15000"/>
            </a:schemeClr>
          </a:lnRef>
          <a:fillRef idx="1">
            <a:schemeClr val="accent3"/>
          </a:fillRef>
          <a:effectRef idx="0">
            <a:schemeClr val="accent3"/>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dirty="0">
                <a:solidFill>
                  <a:schemeClr val="bg1"/>
                </a:solidFill>
                <a:sym typeface="Calibri"/>
              </a:rPr>
              <a:t>ICS2</a:t>
            </a:r>
            <a:endParaRPr kumimoji="0" lang="en-US" sz="2000" b="0" i="0" u="none" strike="noStrike" cap="none" spc="0" normalizeH="0" baseline="0" dirty="0">
              <a:ln>
                <a:noFill/>
              </a:ln>
              <a:solidFill>
                <a:schemeClr val="bg1"/>
              </a:solidFill>
              <a:effectLst/>
              <a:uFillTx/>
              <a:latin typeface="+mn-lt"/>
              <a:ea typeface="+mn-ea"/>
              <a:cs typeface="+mn-cs"/>
              <a:sym typeface="Calibri"/>
            </a:endParaRPr>
          </a:p>
        </p:txBody>
      </p:sp>
      <p:sp>
        <p:nvSpPr>
          <p:cNvPr id="12" name="Rectangle: Rounded Corners 11">
            <a:extLst>
              <a:ext uri="{FF2B5EF4-FFF2-40B4-BE49-F238E27FC236}">
                <a16:creationId xmlns:a16="http://schemas.microsoft.com/office/drawing/2014/main" id="{1425C7EC-F9FE-D0EF-D3D3-12B61E6BA777}"/>
              </a:ext>
            </a:extLst>
          </p:cNvPr>
          <p:cNvSpPr/>
          <p:nvPr/>
        </p:nvSpPr>
        <p:spPr>
          <a:xfrm>
            <a:off x="4648199" y="5690237"/>
            <a:ext cx="1190625" cy="442672"/>
          </a:xfrm>
          <a:prstGeom prst="round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dirty="0">
                <a:solidFill>
                  <a:schemeClr val="bg1"/>
                </a:solidFill>
                <a:sym typeface="Calibri"/>
              </a:rPr>
              <a:t>P5</a:t>
            </a:r>
            <a:endParaRPr kumimoji="0" lang="en-US" sz="2000" b="0" i="0" u="none" strike="noStrike" cap="none" spc="0" normalizeH="0" baseline="0" dirty="0">
              <a:ln>
                <a:noFill/>
              </a:ln>
              <a:solidFill>
                <a:schemeClr val="bg1"/>
              </a:solidFill>
              <a:effectLst/>
              <a:uFillTx/>
              <a:latin typeface="+mn-lt"/>
              <a:ea typeface="+mn-ea"/>
              <a:cs typeface="+mn-cs"/>
              <a:sym typeface="Calibri"/>
            </a:endParaRPr>
          </a:p>
        </p:txBody>
      </p:sp>
      <p:cxnSp>
        <p:nvCxnSpPr>
          <p:cNvPr id="14" name="Straight Arrow Connector 13">
            <a:extLst>
              <a:ext uri="{FF2B5EF4-FFF2-40B4-BE49-F238E27FC236}">
                <a16:creationId xmlns:a16="http://schemas.microsoft.com/office/drawing/2014/main" id="{FC12E0EF-3F22-6057-974C-9329B016D3B0}"/>
              </a:ext>
            </a:extLst>
          </p:cNvPr>
          <p:cNvCxnSpPr>
            <a:cxnSpLocks/>
            <a:stCxn id="5" idx="3"/>
            <a:endCxn id="7" idx="1"/>
          </p:cNvCxnSpPr>
          <p:nvPr/>
        </p:nvCxnSpPr>
        <p:spPr>
          <a:xfrm flipV="1">
            <a:off x="2847975" y="1824037"/>
            <a:ext cx="1800224" cy="1036943"/>
          </a:xfrm>
          <a:prstGeom prst="straightConnector1">
            <a:avLst/>
          </a:prstGeom>
          <a:noFill/>
          <a:ln w="57150" cap="flat">
            <a:solidFill>
              <a:schemeClr val="accent5"/>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6" name="Straight Arrow Connector 15">
            <a:extLst>
              <a:ext uri="{FF2B5EF4-FFF2-40B4-BE49-F238E27FC236}">
                <a16:creationId xmlns:a16="http://schemas.microsoft.com/office/drawing/2014/main" id="{800DACD8-4AD2-A48E-8998-FFE5C399733C}"/>
              </a:ext>
            </a:extLst>
          </p:cNvPr>
          <p:cNvCxnSpPr>
            <a:cxnSpLocks/>
            <a:stCxn id="5" idx="3"/>
            <a:endCxn id="8" idx="1"/>
          </p:cNvCxnSpPr>
          <p:nvPr/>
        </p:nvCxnSpPr>
        <p:spPr>
          <a:xfrm>
            <a:off x="2847975" y="2860980"/>
            <a:ext cx="1800224" cy="325569"/>
          </a:xfrm>
          <a:prstGeom prst="straightConnector1">
            <a:avLst/>
          </a:prstGeom>
          <a:noFill/>
          <a:ln w="57150" cap="flat">
            <a:solidFill>
              <a:schemeClr val="accent5"/>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9" name="Straight Arrow Connector 18">
            <a:extLst>
              <a:ext uri="{FF2B5EF4-FFF2-40B4-BE49-F238E27FC236}">
                <a16:creationId xmlns:a16="http://schemas.microsoft.com/office/drawing/2014/main" id="{BDC398FD-B93E-E6D5-CCF9-EDB7BE178E1A}"/>
              </a:ext>
            </a:extLst>
          </p:cNvPr>
          <p:cNvCxnSpPr>
            <a:cxnSpLocks/>
            <a:stCxn id="5" idx="3"/>
            <a:endCxn id="10" idx="1"/>
          </p:cNvCxnSpPr>
          <p:nvPr/>
        </p:nvCxnSpPr>
        <p:spPr>
          <a:xfrm>
            <a:off x="2847975" y="2860980"/>
            <a:ext cx="1800224" cy="1688081"/>
          </a:xfrm>
          <a:prstGeom prst="straightConnector1">
            <a:avLst/>
          </a:prstGeom>
          <a:noFill/>
          <a:ln w="57150" cap="flat">
            <a:solidFill>
              <a:schemeClr val="accent5"/>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0" name="Straight Arrow Connector 19">
            <a:extLst>
              <a:ext uri="{FF2B5EF4-FFF2-40B4-BE49-F238E27FC236}">
                <a16:creationId xmlns:a16="http://schemas.microsoft.com/office/drawing/2014/main" id="{4336E0FD-7937-47EF-16CC-12CDC3C86DF6}"/>
              </a:ext>
            </a:extLst>
          </p:cNvPr>
          <p:cNvCxnSpPr>
            <a:cxnSpLocks/>
            <a:stCxn id="5" idx="3"/>
            <a:endCxn id="12" idx="1"/>
          </p:cNvCxnSpPr>
          <p:nvPr/>
        </p:nvCxnSpPr>
        <p:spPr>
          <a:xfrm>
            <a:off x="2847975" y="2860980"/>
            <a:ext cx="1800224" cy="3050593"/>
          </a:xfrm>
          <a:prstGeom prst="straightConnector1">
            <a:avLst/>
          </a:prstGeom>
          <a:noFill/>
          <a:ln w="57150" cap="flat">
            <a:solidFill>
              <a:schemeClr val="accent5"/>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5" name="Straight Arrow Connector 24">
            <a:extLst>
              <a:ext uri="{FF2B5EF4-FFF2-40B4-BE49-F238E27FC236}">
                <a16:creationId xmlns:a16="http://schemas.microsoft.com/office/drawing/2014/main" id="{A583E8EE-5A2B-5FBC-053D-670319A43BD6}"/>
              </a:ext>
            </a:extLst>
          </p:cNvPr>
          <p:cNvCxnSpPr>
            <a:cxnSpLocks/>
            <a:stCxn id="6" idx="3"/>
            <a:endCxn id="9" idx="1"/>
          </p:cNvCxnSpPr>
          <p:nvPr/>
        </p:nvCxnSpPr>
        <p:spPr>
          <a:xfrm flipV="1">
            <a:off x="2847975" y="3867805"/>
            <a:ext cx="1800224" cy="1006825"/>
          </a:xfrm>
          <a:prstGeom prst="straightConnector1">
            <a:avLst/>
          </a:prstGeom>
          <a:noFill/>
          <a:ln w="57150" cap="flat">
            <a:solidFill>
              <a:schemeClr val="accent6"/>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8" name="Straight Arrow Connector 27">
            <a:extLst>
              <a:ext uri="{FF2B5EF4-FFF2-40B4-BE49-F238E27FC236}">
                <a16:creationId xmlns:a16="http://schemas.microsoft.com/office/drawing/2014/main" id="{56DE86D5-E345-7899-4C19-01F463111B0D}"/>
              </a:ext>
            </a:extLst>
          </p:cNvPr>
          <p:cNvCxnSpPr>
            <a:cxnSpLocks/>
            <a:stCxn id="6" idx="3"/>
            <a:endCxn id="7" idx="1"/>
          </p:cNvCxnSpPr>
          <p:nvPr/>
        </p:nvCxnSpPr>
        <p:spPr>
          <a:xfrm flipV="1">
            <a:off x="2847975" y="1824037"/>
            <a:ext cx="1800224" cy="3050593"/>
          </a:xfrm>
          <a:prstGeom prst="straightConnector1">
            <a:avLst/>
          </a:prstGeom>
          <a:noFill/>
          <a:ln w="57150" cap="flat">
            <a:solidFill>
              <a:schemeClr val="accent6"/>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31" name="Rectangle: Rounded Corners 30">
            <a:extLst>
              <a:ext uri="{FF2B5EF4-FFF2-40B4-BE49-F238E27FC236}">
                <a16:creationId xmlns:a16="http://schemas.microsoft.com/office/drawing/2014/main" id="{A7C02B40-C8FC-9BD3-373F-5DBEA1598B5D}"/>
              </a:ext>
            </a:extLst>
          </p:cNvPr>
          <p:cNvSpPr/>
          <p:nvPr/>
        </p:nvSpPr>
        <p:spPr>
          <a:xfrm>
            <a:off x="4648199" y="2283957"/>
            <a:ext cx="1190625" cy="442672"/>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bg1"/>
                </a:solidFill>
                <a:effectLst/>
                <a:uFillTx/>
                <a:latin typeface="+mn-lt"/>
                <a:ea typeface="+mn-ea"/>
                <a:cs typeface="+mn-cs"/>
                <a:sym typeface="Calibri"/>
              </a:rPr>
              <a:t>PC4</a:t>
            </a:r>
          </a:p>
        </p:txBody>
      </p:sp>
      <p:cxnSp>
        <p:nvCxnSpPr>
          <p:cNvPr id="32" name="Straight Arrow Connector 31">
            <a:extLst>
              <a:ext uri="{FF2B5EF4-FFF2-40B4-BE49-F238E27FC236}">
                <a16:creationId xmlns:a16="http://schemas.microsoft.com/office/drawing/2014/main" id="{6E5658F3-7879-6DF9-79E2-84B5E38FC077}"/>
              </a:ext>
            </a:extLst>
          </p:cNvPr>
          <p:cNvCxnSpPr>
            <a:cxnSpLocks/>
            <a:stCxn id="6" idx="3"/>
            <a:endCxn id="31" idx="1"/>
          </p:cNvCxnSpPr>
          <p:nvPr/>
        </p:nvCxnSpPr>
        <p:spPr>
          <a:xfrm flipV="1">
            <a:off x="2847975" y="2505293"/>
            <a:ext cx="1800224" cy="2369337"/>
          </a:xfrm>
          <a:prstGeom prst="straightConnector1">
            <a:avLst/>
          </a:prstGeom>
          <a:noFill/>
          <a:ln w="57150" cap="flat">
            <a:solidFill>
              <a:schemeClr val="accent6"/>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5" name="Straight Arrow Connector 34">
            <a:extLst>
              <a:ext uri="{FF2B5EF4-FFF2-40B4-BE49-F238E27FC236}">
                <a16:creationId xmlns:a16="http://schemas.microsoft.com/office/drawing/2014/main" id="{C599308D-582D-E93D-5470-5C9C9B3C76AF}"/>
              </a:ext>
            </a:extLst>
          </p:cNvPr>
          <p:cNvCxnSpPr>
            <a:cxnSpLocks/>
            <a:stCxn id="6" idx="3"/>
            <a:endCxn id="11" idx="1"/>
          </p:cNvCxnSpPr>
          <p:nvPr/>
        </p:nvCxnSpPr>
        <p:spPr>
          <a:xfrm>
            <a:off x="2847975" y="4874630"/>
            <a:ext cx="1800224" cy="355687"/>
          </a:xfrm>
          <a:prstGeom prst="straightConnector1">
            <a:avLst/>
          </a:prstGeom>
          <a:noFill/>
          <a:ln w="57150" cap="flat">
            <a:solidFill>
              <a:schemeClr val="accent6"/>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graphicFrame>
        <p:nvGraphicFramePr>
          <p:cNvPr id="38" name="Table 37">
            <a:extLst>
              <a:ext uri="{FF2B5EF4-FFF2-40B4-BE49-F238E27FC236}">
                <a16:creationId xmlns:a16="http://schemas.microsoft.com/office/drawing/2014/main" id="{CAB7B814-6685-E6EA-C5C3-D5CB201C1472}"/>
              </a:ext>
            </a:extLst>
          </p:cNvPr>
          <p:cNvGraphicFramePr>
            <a:graphicFrameLocks noGrp="1"/>
          </p:cNvGraphicFramePr>
          <p:nvPr>
            <p:extLst>
              <p:ext uri="{D42A27DB-BD31-4B8C-83A1-F6EECF244321}">
                <p14:modId xmlns:p14="http://schemas.microsoft.com/office/powerpoint/2010/main" val="588674816"/>
              </p:ext>
            </p:extLst>
          </p:nvPr>
        </p:nvGraphicFramePr>
        <p:xfrm>
          <a:off x="5991223" y="1653823"/>
          <a:ext cx="5848352" cy="370840"/>
        </p:xfrm>
        <a:graphic>
          <a:graphicData uri="http://schemas.openxmlformats.org/drawingml/2006/table">
            <a:tbl>
              <a:tblPr firstRow="1" bandRow="1">
                <a:tableStyleId>{5C22544A-7EE6-4342-B048-85BDC9FD1C3A}</a:tableStyleId>
              </a:tblPr>
              <a:tblGrid>
                <a:gridCol w="1462088">
                  <a:extLst>
                    <a:ext uri="{9D8B030D-6E8A-4147-A177-3AD203B41FA5}">
                      <a16:colId xmlns:a16="http://schemas.microsoft.com/office/drawing/2014/main" val="632726313"/>
                    </a:ext>
                  </a:extLst>
                </a:gridCol>
                <a:gridCol w="1462088">
                  <a:extLst>
                    <a:ext uri="{9D8B030D-6E8A-4147-A177-3AD203B41FA5}">
                      <a16:colId xmlns:a16="http://schemas.microsoft.com/office/drawing/2014/main" val="4683808"/>
                    </a:ext>
                  </a:extLst>
                </a:gridCol>
                <a:gridCol w="1462088">
                  <a:extLst>
                    <a:ext uri="{9D8B030D-6E8A-4147-A177-3AD203B41FA5}">
                      <a16:colId xmlns:a16="http://schemas.microsoft.com/office/drawing/2014/main" val="3960215246"/>
                    </a:ext>
                  </a:extLst>
                </a:gridCol>
                <a:gridCol w="1462088">
                  <a:extLst>
                    <a:ext uri="{9D8B030D-6E8A-4147-A177-3AD203B41FA5}">
                      <a16:colId xmlns:a16="http://schemas.microsoft.com/office/drawing/2014/main" val="2141587475"/>
                    </a:ext>
                  </a:extLst>
                </a:gridCol>
              </a:tblGrid>
              <a:tr h="370840">
                <a:tc>
                  <a:txBody>
                    <a:bodyPr/>
                    <a:lstStyle/>
                    <a:p>
                      <a:pPr algn="ctr"/>
                      <a:r>
                        <a:rPr lang="en-US" dirty="0">
                          <a:solidFill>
                            <a:schemeClr val="bg1"/>
                          </a:solidFill>
                        </a:rPr>
                        <a:t>Milestone 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Calibri"/>
                          <a:cs typeface="Calibri"/>
                          <a:sym typeface="Calibri"/>
                        </a:rPr>
                        <a:t>Milestone 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Calibri"/>
                          <a:cs typeface="Calibri"/>
                          <a:sym typeface="Calibri"/>
                        </a:rPr>
                        <a:t>Milestone 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Calibri"/>
                          <a:cs typeface="Calibri"/>
                          <a:sym typeface="Calibri"/>
                        </a:rPr>
                        <a:t>Milestone 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5484005"/>
                  </a:ext>
                </a:extLst>
              </a:tr>
            </a:tbl>
          </a:graphicData>
        </a:graphic>
      </p:graphicFrame>
    </p:spTree>
    <p:extLst>
      <p:ext uri="{BB962C8B-B14F-4D97-AF65-F5344CB8AC3E}">
        <p14:creationId xmlns:p14="http://schemas.microsoft.com/office/powerpoint/2010/main" val="6365579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417E-D96A-FB50-8704-6A8BC4785069}"/>
              </a:ext>
            </a:extLst>
          </p:cNvPr>
          <p:cNvSpPr>
            <a:spLocks noGrp="1"/>
          </p:cNvSpPr>
          <p:nvPr>
            <p:ph type="title"/>
          </p:nvPr>
        </p:nvSpPr>
        <p:spPr>
          <a:xfrm>
            <a:off x="336430" y="190500"/>
            <a:ext cx="8980098" cy="893614"/>
          </a:xfrm>
        </p:spPr>
        <p:txBody>
          <a:bodyPr/>
          <a:lstStyle/>
          <a:p>
            <a:r>
              <a:rPr lang="en-US" dirty="0"/>
              <a:t>Milestone</a:t>
            </a:r>
          </a:p>
        </p:txBody>
      </p:sp>
      <p:sp>
        <p:nvSpPr>
          <p:cNvPr id="3" name="Text Placeholder 2">
            <a:extLst>
              <a:ext uri="{FF2B5EF4-FFF2-40B4-BE49-F238E27FC236}">
                <a16:creationId xmlns:a16="http://schemas.microsoft.com/office/drawing/2014/main" id="{97936FE5-C471-F592-B85A-61BAE40AA666}"/>
              </a:ext>
            </a:extLst>
          </p:cNvPr>
          <p:cNvSpPr>
            <a:spLocks noGrp="1"/>
          </p:cNvSpPr>
          <p:nvPr>
            <p:ph type="body" sz="quarter" idx="15"/>
          </p:nvPr>
        </p:nvSpPr>
        <p:spPr>
          <a:xfrm>
            <a:off x="336430" y="1354087"/>
            <a:ext cx="11612609" cy="5086469"/>
          </a:xfrm>
        </p:spPr>
        <p:txBody>
          <a:bodyPr/>
          <a:lstStyle/>
          <a:p>
            <a:pPr lvl="1"/>
            <a:r>
              <a:rPr lang="en-US" dirty="0"/>
              <a:t>A significant </a:t>
            </a:r>
            <a:r>
              <a:rPr lang="en-US" b="1" dirty="0"/>
              <a:t>point in the development </a:t>
            </a:r>
            <a:r>
              <a:rPr lang="en-US" dirty="0"/>
              <a:t>of </a:t>
            </a:r>
            <a:r>
              <a:rPr lang="en-US" b="1" dirty="0"/>
              <a:t>specific competencies</a:t>
            </a:r>
            <a:r>
              <a:rPr lang="en-US" dirty="0"/>
              <a:t>, which describes the performance level trainees are expected to demonstrate for knowledge, skills, attitudes, and/or behaviors.</a:t>
            </a:r>
          </a:p>
        </p:txBody>
      </p:sp>
      <p:sp>
        <p:nvSpPr>
          <p:cNvPr id="7" name="TextBox 6">
            <a:extLst>
              <a:ext uri="{FF2B5EF4-FFF2-40B4-BE49-F238E27FC236}">
                <a16:creationId xmlns:a16="http://schemas.microsoft.com/office/drawing/2014/main" id="{B09D88CB-7F25-A605-EE38-7CFFD159870F}"/>
              </a:ext>
            </a:extLst>
          </p:cNvPr>
          <p:cNvSpPr txBox="1"/>
          <p:nvPr/>
        </p:nvSpPr>
        <p:spPr>
          <a:xfrm>
            <a:off x="5851277" y="3053834"/>
            <a:ext cx="6097836" cy="35394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200" b="1" dirty="0">
                <a:latin typeface="+mn-lt"/>
              </a:rPr>
              <a:t>Adheres to posted speed limits</a:t>
            </a:r>
          </a:p>
          <a:p>
            <a:pPr marL="514350" indent="-514350">
              <a:buFont typeface="+mj-lt"/>
              <a:buAutoNum type="arabicPeriod"/>
            </a:pPr>
            <a:r>
              <a:rPr lang="en-US" sz="3200" dirty="0">
                <a:latin typeface="+mn-lt"/>
              </a:rPr>
              <a:t>Does not exceed the speed limit</a:t>
            </a:r>
          </a:p>
          <a:p>
            <a:pPr marL="514350" indent="-514350">
              <a:buFont typeface="+mj-lt"/>
              <a:buAutoNum type="arabicPeriod"/>
            </a:pPr>
            <a:r>
              <a:rPr lang="en-US" sz="3200" dirty="0">
                <a:latin typeface="+mn-lt"/>
              </a:rPr>
              <a:t>Maintains speeds between the minimum and maximum for the road</a:t>
            </a:r>
          </a:p>
          <a:p>
            <a:pPr marL="514350" indent="-514350">
              <a:buFont typeface="+mj-lt"/>
              <a:buAutoNum type="arabicPeriod"/>
            </a:pPr>
            <a:r>
              <a:rPr lang="en-US" sz="3200" dirty="0">
                <a:latin typeface="+mn-lt"/>
              </a:rPr>
              <a:t>Maintains a constant safe speed with the flow of traffic</a:t>
            </a:r>
          </a:p>
        </p:txBody>
      </p:sp>
      <p:pic>
        <p:nvPicPr>
          <p:cNvPr id="9" name="Picture 8" descr="A close-up of a speedometer&#10;&#10;Description automatically generated">
            <a:extLst>
              <a:ext uri="{FF2B5EF4-FFF2-40B4-BE49-F238E27FC236}">
                <a16:creationId xmlns:a16="http://schemas.microsoft.com/office/drawing/2014/main" id="{31495F85-027A-C2C7-2961-5E7CE5CDC7F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6550" y="3053834"/>
            <a:ext cx="5420499" cy="3613666"/>
          </a:xfrm>
          <a:prstGeom prst="rect">
            <a:avLst/>
          </a:prstGeom>
        </p:spPr>
      </p:pic>
    </p:spTree>
    <p:extLst>
      <p:ext uri="{BB962C8B-B14F-4D97-AF65-F5344CB8AC3E}">
        <p14:creationId xmlns:p14="http://schemas.microsoft.com/office/powerpoint/2010/main" val="26926612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2B71-E143-5C91-FE6C-C2E50581368B}"/>
              </a:ext>
            </a:extLst>
          </p:cNvPr>
          <p:cNvSpPr>
            <a:spLocks noGrp="1"/>
          </p:cNvSpPr>
          <p:nvPr>
            <p:ph type="title"/>
          </p:nvPr>
        </p:nvSpPr>
        <p:spPr/>
        <p:txBody>
          <a:bodyPr/>
          <a:lstStyle/>
          <a:p>
            <a:r>
              <a:rPr lang="en-US" dirty="0"/>
              <a:t>PC2 Milestones</a:t>
            </a:r>
          </a:p>
        </p:txBody>
      </p:sp>
      <p:sp>
        <p:nvSpPr>
          <p:cNvPr id="3" name="Rectangle 2">
            <a:extLst>
              <a:ext uri="{FF2B5EF4-FFF2-40B4-BE49-F238E27FC236}">
                <a16:creationId xmlns:a16="http://schemas.microsoft.com/office/drawing/2014/main" id="{D07CC1A9-3791-2EA9-3D06-927107158DD1}"/>
              </a:ext>
            </a:extLst>
          </p:cNvPr>
          <p:cNvSpPr/>
          <p:nvPr/>
        </p:nvSpPr>
        <p:spPr>
          <a:xfrm>
            <a:off x="609600" y="2045373"/>
            <a:ext cx="2228850" cy="1631214"/>
          </a:xfrm>
          <a:prstGeom prst="rect">
            <a:avLst/>
          </a:prstGeom>
          <a:ln w="57150"/>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mn-lt"/>
                <a:ea typeface="+mn-ea"/>
                <a:cs typeface="+mn-cs"/>
                <a:sym typeface="Calibri"/>
              </a:rPr>
              <a:t>EPA1</a:t>
            </a:r>
          </a:p>
          <a:p>
            <a:pPr marL="0" marR="0" indent="0" algn="ctr"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mn-lt"/>
                <a:ea typeface="+mn-ea"/>
                <a:cs typeface="+mn-cs"/>
                <a:sym typeface="Calibri"/>
              </a:rPr>
              <a:t>Gather a History and Perform a Physical Examination</a:t>
            </a:r>
          </a:p>
        </p:txBody>
      </p:sp>
      <p:sp>
        <p:nvSpPr>
          <p:cNvPr id="4" name="Rectangle 3">
            <a:extLst>
              <a:ext uri="{FF2B5EF4-FFF2-40B4-BE49-F238E27FC236}">
                <a16:creationId xmlns:a16="http://schemas.microsoft.com/office/drawing/2014/main" id="{723D657F-C169-7D96-86C5-B10EF3D7CBAD}"/>
              </a:ext>
            </a:extLst>
          </p:cNvPr>
          <p:cNvSpPr/>
          <p:nvPr/>
        </p:nvSpPr>
        <p:spPr>
          <a:xfrm>
            <a:off x="609600" y="4059023"/>
            <a:ext cx="2228850" cy="1631214"/>
          </a:xfrm>
          <a:prstGeom prst="rect">
            <a:avLst/>
          </a:prstGeom>
          <a:ln w="57150"/>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mn-lt"/>
                <a:ea typeface="+mn-ea"/>
                <a:cs typeface="+mn-cs"/>
                <a:sym typeface="Calibri"/>
              </a:rPr>
              <a:t>EPA2</a:t>
            </a:r>
          </a:p>
          <a:p>
            <a:pPr marL="0" marR="0" indent="0" algn="ctr"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mn-lt"/>
                <a:ea typeface="+mn-ea"/>
                <a:cs typeface="+mn-cs"/>
                <a:sym typeface="Calibri"/>
              </a:rPr>
              <a:t>Prioritize a Differential Diagnosis Following a Clinical Encounter</a:t>
            </a:r>
          </a:p>
        </p:txBody>
      </p:sp>
      <p:graphicFrame>
        <p:nvGraphicFramePr>
          <p:cNvPr id="5" name="Table 4">
            <a:extLst>
              <a:ext uri="{FF2B5EF4-FFF2-40B4-BE49-F238E27FC236}">
                <a16:creationId xmlns:a16="http://schemas.microsoft.com/office/drawing/2014/main" id="{7544BCA4-B28F-F2CA-5150-07B923E8012F}"/>
              </a:ext>
            </a:extLst>
          </p:cNvPr>
          <p:cNvGraphicFramePr>
            <a:graphicFrameLocks noGrp="1"/>
          </p:cNvGraphicFramePr>
          <p:nvPr>
            <p:extLst>
              <p:ext uri="{D42A27DB-BD31-4B8C-83A1-F6EECF244321}">
                <p14:modId xmlns:p14="http://schemas.microsoft.com/office/powerpoint/2010/main" val="1976242039"/>
              </p:ext>
            </p:extLst>
          </p:nvPr>
        </p:nvGraphicFramePr>
        <p:xfrm>
          <a:off x="3174998" y="1272540"/>
          <a:ext cx="8731252" cy="5394960"/>
        </p:xfrm>
        <a:graphic>
          <a:graphicData uri="http://schemas.openxmlformats.org/drawingml/2006/table">
            <a:tbl>
              <a:tblPr firstRow="1" bandRow="1">
                <a:tableStyleId>{5C22544A-7EE6-4342-B048-85BDC9FD1C3A}</a:tableStyleId>
              </a:tblPr>
              <a:tblGrid>
                <a:gridCol w="2182813">
                  <a:extLst>
                    <a:ext uri="{9D8B030D-6E8A-4147-A177-3AD203B41FA5}">
                      <a16:colId xmlns:a16="http://schemas.microsoft.com/office/drawing/2014/main" val="2182344042"/>
                    </a:ext>
                  </a:extLst>
                </a:gridCol>
                <a:gridCol w="2182813">
                  <a:extLst>
                    <a:ext uri="{9D8B030D-6E8A-4147-A177-3AD203B41FA5}">
                      <a16:colId xmlns:a16="http://schemas.microsoft.com/office/drawing/2014/main" val="760227688"/>
                    </a:ext>
                  </a:extLst>
                </a:gridCol>
                <a:gridCol w="2182813">
                  <a:extLst>
                    <a:ext uri="{9D8B030D-6E8A-4147-A177-3AD203B41FA5}">
                      <a16:colId xmlns:a16="http://schemas.microsoft.com/office/drawing/2014/main" val="705346003"/>
                    </a:ext>
                  </a:extLst>
                </a:gridCol>
                <a:gridCol w="2182813">
                  <a:extLst>
                    <a:ext uri="{9D8B030D-6E8A-4147-A177-3AD203B41FA5}">
                      <a16:colId xmlns:a16="http://schemas.microsoft.com/office/drawing/2014/main" val="410787239"/>
                    </a:ext>
                  </a:extLst>
                </a:gridCol>
              </a:tblGrid>
              <a:tr h="37084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PC2: Gather essential and accurate information about patients and their conditions through history-taking, physical examination, and the use of laboratory data, imaging, and other tests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16866817"/>
                  </a:ext>
                </a:extLst>
              </a:tr>
              <a:tr h="370840">
                <a:tc>
                  <a:txBody>
                    <a:bodyPr/>
                    <a:lstStyle/>
                    <a:p>
                      <a:pPr algn="ctr"/>
                      <a:r>
                        <a:rPr lang="en-US" dirty="0"/>
                        <a:t>Does not collect accurate historical data</a:t>
                      </a:r>
                    </a:p>
                  </a:txBody>
                  <a:tcPr/>
                </a:tc>
                <a:tc>
                  <a:txBody>
                    <a:bodyPr/>
                    <a:lstStyle/>
                    <a:p>
                      <a:pPr algn="ctr"/>
                      <a:r>
                        <a:rPr lang="en-US" dirty="0"/>
                        <a:t>Gathers excessive or incomplete data</a:t>
                      </a:r>
                    </a:p>
                    <a:p>
                      <a:pPr algn="ctr"/>
                      <a:r>
                        <a:rPr lang="en-US" dirty="0"/>
                        <a:t>Does not deviate from a template</a:t>
                      </a:r>
                    </a:p>
                  </a:txBody>
                  <a:tcPr/>
                </a:tc>
                <a:tc>
                  <a:txBody>
                    <a:bodyPr/>
                    <a:lstStyle/>
                    <a:p>
                      <a:pPr algn="ctr"/>
                      <a:r>
                        <a:rPr lang="en-US" dirty="0"/>
                        <a:t>Uses logical progression of prioritized questions</a:t>
                      </a:r>
                    </a:p>
                  </a:txBody>
                  <a:tcPr/>
                </a:tc>
                <a:tc>
                  <a:txBody>
                    <a:bodyPr/>
                    <a:lstStyle/>
                    <a:p>
                      <a:pPr algn="ctr"/>
                      <a:r>
                        <a:rPr lang="en-US" dirty="0"/>
                        <a:t>Obtains a complete and accurate history in an organized fashion.</a:t>
                      </a:r>
                    </a:p>
                  </a:txBody>
                  <a:tcPr/>
                </a:tc>
                <a:extLst>
                  <a:ext uri="{0D108BD9-81ED-4DB2-BD59-A6C34878D82A}">
                    <a16:rowId xmlns:a16="http://schemas.microsoft.com/office/drawing/2014/main" val="1685217966"/>
                  </a:ext>
                </a:extLst>
              </a:tr>
              <a:tr h="370840">
                <a:tc>
                  <a:txBody>
                    <a:bodyPr/>
                    <a:lstStyle/>
                    <a:p>
                      <a:pPr algn="ctr"/>
                      <a:r>
                        <a:rPr lang="en-US" dirty="0"/>
                        <a:t>Incorrectly performs basic physical exam maneuvers</a:t>
                      </a:r>
                    </a:p>
                  </a:txBody>
                  <a:tcPr/>
                </a:tc>
                <a:tc>
                  <a:txBody>
                    <a:bodyPr/>
                    <a:lstStyle/>
                    <a:p>
                      <a:pPr algn="ctr"/>
                      <a:r>
                        <a:rPr lang="en-US" dirty="0"/>
                        <a:t>Performs basic exam maneuvers correctly but misses key findings</a:t>
                      </a:r>
                    </a:p>
                  </a:txBody>
                  <a:tcPr/>
                </a:tc>
                <a:tc>
                  <a:txBody>
                    <a:bodyPr/>
                    <a:lstStyle/>
                    <a:p>
                      <a:pPr algn="ctr"/>
                      <a:r>
                        <a:rPr lang="en-US" dirty="0"/>
                        <a:t>Targets the exam to areas necessary for the encounter</a:t>
                      </a:r>
                    </a:p>
                    <a:p>
                      <a:pPr algn="ctr"/>
                      <a:r>
                        <a:rPr lang="en-US" dirty="0"/>
                        <a:t>Identifies and describes normal findings</a:t>
                      </a:r>
                    </a:p>
                  </a:txBody>
                  <a:tcPr/>
                </a:tc>
                <a:tc>
                  <a:txBody>
                    <a:bodyPr/>
                    <a:lstStyle/>
                    <a:p>
                      <a:pPr algn="ctr"/>
                      <a:r>
                        <a:rPr lang="en-US" dirty="0"/>
                        <a:t>Performs an accurate exam in logical and fluid sequence</a:t>
                      </a:r>
                    </a:p>
                    <a:p>
                      <a:pPr algn="ctr"/>
                      <a:r>
                        <a:rPr lang="en-US" dirty="0"/>
                        <a:t>Identifies and describes normal and abnormal findings</a:t>
                      </a:r>
                    </a:p>
                  </a:txBody>
                  <a:tcPr/>
                </a:tc>
                <a:extLst>
                  <a:ext uri="{0D108BD9-81ED-4DB2-BD59-A6C34878D82A}">
                    <a16:rowId xmlns:a16="http://schemas.microsoft.com/office/drawing/2014/main" val="2032667580"/>
                  </a:ext>
                </a:extLst>
              </a:tr>
              <a:tr h="370840">
                <a:tc>
                  <a:txBody>
                    <a:bodyPr/>
                    <a:lstStyle/>
                    <a:p>
                      <a:pPr algn="ctr"/>
                      <a:r>
                        <a:rPr lang="en-US" dirty="0"/>
                        <a:t>Cannot gather or synthesize data</a:t>
                      </a:r>
                    </a:p>
                  </a:txBody>
                  <a:tcPr/>
                </a:tc>
                <a:tc>
                  <a:txBody>
                    <a:bodyPr/>
                    <a:lstStyle/>
                    <a:p>
                      <a:pPr algn="ctr"/>
                      <a:r>
                        <a:rPr lang="en-US" dirty="0"/>
                        <a:t>Struggles to filter and prioritize sources of data</a:t>
                      </a:r>
                    </a:p>
                  </a:txBody>
                  <a:tcPr/>
                </a:tc>
                <a:tc>
                  <a:txBody>
                    <a:bodyPr/>
                    <a:lstStyle/>
                    <a:p>
                      <a:pPr algn="ctr"/>
                      <a:r>
                        <a:rPr lang="en-US" dirty="0"/>
                        <a:t>Gathers appropriate data bases on initial diagnostic hypotheses</a:t>
                      </a:r>
                    </a:p>
                  </a:txBody>
                  <a:tcPr/>
                </a:tc>
                <a:tc>
                  <a:txBody>
                    <a:bodyPr/>
                    <a:lstStyle/>
                    <a:p>
                      <a:pPr algn="ctr"/>
                      <a:r>
                        <a:rPr lang="en-US" dirty="0"/>
                        <a:t>Gathers information across multiple sources in a hypothesis-driven fashion</a:t>
                      </a:r>
                    </a:p>
                  </a:txBody>
                  <a:tcPr/>
                </a:tc>
                <a:extLst>
                  <a:ext uri="{0D108BD9-81ED-4DB2-BD59-A6C34878D82A}">
                    <a16:rowId xmlns:a16="http://schemas.microsoft.com/office/drawing/2014/main" val="3040223200"/>
                  </a:ext>
                </a:extLst>
              </a:tr>
            </a:tbl>
          </a:graphicData>
        </a:graphic>
      </p:graphicFrame>
      <p:sp>
        <p:nvSpPr>
          <p:cNvPr id="6" name="Rectangle 5">
            <a:extLst>
              <a:ext uri="{FF2B5EF4-FFF2-40B4-BE49-F238E27FC236}">
                <a16:creationId xmlns:a16="http://schemas.microsoft.com/office/drawing/2014/main" id="{179EF134-02AE-DAE7-D838-9374114D2357}"/>
              </a:ext>
            </a:extLst>
          </p:cNvPr>
          <p:cNvSpPr/>
          <p:nvPr/>
        </p:nvSpPr>
        <p:spPr>
          <a:xfrm>
            <a:off x="3155948" y="2298976"/>
            <a:ext cx="8769352" cy="1130024"/>
          </a:xfrm>
          <a:prstGeom prst="rect">
            <a:avLst/>
          </a:prstGeom>
          <a:noFill/>
          <a:ln w="57150"/>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rgbClr val="000000"/>
              </a:solidFill>
              <a:effectLst/>
              <a:uFillTx/>
              <a:latin typeface="+mn-lt"/>
              <a:ea typeface="+mn-ea"/>
              <a:cs typeface="+mn-cs"/>
              <a:sym typeface="Calibri"/>
            </a:endParaRPr>
          </a:p>
        </p:txBody>
      </p:sp>
      <p:sp>
        <p:nvSpPr>
          <p:cNvPr id="7" name="Rectangle 6">
            <a:extLst>
              <a:ext uri="{FF2B5EF4-FFF2-40B4-BE49-F238E27FC236}">
                <a16:creationId xmlns:a16="http://schemas.microsoft.com/office/drawing/2014/main" id="{BBB924A7-EFB3-898A-B069-FB25CC11363C}"/>
              </a:ext>
            </a:extLst>
          </p:cNvPr>
          <p:cNvSpPr/>
          <p:nvPr/>
        </p:nvSpPr>
        <p:spPr>
          <a:xfrm>
            <a:off x="3155948" y="3494011"/>
            <a:ext cx="8769352" cy="1691640"/>
          </a:xfrm>
          <a:prstGeom prst="rect">
            <a:avLst/>
          </a:prstGeom>
          <a:noFill/>
          <a:ln w="57150"/>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rgbClr val="000000"/>
              </a:solidFill>
              <a:effectLst/>
              <a:uFillTx/>
              <a:latin typeface="+mn-lt"/>
              <a:ea typeface="+mn-ea"/>
              <a:cs typeface="+mn-cs"/>
              <a:sym typeface="Calibri"/>
            </a:endParaRPr>
          </a:p>
        </p:txBody>
      </p:sp>
      <p:sp>
        <p:nvSpPr>
          <p:cNvPr id="8" name="Rectangle 7">
            <a:extLst>
              <a:ext uri="{FF2B5EF4-FFF2-40B4-BE49-F238E27FC236}">
                <a16:creationId xmlns:a16="http://schemas.microsoft.com/office/drawing/2014/main" id="{6580BC39-ABAA-5A30-02F9-C6AB51344FF5}"/>
              </a:ext>
            </a:extLst>
          </p:cNvPr>
          <p:cNvSpPr/>
          <p:nvPr/>
        </p:nvSpPr>
        <p:spPr>
          <a:xfrm>
            <a:off x="3155948" y="5244465"/>
            <a:ext cx="8769352" cy="1371600"/>
          </a:xfrm>
          <a:prstGeom prst="rect">
            <a:avLst/>
          </a:prstGeom>
          <a:noFill/>
          <a:ln w="57150">
            <a:solidFill>
              <a:schemeClr val="accent6"/>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6715151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AB666-126C-EA9A-7D05-64780F1D348C}"/>
              </a:ext>
            </a:extLst>
          </p:cNvPr>
          <p:cNvSpPr>
            <a:spLocks noGrp="1"/>
          </p:cNvSpPr>
          <p:nvPr>
            <p:ph type="title"/>
          </p:nvPr>
        </p:nvSpPr>
        <p:spPr/>
        <p:txBody>
          <a:bodyPr/>
          <a:lstStyle/>
          <a:p>
            <a:r>
              <a:rPr lang="en-US" dirty="0"/>
              <a:t>Competence</a:t>
            </a:r>
          </a:p>
        </p:txBody>
      </p:sp>
      <p:sp>
        <p:nvSpPr>
          <p:cNvPr id="3" name="Text Placeholder 2">
            <a:extLst>
              <a:ext uri="{FF2B5EF4-FFF2-40B4-BE49-F238E27FC236}">
                <a16:creationId xmlns:a16="http://schemas.microsoft.com/office/drawing/2014/main" id="{FB3C55C9-DE53-0C79-C3AA-E6D850A63235}"/>
              </a:ext>
            </a:extLst>
          </p:cNvPr>
          <p:cNvSpPr>
            <a:spLocks noGrp="1"/>
          </p:cNvSpPr>
          <p:nvPr>
            <p:ph type="body" sz="quarter" idx="15"/>
          </p:nvPr>
        </p:nvSpPr>
        <p:spPr/>
        <p:txBody>
          <a:bodyPr/>
          <a:lstStyle/>
          <a:p>
            <a:pPr lvl="1"/>
            <a:r>
              <a:rPr lang="en-US" dirty="0"/>
              <a:t>The array of abilities across multiple domains or aspects of performance in a certain context. Statements about competence require descriptive qualifiers to define the </a:t>
            </a:r>
            <a:r>
              <a:rPr lang="en-US" b="1" dirty="0"/>
              <a:t>relevant abilities</a:t>
            </a:r>
            <a:r>
              <a:rPr lang="en-US" dirty="0"/>
              <a:t>, </a:t>
            </a:r>
            <a:r>
              <a:rPr lang="en-US" b="1" dirty="0"/>
              <a:t>context</a:t>
            </a:r>
            <a:r>
              <a:rPr lang="en-US" dirty="0"/>
              <a:t>, and </a:t>
            </a:r>
            <a:r>
              <a:rPr lang="en-US" b="1" dirty="0"/>
              <a:t>stage of training</a:t>
            </a:r>
            <a:r>
              <a:rPr lang="en-US" dirty="0"/>
              <a:t>. Competence is multi-dimensional and dynamic.</a:t>
            </a:r>
          </a:p>
        </p:txBody>
      </p:sp>
      <p:sp>
        <p:nvSpPr>
          <p:cNvPr id="4" name="Oval 3">
            <a:extLst>
              <a:ext uri="{FF2B5EF4-FFF2-40B4-BE49-F238E27FC236}">
                <a16:creationId xmlns:a16="http://schemas.microsoft.com/office/drawing/2014/main" id="{50439068-B52E-2EDE-A116-4887FAFF5689}"/>
              </a:ext>
            </a:extLst>
          </p:cNvPr>
          <p:cNvSpPr/>
          <p:nvPr/>
        </p:nvSpPr>
        <p:spPr>
          <a:xfrm>
            <a:off x="3788229" y="2187371"/>
            <a:ext cx="3156857" cy="548640"/>
          </a:xfrm>
          <a:prstGeom prst="ellipse">
            <a:avLst/>
          </a:prstGeom>
          <a:noFill/>
          <a:ln w="5715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cxnSp>
        <p:nvCxnSpPr>
          <p:cNvPr id="6" name="Straight Connector 5">
            <a:extLst>
              <a:ext uri="{FF2B5EF4-FFF2-40B4-BE49-F238E27FC236}">
                <a16:creationId xmlns:a16="http://schemas.microsoft.com/office/drawing/2014/main" id="{962AF10D-8BAE-168C-1696-74C124A2BE5B}"/>
              </a:ext>
            </a:extLst>
          </p:cNvPr>
          <p:cNvCxnSpPr>
            <a:cxnSpLocks/>
            <a:stCxn id="4" idx="4"/>
            <a:endCxn id="8" idx="0"/>
          </p:cNvCxnSpPr>
          <p:nvPr/>
        </p:nvCxnSpPr>
        <p:spPr>
          <a:xfrm flipH="1">
            <a:off x="2683329" y="2736011"/>
            <a:ext cx="2683329" cy="1260573"/>
          </a:xfrm>
          <a:prstGeom prst="line">
            <a:avLst/>
          </a:prstGeom>
          <a:noFill/>
          <a:ln w="5715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8" name="TextBox 7">
            <a:extLst>
              <a:ext uri="{FF2B5EF4-FFF2-40B4-BE49-F238E27FC236}">
                <a16:creationId xmlns:a16="http://schemas.microsoft.com/office/drawing/2014/main" id="{01171107-9AC5-7F60-18CE-EB1E78A837FF}"/>
              </a:ext>
            </a:extLst>
          </p:cNvPr>
          <p:cNvSpPr txBox="1"/>
          <p:nvPr/>
        </p:nvSpPr>
        <p:spPr>
          <a:xfrm>
            <a:off x="152400" y="3996584"/>
            <a:ext cx="5061857"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414141"/>
                </a:solidFill>
                <a:effectLst/>
                <a:uFillTx/>
                <a:latin typeface="Arial"/>
                <a:ea typeface="Arial"/>
                <a:cs typeface="Arial"/>
                <a:sym typeface="Arial"/>
              </a:rPr>
              <a:t>Specific EPAs</a:t>
            </a:r>
          </a:p>
        </p:txBody>
      </p:sp>
      <p:sp>
        <p:nvSpPr>
          <p:cNvPr id="11" name="Oval 10">
            <a:extLst>
              <a:ext uri="{FF2B5EF4-FFF2-40B4-BE49-F238E27FC236}">
                <a16:creationId xmlns:a16="http://schemas.microsoft.com/office/drawing/2014/main" id="{6C9E8CA7-7CDD-A2F0-0C3E-4F9C46EF4D88}"/>
              </a:ext>
            </a:extLst>
          </p:cNvPr>
          <p:cNvSpPr/>
          <p:nvPr/>
        </p:nvSpPr>
        <p:spPr>
          <a:xfrm>
            <a:off x="6725285" y="2187371"/>
            <a:ext cx="1735669" cy="548640"/>
          </a:xfrm>
          <a:prstGeom prst="ellipse">
            <a:avLst/>
          </a:prstGeom>
          <a:noFill/>
          <a:ln w="5715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cxnSp>
        <p:nvCxnSpPr>
          <p:cNvPr id="12" name="Straight Connector 11">
            <a:extLst>
              <a:ext uri="{FF2B5EF4-FFF2-40B4-BE49-F238E27FC236}">
                <a16:creationId xmlns:a16="http://schemas.microsoft.com/office/drawing/2014/main" id="{A93152C3-0A87-0A16-3E59-A27D632D64DB}"/>
              </a:ext>
            </a:extLst>
          </p:cNvPr>
          <p:cNvCxnSpPr>
            <a:cxnSpLocks/>
            <a:stCxn id="11" idx="4"/>
            <a:endCxn id="13" idx="0"/>
          </p:cNvCxnSpPr>
          <p:nvPr/>
        </p:nvCxnSpPr>
        <p:spPr>
          <a:xfrm flipH="1">
            <a:off x="6148904" y="2736011"/>
            <a:ext cx="1444216" cy="1690141"/>
          </a:xfrm>
          <a:prstGeom prst="line">
            <a:avLst/>
          </a:prstGeom>
          <a:noFill/>
          <a:ln w="5715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3" name="TextBox 12">
            <a:extLst>
              <a:ext uri="{FF2B5EF4-FFF2-40B4-BE49-F238E27FC236}">
                <a16:creationId xmlns:a16="http://schemas.microsoft.com/office/drawing/2014/main" id="{4B4112C8-CB6E-B351-F9BC-9DFF7FFF5C01}"/>
              </a:ext>
            </a:extLst>
          </p:cNvPr>
          <p:cNvSpPr txBox="1"/>
          <p:nvPr/>
        </p:nvSpPr>
        <p:spPr>
          <a:xfrm>
            <a:off x="3836853" y="4426152"/>
            <a:ext cx="4624101"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414141"/>
                </a:solidFill>
                <a:effectLst/>
                <a:uFillTx/>
                <a:latin typeface="Arial"/>
                <a:ea typeface="Arial"/>
                <a:cs typeface="Arial"/>
                <a:sym typeface="Arial"/>
              </a:rPr>
              <a:t>Level of supervision</a:t>
            </a:r>
          </a:p>
          <a:p>
            <a:pPr marL="0" marR="0" indent="0" algn="ctr" defTabSz="914400" rtl="0" fontAlgn="auto" latinLnBrk="0" hangingPunct="0">
              <a:lnSpc>
                <a:spcPct val="100000"/>
              </a:lnSpc>
              <a:spcBef>
                <a:spcPts val="0"/>
              </a:spcBef>
              <a:spcAft>
                <a:spcPts val="0"/>
              </a:spcAft>
              <a:buClrTx/>
              <a:buSzTx/>
              <a:buFontTx/>
              <a:buNone/>
              <a:tabLst/>
            </a:pPr>
            <a:r>
              <a:rPr lang="en-US" sz="3200" dirty="0"/>
              <a:t>Clinical setting</a:t>
            </a:r>
          </a:p>
          <a:p>
            <a:pPr marL="0" marR="0" indent="0" algn="ctr" defTabSz="914400" rtl="0" fontAlgn="auto" latinLnBrk="0" hangingPunct="0">
              <a:lnSpc>
                <a:spcPct val="100000"/>
              </a:lnSpc>
              <a:spcBef>
                <a:spcPts val="0"/>
              </a:spcBef>
              <a:spcAft>
                <a:spcPts val="0"/>
              </a:spcAft>
              <a:buClrTx/>
              <a:buSzTx/>
              <a:buFontTx/>
              <a:buNone/>
              <a:tabLst/>
            </a:pPr>
            <a:r>
              <a:rPr lang="en-US" sz="3200" dirty="0"/>
              <a:t>Patient complexity</a:t>
            </a:r>
            <a:endParaRPr kumimoji="0" lang="en-US" sz="3200" b="0" i="0" u="none" strike="noStrike" cap="none" spc="0" normalizeH="0" baseline="0" dirty="0">
              <a:ln>
                <a:noFill/>
              </a:ln>
              <a:solidFill>
                <a:srgbClr val="414141"/>
              </a:solidFill>
              <a:effectLst/>
              <a:uFillTx/>
              <a:latin typeface="Arial"/>
              <a:ea typeface="Arial"/>
              <a:cs typeface="Arial"/>
              <a:sym typeface="Arial"/>
            </a:endParaRPr>
          </a:p>
        </p:txBody>
      </p:sp>
      <p:sp>
        <p:nvSpPr>
          <p:cNvPr id="16" name="Oval 15">
            <a:extLst>
              <a:ext uri="{FF2B5EF4-FFF2-40B4-BE49-F238E27FC236}">
                <a16:creationId xmlns:a16="http://schemas.microsoft.com/office/drawing/2014/main" id="{AF130669-171A-1FCA-CA5B-F1A59B580A52}"/>
              </a:ext>
            </a:extLst>
          </p:cNvPr>
          <p:cNvSpPr/>
          <p:nvPr/>
        </p:nvSpPr>
        <p:spPr>
          <a:xfrm>
            <a:off x="8792182" y="2187371"/>
            <a:ext cx="1604703" cy="548640"/>
          </a:xfrm>
          <a:prstGeom prst="ellipse">
            <a:avLst/>
          </a:prstGeom>
          <a:noFill/>
          <a:ln w="5715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cxnSp>
        <p:nvCxnSpPr>
          <p:cNvPr id="17" name="Straight Connector 16">
            <a:extLst>
              <a:ext uri="{FF2B5EF4-FFF2-40B4-BE49-F238E27FC236}">
                <a16:creationId xmlns:a16="http://schemas.microsoft.com/office/drawing/2014/main" id="{D4AB2264-4D46-73D3-ABE4-E1EC3A360EB3}"/>
              </a:ext>
            </a:extLst>
          </p:cNvPr>
          <p:cNvCxnSpPr>
            <a:cxnSpLocks/>
            <a:stCxn id="16" idx="4"/>
            <a:endCxn id="18" idx="0"/>
          </p:cNvCxnSpPr>
          <p:nvPr/>
        </p:nvCxnSpPr>
        <p:spPr>
          <a:xfrm>
            <a:off x="9594534" y="2736011"/>
            <a:ext cx="286340" cy="1385979"/>
          </a:xfrm>
          <a:prstGeom prst="line">
            <a:avLst/>
          </a:prstGeom>
          <a:noFill/>
          <a:ln w="5715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8" name="TextBox 17">
            <a:extLst>
              <a:ext uri="{FF2B5EF4-FFF2-40B4-BE49-F238E27FC236}">
                <a16:creationId xmlns:a16="http://schemas.microsoft.com/office/drawing/2014/main" id="{D8CCF71E-FDFC-51C7-188F-41EB90B0F29A}"/>
              </a:ext>
            </a:extLst>
          </p:cNvPr>
          <p:cNvSpPr txBox="1"/>
          <p:nvPr/>
        </p:nvSpPr>
        <p:spPr>
          <a:xfrm>
            <a:off x="8136831" y="4121990"/>
            <a:ext cx="3488085"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414141"/>
                </a:solidFill>
                <a:effectLst/>
                <a:uFillTx/>
                <a:latin typeface="Arial"/>
                <a:ea typeface="Arial"/>
                <a:cs typeface="Arial"/>
                <a:sym typeface="Arial"/>
              </a:rPr>
              <a:t>3</a:t>
            </a:r>
            <a:r>
              <a:rPr kumimoji="0" lang="en-US" sz="3200" b="0" i="0" u="none" strike="noStrike" cap="none" spc="0" normalizeH="0" baseline="30000" dirty="0">
                <a:ln>
                  <a:noFill/>
                </a:ln>
                <a:solidFill>
                  <a:srgbClr val="414141"/>
                </a:solidFill>
                <a:effectLst/>
                <a:uFillTx/>
                <a:latin typeface="Arial"/>
                <a:ea typeface="Arial"/>
                <a:cs typeface="Arial"/>
                <a:sym typeface="Arial"/>
              </a:rPr>
              <a:t>rd</a:t>
            </a:r>
            <a:r>
              <a:rPr kumimoji="0" lang="en-US" sz="3200" b="0" i="0" u="none" strike="noStrike" cap="none" spc="0" normalizeH="0" baseline="0" dirty="0">
                <a:ln>
                  <a:noFill/>
                </a:ln>
                <a:solidFill>
                  <a:srgbClr val="414141"/>
                </a:solidFill>
                <a:effectLst/>
                <a:uFillTx/>
                <a:latin typeface="Arial"/>
                <a:ea typeface="Arial"/>
                <a:cs typeface="Arial"/>
                <a:sym typeface="Arial"/>
              </a:rPr>
              <a:t> year student</a:t>
            </a:r>
          </a:p>
          <a:p>
            <a:pPr marL="0" marR="0" indent="0" algn="ctr" defTabSz="914400" rtl="0" fontAlgn="auto" latinLnBrk="0" hangingPunct="0">
              <a:lnSpc>
                <a:spcPct val="100000"/>
              </a:lnSpc>
              <a:spcBef>
                <a:spcPts val="0"/>
              </a:spcBef>
              <a:spcAft>
                <a:spcPts val="0"/>
              </a:spcAft>
              <a:buClrTx/>
              <a:buSzTx/>
              <a:buFontTx/>
              <a:buNone/>
              <a:tabLst/>
            </a:pPr>
            <a:r>
              <a:rPr lang="en-US" sz="3200" dirty="0"/>
              <a:t>Sub-intern</a:t>
            </a:r>
          </a:p>
          <a:p>
            <a:pPr marL="0" marR="0" indent="0" algn="ctr"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414141"/>
                </a:solidFill>
                <a:effectLst/>
                <a:uFillTx/>
                <a:latin typeface="Arial"/>
                <a:ea typeface="Arial"/>
                <a:cs typeface="Arial"/>
                <a:sym typeface="Arial"/>
              </a:rPr>
              <a:t>Intern</a:t>
            </a:r>
          </a:p>
          <a:p>
            <a:pPr marL="0" marR="0" indent="0" algn="ctr" defTabSz="914400" rtl="0" fontAlgn="auto" latinLnBrk="0" hangingPunct="0">
              <a:lnSpc>
                <a:spcPct val="100000"/>
              </a:lnSpc>
              <a:spcBef>
                <a:spcPts val="0"/>
              </a:spcBef>
              <a:spcAft>
                <a:spcPts val="0"/>
              </a:spcAft>
              <a:buClrTx/>
              <a:buSzTx/>
              <a:buFontTx/>
              <a:buNone/>
              <a:tabLst/>
            </a:pPr>
            <a:r>
              <a:rPr lang="en-US" sz="3200" dirty="0"/>
              <a:t>Resident</a:t>
            </a:r>
            <a:endParaRPr kumimoji="0" lang="en-US" sz="3200" b="0" i="0" u="none" strike="noStrike" cap="none" spc="0" normalizeH="0" baseline="0" dirty="0">
              <a:ln>
                <a:noFill/>
              </a:ln>
              <a:solidFill>
                <a:srgbClr val="414141"/>
              </a:solidFill>
              <a:effectLst/>
              <a:uFillTx/>
              <a:latin typeface="Arial"/>
              <a:ea typeface="Arial"/>
              <a:cs typeface="Arial"/>
              <a:sym typeface="Arial"/>
            </a:endParaRPr>
          </a:p>
        </p:txBody>
      </p:sp>
    </p:spTree>
    <p:extLst>
      <p:ext uri="{BB962C8B-B14F-4D97-AF65-F5344CB8AC3E}">
        <p14:creationId xmlns:p14="http://schemas.microsoft.com/office/powerpoint/2010/main" val="31993230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1" grpId="0" animBg="1"/>
      <p:bldP spid="13" grpId="0"/>
      <p:bldP spid="16"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FDE2-5D68-8C66-9472-67E5FEC5828B}"/>
              </a:ext>
            </a:extLst>
          </p:cNvPr>
          <p:cNvSpPr>
            <a:spLocks noGrp="1"/>
          </p:cNvSpPr>
          <p:nvPr>
            <p:ph type="title"/>
          </p:nvPr>
        </p:nvSpPr>
        <p:spPr/>
        <p:txBody>
          <a:bodyPr/>
          <a:lstStyle/>
          <a:p>
            <a:r>
              <a:rPr lang="en-US" dirty="0"/>
              <a:t>Learning Objectives</a:t>
            </a:r>
          </a:p>
        </p:txBody>
      </p:sp>
      <p:sp>
        <p:nvSpPr>
          <p:cNvPr id="3" name="Text Placeholder 2">
            <a:extLst>
              <a:ext uri="{FF2B5EF4-FFF2-40B4-BE49-F238E27FC236}">
                <a16:creationId xmlns:a16="http://schemas.microsoft.com/office/drawing/2014/main" id="{7C25A712-F931-D28D-BC94-92566396187B}"/>
              </a:ext>
            </a:extLst>
          </p:cNvPr>
          <p:cNvSpPr>
            <a:spLocks noGrp="1"/>
          </p:cNvSpPr>
          <p:nvPr>
            <p:ph type="body" sz="quarter" idx="15"/>
          </p:nvPr>
        </p:nvSpPr>
        <p:spPr/>
        <p:txBody>
          <a:bodyPr/>
          <a:lstStyle/>
          <a:p>
            <a:r>
              <a:rPr lang="en-US" dirty="0"/>
              <a:t>Describe the principles of CBME</a:t>
            </a:r>
          </a:p>
          <a:p>
            <a:r>
              <a:rPr lang="en-US" dirty="0"/>
              <a:t>Identify the system of assessment that supports CBME</a:t>
            </a:r>
          </a:p>
          <a:p>
            <a:r>
              <a:rPr lang="en-US" dirty="0"/>
              <a:t>Develop a plan to design a new assessment</a:t>
            </a:r>
          </a:p>
          <a:p>
            <a:r>
              <a:rPr lang="en-US" dirty="0"/>
              <a:t>Describe opportunities and challenges to integrating AI into assessment</a:t>
            </a:r>
          </a:p>
          <a:p>
            <a:endParaRPr lang="en-US" dirty="0"/>
          </a:p>
          <a:p>
            <a:endParaRPr lang="en-US" dirty="0"/>
          </a:p>
        </p:txBody>
      </p:sp>
    </p:spTree>
    <p:extLst>
      <p:ext uri="{BB962C8B-B14F-4D97-AF65-F5344CB8AC3E}">
        <p14:creationId xmlns:p14="http://schemas.microsoft.com/office/powerpoint/2010/main" val="422050776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F7EB-F8B4-8B49-6529-2D5ABC343D09}"/>
              </a:ext>
            </a:extLst>
          </p:cNvPr>
          <p:cNvSpPr>
            <a:spLocks noGrp="1"/>
          </p:cNvSpPr>
          <p:nvPr>
            <p:ph type="title"/>
          </p:nvPr>
        </p:nvSpPr>
        <p:spPr/>
        <p:txBody>
          <a:bodyPr/>
          <a:lstStyle/>
          <a:p>
            <a:r>
              <a:rPr lang="en-US" dirty="0"/>
              <a:t>Competence</a:t>
            </a:r>
          </a:p>
        </p:txBody>
      </p:sp>
      <p:graphicFrame>
        <p:nvGraphicFramePr>
          <p:cNvPr id="3" name="Table 2">
            <a:extLst>
              <a:ext uri="{FF2B5EF4-FFF2-40B4-BE49-F238E27FC236}">
                <a16:creationId xmlns:a16="http://schemas.microsoft.com/office/drawing/2014/main" id="{D2B2F37F-8DCB-20A5-3BC5-7B9CEE8F823A}"/>
              </a:ext>
            </a:extLst>
          </p:cNvPr>
          <p:cNvGraphicFramePr>
            <a:graphicFrameLocks noGrp="1"/>
          </p:cNvGraphicFramePr>
          <p:nvPr>
            <p:extLst>
              <p:ext uri="{D42A27DB-BD31-4B8C-83A1-F6EECF244321}">
                <p14:modId xmlns:p14="http://schemas.microsoft.com/office/powerpoint/2010/main" val="88441093"/>
              </p:ext>
            </p:extLst>
          </p:nvPr>
        </p:nvGraphicFramePr>
        <p:xfrm>
          <a:off x="285750" y="1190625"/>
          <a:ext cx="11569820" cy="5353048"/>
        </p:xfrm>
        <a:graphic>
          <a:graphicData uri="http://schemas.openxmlformats.org/drawingml/2006/table">
            <a:tbl>
              <a:tblPr firstRow="1" firstCol="1" bandRow="1">
                <a:tableStyleId>{5C22544A-7EE6-4342-B048-85BDC9FD1C3A}</a:tableStyleId>
              </a:tblPr>
              <a:tblGrid>
                <a:gridCol w="682745">
                  <a:extLst>
                    <a:ext uri="{9D8B030D-6E8A-4147-A177-3AD203B41FA5}">
                      <a16:colId xmlns:a16="http://schemas.microsoft.com/office/drawing/2014/main" val="1960158130"/>
                    </a:ext>
                  </a:extLst>
                </a:gridCol>
                <a:gridCol w="2400300">
                  <a:extLst>
                    <a:ext uri="{9D8B030D-6E8A-4147-A177-3AD203B41FA5}">
                      <a16:colId xmlns:a16="http://schemas.microsoft.com/office/drawing/2014/main" val="2182344042"/>
                    </a:ext>
                  </a:extLst>
                </a:gridCol>
                <a:gridCol w="2828925">
                  <a:extLst>
                    <a:ext uri="{9D8B030D-6E8A-4147-A177-3AD203B41FA5}">
                      <a16:colId xmlns:a16="http://schemas.microsoft.com/office/drawing/2014/main" val="760227688"/>
                    </a:ext>
                  </a:extLst>
                </a:gridCol>
                <a:gridCol w="2828925">
                  <a:extLst>
                    <a:ext uri="{9D8B030D-6E8A-4147-A177-3AD203B41FA5}">
                      <a16:colId xmlns:a16="http://schemas.microsoft.com/office/drawing/2014/main" val="705346003"/>
                    </a:ext>
                  </a:extLst>
                </a:gridCol>
                <a:gridCol w="2828925">
                  <a:extLst>
                    <a:ext uri="{9D8B030D-6E8A-4147-A177-3AD203B41FA5}">
                      <a16:colId xmlns:a16="http://schemas.microsoft.com/office/drawing/2014/main" val="410787239"/>
                    </a:ext>
                  </a:extLst>
                </a:gridCol>
              </a:tblGrid>
              <a:tr h="3662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EPA1: Gather a History and Perform a Physical Examination</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16866817"/>
                  </a:ext>
                </a:extLst>
              </a:tr>
              <a:tr h="1098784">
                <a:tc>
                  <a:txBody>
                    <a:bodyPr/>
                    <a:lstStyle/>
                    <a:p>
                      <a:pPr algn="ctr"/>
                      <a:r>
                        <a:rPr lang="en-US" sz="1600" dirty="0"/>
                        <a:t>PC2</a:t>
                      </a:r>
                    </a:p>
                  </a:txBody>
                  <a:tcPr/>
                </a:tc>
                <a:tc>
                  <a:txBody>
                    <a:bodyPr/>
                    <a:lstStyle/>
                    <a:p>
                      <a:pPr algn="ctr"/>
                      <a:r>
                        <a:rPr lang="en-US" sz="1600" dirty="0"/>
                        <a:t>Does not collect accurate historical data</a:t>
                      </a:r>
                    </a:p>
                  </a:txBody>
                  <a:tcPr/>
                </a:tc>
                <a:tc>
                  <a:txBody>
                    <a:bodyPr/>
                    <a:lstStyle/>
                    <a:p>
                      <a:pPr algn="ctr"/>
                      <a:r>
                        <a:rPr lang="en-US" sz="1600" dirty="0"/>
                        <a:t>Gathers excessive or incomplete data</a:t>
                      </a:r>
                    </a:p>
                    <a:p>
                      <a:pPr algn="ctr"/>
                      <a:r>
                        <a:rPr lang="en-US" sz="1600" dirty="0"/>
                        <a:t>Does not deviate from a template</a:t>
                      </a:r>
                    </a:p>
                  </a:txBody>
                  <a:tcPr/>
                </a:tc>
                <a:tc>
                  <a:txBody>
                    <a:bodyPr/>
                    <a:lstStyle/>
                    <a:p>
                      <a:pPr algn="ctr"/>
                      <a:r>
                        <a:rPr lang="en-US" sz="1600" dirty="0"/>
                        <a:t>Uses logical progression of prioritized questions</a:t>
                      </a:r>
                    </a:p>
                  </a:txBody>
                  <a:tcPr/>
                </a:tc>
                <a:tc>
                  <a:txBody>
                    <a:bodyPr/>
                    <a:lstStyle/>
                    <a:p>
                      <a:pPr algn="ctr"/>
                      <a:r>
                        <a:rPr lang="en-US" sz="1600" dirty="0"/>
                        <a:t>Obtains a complete and accurate history in an organized fashion.</a:t>
                      </a:r>
                    </a:p>
                  </a:txBody>
                  <a:tcPr/>
                </a:tc>
                <a:extLst>
                  <a:ext uri="{0D108BD9-81ED-4DB2-BD59-A6C34878D82A}">
                    <a16:rowId xmlns:a16="http://schemas.microsoft.com/office/drawing/2014/main" val="1685217966"/>
                  </a:ext>
                </a:extLst>
              </a:tr>
              <a:tr h="1352349">
                <a:tc>
                  <a:txBody>
                    <a:bodyPr/>
                    <a:lstStyle/>
                    <a:p>
                      <a:pPr algn="ctr"/>
                      <a:r>
                        <a:rPr lang="en-US" sz="1600" dirty="0"/>
                        <a:t>PC2</a:t>
                      </a:r>
                    </a:p>
                  </a:txBody>
                  <a:tcPr/>
                </a:tc>
                <a:tc>
                  <a:txBody>
                    <a:bodyPr/>
                    <a:lstStyle/>
                    <a:p>
                      <a:pPr algn="ctr"/>
                      <a:r>
                        <a:rPr lang="en-US" sz="1600" dirty="0"/>
                        <a:t>Incorrectly performs basic physical exam maneuvers</a:t>
                      </a:r>
                    </a:p>
                  </a:txBody>
                  <a:tcPr/>
                </a:tc>
                <a:tc>
                  <a:txBody>
                    <a:bodyPr/>
                    <a:lstStyle/>
                    <a:p>
                      <a:pPr algn="ctr"/>
                      <a:r>
                        <a:rPr lang="en-US" sz="1600" dirty="0"/>
                        <a:t>Performs basic exam maneuvers correctly but misses key findings</a:t>
                      </a:r>
                    </a:p>
                  </a:txBody>
                  <a:tcPr/>
                </a:tc>
                <a:tc>
                  <a:txBody>
                    <a:bodyPr/>
                    <a:lstStyle/>
                    <a:p>
                      <a:pPr algn="ctr"/>
                      <a:r>
                        <a:rPr lang="en-US" sz="1600" dirty="0"/>
                        <a:t>Targets the exam to areas necessary for the encounter</a:t>
                      </a:r>
                    </a:p>
                    <a:p>
                      <a:pPr algn="ctr"/>
                      <a:r>
                        <a:rPr lang="en-US" sz="1600" dirty="0"/>
                        <a:t>Identifies and describes normal findings</a:t>
                      </a:r>
                    </a:p>
                  </a:txBody>
                  <a:tcPr/>
                </a:tc>
                <a:tc>
                  <a:txBody>
                    <a:bodyPr/>
                    <a:lstStyle/>
                    <a:p>
                      <a:pPr algn="ctr"/>
                      <a:r>
                        <a:rPr lang="en-US" sz="1600" dirty="0"/>
                        <a:t>Performs an accurate exam in logical and fluid sequence</a:t>
                      </a:r>
                    </a:p>
                    <a:p>
                      <a:pPr algn="ctr"/>
                      <a:r>
                        <a:rPr lang="en-US" sz="1600" dirty="0"/>
                        <a:t>Identifies and describes normal and abnormal findings</a:t>
                      </a:r>
                    </a:p>
                  </a:txBody>
                  <a:tcPr/>
                </a:tc>
                <a:extLst>
                  <a:ext uri="{0D108BD9-81ED-4DB2-BD59-A6C34878D82A}">
                    <a16:rowId xmlns:a16="http://schemas.microsoft.com/office/drawing/2014/main" val="2032667580"/>
                  </a:ext>
                </a:extLst>
              </a:tr>
              <a:tr h="845218">
                <a:tc>
                  <a:txBody>
                    <a:bodyPr/>
                    <a:lstStyle/>
                    <a:p>
                      <a:pPr algn="ctr"/>
                      <a:r>
                        <a:rPr lang="en-US" sz="1600" dirty="0"/>
                        <a:t>KP1</a:t>
                      </a:r>
                    </a:p>
                  </a:txBody>
                  <a:tcPr/>
                </a:tc>
                <a:tc>
                  <a:txBody>
                    <a:bodyPr/>
                    <a:lstStyle/>
                    <a:p>
                      <a:pPr algn="ctr"/>
                      <a:r>
                        <a:rPr lang="en-US" sz="1600" dirty="0"/>
                        <a:t>Fails to recognize the patient’s central problem</a:t>
                      </a:r>
                    </a:p>
                  </a:txBody>
                  <a:tcPr/>
                </a:tc>
                <a:tc>
                  <a:txBody>
                    <a:bodyPr/>
                    <a:lstStyle/>
                    <a:p>
                      <a:pPr algn="ctr"/>
                      <a:r>
                        <a:rPr lang="en-US" sz="1600" dirty="0"/>
                        <a:t>Questions are not guided by the evidence and data collected</a:t>
                      </a:r>
                    </a:p>
                  </a:txBody>
                  <a:tcPr/>
                </a:tc>
                <a:tc>
                  <a:txBody>
                    <a:bodyPr/>
                    <a:lstStyle/>
                    <a:p>
                      <a:pPr algn="ctr"/>
                      <a:r>
                        <a:rPr lang="en-US" sz="1600" dirty="0"/>
                        <a:t>Questions are purposefully used but inconsistently identifies pertinent information</a:t>
                      </a:r>
                    </a:p>
                  </a:txBody>
                  <a:tcPr/>
                </a:tc>
                <a:tc>
                  <a:txBody>
                    <a:bodyPr/>
                    <a:lstStyle/>
                    <a:p>
                      <a:pPr algn="ctr"/>
                      <a:r>
                        <a:rPr lang="en-US" sz="1600" dirty="0"/>
                        <a:t>Demonstrates hypothesis-driven questioning</a:t>
                      </a:r>
                    </a:p>
                  </a:txBody>
                  <a:tcPr/>
                </a:tc>
                <a:extLst>
                  <a:ext uri="{0D108BD9-81ED-4DB2-BD59-A6C34878D82A}">
                    <a16:rowId xmlns:a16="http://schemas.microsoft.com/office/drawing/2014/main" val="3040223200"/>
                  </a:ext>
                </a:extLst>
              </a:tr>
              <a:tr h="845218">
                <a:tc>
                  <a:txBody>
                    <a:bodyPr/>
                    <a:lstStyle/>
                    <a:p>
                      <a:pPr algn="ctr"/>
                      <a:r>
                        <a:rPr lang="en-US" sz="1600" dirty="0"/>
                        <a:t>ICS1</a:t>
                      </a:r>
                    </a:p>
                  </a:txBody>
                  <a:tcPr/>
                </a:tc>
                <a:tc>
                  <a:txBody>
                    <a:bodyPr/>
                    <a:lstStyle/>
                    <a:p>
                      <a:pPr algn="ctr"/>
                      <a:r>
                        <a:rPr lang="en-US" sz="1600" dirty="0"/>
                        <a:t>Ineffectively communicates with patients</a:t>
                      </a:r>
                    </a:p>
                  </a:txBody>
                  <a:tcPr/>
                </a:tc>
                <a:tc>
                  <a:txBody>
                    <a:bodyPr/>
                    <a:lstStyle/>
                    <a:p>
                      <a:pPr algn="ctr"/>
                      <a:r>
                        <a:rPr lang="en-US" sz="1600" dirty="0"/>
                        <a:t>Communicates unidirectionally and does not respond to patient cues</a:t>
                      </a:r>
                    </a:p>
                  </a:txBody>
                  <a:tcPr/>
                </a:tc>
                <a:tc>
                  <a:txBody>
                    <a:bodyPr/>
                    <a:lstStyle/>
                    <a:p>
                      <a:pPr algn="ctr"/>
                      <a:r>
                        <a:rPr lang="en-US" sz="1600" dirty="0"/>
                        <a:t>Demonstrates effective communication skills and avoids jargon</a:t>
                      </a:r>
                    </a:p>
                  </a:txBody>
                  <a:tcPr/>
                </a:tc>
                <a:tc>
                  <a:txBody>
                    <a:bodyPr/>
                    <a:lstStyle/>
                    <a:p>
                      <a:pPr algn="ctr"/>
                      <a:r>
                        <a:rPr lang="en-US" sz="1600" dirty="0"/>
                        <a:t>Adapts communication style to the individual needs of the patient</a:t>
                      </a:r>
                    </a:p>
                  </a:txBody>
                  <a:tcPr/>
                </a:tc>
                <a:extLst>
                  <a:ext uri="{0D108BD9-81ED-4DB2-BD59-A6C34878D82A}">
                    <a16:rowId xmlns:a16="http://schemas.microsoft.com/office/drawing/2014/main" val="4171527409"/>
                  </a:ext>
                </a:extLst>
              </a:tr>
              <a:tr h="845218">
                <a:tc>
                  <a:txBody>
                    <a:bodyPr/>
                    <a:lstStyle/>
                    <a:p>
                      <a:pPr algn="ctr"/>
                      <a:r>
                        <a:rPr lang="en-US" sz="1600" dirty="0"/>
                        <a:t>P5</a:t>
                      </a:r>
                    </a:p>
                  </a:txBody>
                  <a:tcPr/>
                </a:tc>
                <a:tc>
                  <a:txBody>
                    <a:bodyPr/>
                    <a:lstStyle/>
                    <a:p>
                      <a:pPr algn="ctr"/>
                      <a:r>
                        <a:rPr lang="en-US" sz="1600" dirty="0"/>
                        <a:t>Disrespectful in patient interactions</a:t>
                      </a:r>
                    </a:p>
                  </a:txBody>
                  <a:tcPr/>
                </a:tc>
                <a:tc>
                  <a:txBody>
                    <a:bodyPr/>
                    <a:lstStyle/>
                    <a:p>
                      <a:pPr algn="ctr"/>
                      <a:r>
                        <a:rPr lang="en-US" sz="1600" dirty="0"/>
                        <a:t>May generalize based on  patient characteristics</a:t>
                      </a:r>
                    </a:p>
                  </a:txBody>
                  <a:tcPr/>
                </a:tc>
                <a:tc>
                  <a:txBody>
                    <a:bodyPr/>
                    <a:lstStyle/>
                    <a:p>
                      <a:pPr algn="ctr"/>
                      <a:r>
                        <a:rPr lang="en-US" sz="1600" dirty="0"/>
                        <a:t>Appropriately adapts to a patient’s unique characteristics</a:t>
                      </a:r>
                    </a:p>
                  </a:txBody>
                  <a:tcPr/>
                </a:tc>
                <a:tc>
                  <a:txBody>
                    <a:bodyPr/>
                    <a:lstStyle/>
                    <a:p>
                      <a:pPr algn="ctr"/>
                      <a:r>
                        <a:rPr lang="en-US" sz="1600" dirty="0"/>
                        <a:t>Demonstrates respect for all patients regardless of background</a:t>
                      </a:r>
                    </a:p>
                  </a:txBody>
                  <a:tcPr/>
                </a:tc>
                <a:extLst>
                  <a:ext uri="{0D108BD9-81ED-4DB2-BD59-A6C34878D82A}">
                    <a16:rowId xmlns:a16="http://schemas.microsoft.com/office/drawing/2014/main" val="1490851260"/>
                  </a:ext>
                </a:extLst>
              </a:tr>
            </a:tbl>
          </a:graphicData>
        </a:graphic>
      </p:graphicFrame>
      <p:sp>
        <p:nvSpPr>
          <p:cNvPr id="4" name="Rectangle 3">
            <a:extLst>
              <a:ext uri="{FF2B5EF4-FFF2-40B4-BE49-F238E27FC236}">
                <a16:creationId xmlns:a16="http://schemas.microsoft.com/office/drawing/2014/main" id="{7BD550A3-E89B-CFC9-6B06-53ED8BF517D2}"/>
              </a:ext>
            </a:extLst>
          </p:cNvPr>
          <p:cNvSpPr/>
          <p:nvPr/>
        </p:nvSpPr>
        <p:spPr>
          <a:xfrm>
            <a:off x="3407254" y="1600200"/>
            <a:ext cx="2743200" cy="1000125"/>
          </a:xfrm>
          <a:prstGeom prst="rect">
            <a:avLst/>
          </a:prstGeom>
          <a:noFill/>
          <a:ln w="57150" cap="flat">
            <a:solidFill>
              <a:schemeClr val="accent5"/>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5" name="Rectangle 4">
            <a:extLst>
              <a:ext uri="{FF2B5EF4-FFF2-40B4-BE49-F238E27FC236}">
                <a16:creationId xmlns:a16="http://schemas.microsoft.com/office/drawing/2014/main" id="{F816EA1D-F460-1A50-CF85-1535DCAE9D0B}"/>
              </a:ext>
            </a:extLst>
          </p:cNvPr>
          <p:cNvSpPr/>
          <p:nvPr/>
        </p:nvSpPr>
        <p:spPr>
          <a:xfrm>
            <a:off x="6226654" y="4029075"/>
            <a:ext cx="2743200" cy="822960"/>
          </a:xfrm>
          <a:prstGeom prst="rect">
            <a:avLst/>
          </a:prstGeom>
          <a:noFill/>
          <a:ln w="57150" cap="flat">
            <a:solidFill>
              <a:schemeClr val="accent5"/>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6" name="Rectangle 5">
            <a:extLst>
              <a:ext uri="{FF2B5EF4-FFF2-40B4-BE49-F238E27FC236}">
                <a16:creationId xmlns:a16="http://schemas.microsoft.com/office/drawing/2014/main" id="{0F47946E-4952-239C-7E97-5086CEAD6272}"/>
              </a:ext>
            </a:extLst>
          </p:cNvPr>
          <p:cNvSpPr/>
          <p:nvPr/>
        </p:nvSpPr>
        <p:spPr>
          <a:xfrm>
            <a:off x="6226654" y="2606040"/>
            <a:ext cx="2743200" cy="1371600"/>
          </a:xfrm>
          <a:prstGeom prst="rect">
            <a:avLst/>
          </a:prstGeom>
          <a:noFill/>
          <a:ln w="57150" cap="flat">
            <a:solidFill>
              <a:schemeClr val="accent5"/>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 name="Rectangle 6">
            <a:extLst>
              <a:ext uri="{FF2B5EF4-FFF2-40B4-BE49-F238E27FC236}">
                <a16:creationId xmlns:a16="http://schemas.microsoft.com/office/drawing/2014/main" id="{74589210-6532-713E-C5F0-CB0B8BCC1021}"/>
              </a:ext>
            </a:extLst>
          </p:cNvPr>
          <p:cNvSpPr/>
          <p:nvPr/>
        </p:nvSpPr>
        <p:spPr>
          <a:xfrm>
            <a:off x="6236179" y="5720713"/>
            <a:ext cx="2743200" cy="822960"/>
          </a:xfrm>
          <a:prstGeom prst="rect">
            <a:avLst/>
          </a:prstGeom>
          <a:noFill/>
          <a:ln w="57150" cap="flat">
            <a:solidFill>
              <a:schemeClr val="accent5"/>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8" name="Rectangle 7">
            <a:extLst>
              <a:ext uri="{FF2B5EF4-FFF2-40B4-BE49-F238E27FC236}">
                <a16:creationId xmlns:a16="http://schemas.microsoft.com/office/drawing/2014/main" id="{B9B9672A-8B36-B35A-83E4-47C70C849AE5}"/>
              </a:ext>
            </a:extLst>
          </p:cNvPr>
          <p:cNvSpPr/>
          <p:nvPr/>
        </p:nvSpPr>
        <p:spPr>
          <a:xfrm>
            <a:off x="9069687" y="4852035"/>
            <a:ext cx="2743200" cy="822960"/>
          </a:xfrm>
          <a:prstGeom prst="rect">
            <a:avLst/>
          </a:prstGeom>
          <a:noFill/>
          <a:ln w="57150" cap="flat">
            <a:solidFill>
              <a:schemeClr val="accent5"/>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56126638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CF8979-CDFA-F3C7-705E-3AEFB7360889}"/>
              </a:ext>
            </a:extLst>
          </p:cNvPr>
          <p:cNvSpPr txBox="1"/>
          <p:nvPr/>
        </p:nvSpPr>
        <p:spPr>
          <a:xfrm>
            <a:off x="238461" y="1535694"/>
            <a:ext cx="11715077" cy="22159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3800" b="0" i="0" u="none" strike="noStrike" kern="0" cap="none" spc="0" normalizeH="0" baseline="0" noProof="0" dirty="0">
                <a:ln>
                  <a:noFill/>
                </a:ln>
                <a:solidFill>
                  <a:srgbClr val="242852"/>
                </a:solidFill>
                <a:effectLst/>
                <a:uLnTx/>
                <a:uFillTx/>
                <a:latin typeface="Calibri"/>
                <a:ea typeface="Arial"/>
                <a:cs typeface="Arial"/>
                <a:sym typeface="Arial"/>
              </a:rPr>
              <a:t>COMPETENCE</a:t>
            </a:r>
          </a:p>
        </p:txBody>
      </p:sp>
      <p:sp>
        <p:nvSpPr>
          <p:cNvPr id="7" name="Oval 6">
            <a:extLst>
              <a:ext uri="{FF2B5EF4-FFF2-40B4-BE49-F238E27FC236}">
                <a16:creationId xmlns:a16="http://schemas.microsoft.com/office/drawing/2014/main" id="{3D16B0BC-2730-EF36-C392-6C4AE4ACC098}"/>
              </a:ext>
            </a:extLst>
          </p:cNvPr>
          <p:cNvSpPr/>
          <p:nvPr/>
        </p:nvSpPr>
        <p:spPr>
          <a:xfrm>
            <a:off x="570154" y="1180657"/>
            <a:ext cx="2286000" cy="2286000"/>
          </a:xfrm>
          <a:prstGeom prst="ellipse">
            <a:avLst/>
          </a:prstGeom>
          <a:noFill/>
          <a:ln w="5080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 name="Oval 7">
            <a:extLst>
              <a:ext uri="{FF2B5EF4-FFF2-40B4-BE49-F238E27FC236}">
                <a16:creationId xmlns:a16="http://schemas.microsoft.com/office/drawing/2014/main" id="{D05AD8BE-8236-BBC5-3BBD-13CE0EAD8EFF}"/>
              </a:ext>
            </a:extLst>
          </p:cNvPr>
          <p:cNvSpPr/>
          <p:nvPr/>
        </p:nvSpPr>
        <p:spPr>
          <a:xfrm>
            <a:off x="2744991" y="2116564"/>
            <a:ext cx="2286000" cy="2286000"/>
          </a:xfrm>
          <a:prstGeom prst="ellipse">
            <a:avLst/>
          </a:prstGeom>
          <a:noFill/>
          <a:ln w="5080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Oval 8">
            <a:extLst>
              <a:ext uri="{FF2B5EF4-FFF2-40B4-BE49-F238E27FC236}">
                <a16:creationId xmlns:a16="http://schemas.microsoft.com/office/drawing/2014/main" id="{56FB2797-F737-35D2-DE9C-AD9F376D0A4F}"/>
              </a:ext>
            </a:extLst>
          </p:cNvPr>
          <p:cNvSpPr/>
          <p:nvPr/>
        </p:nvSpPr>
        <p:spPr>
          <a:xfrm>
            <a:off x="4871421" y="1376973"/>
            <a:ext cx="2286000" cy="2286000"/>
          </a:xfrm>
          <a:prstGeom prst="ellipse">
            <a:avLst/>
          </a:prstGeom>
          <a:noFill/>
          <a:ln w="5080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Oval 9">
            <a:extLst>
              <a:ext uri="{FF2B5EF4-FFF2-40B4-BE49-F238E27FC236}">
                <a16:creationId xmlns:a16="http://schemas.microsoft.com/office/drawing/2014/main" id="{EC71FC56-B4C0-3143-8EA2-92E97EB6424C}"/>
              </a:ext>
            </a:extLst>
          </p:cNvPr>
          <p:cNvSpPr/>
          <p:nvPr/>
        </p:nvSpPr>
        <p:spPr>
          <a:xfrm>
            <a:off x="7320579" y="1791124"/>
            <a:ext cx="2286000" cy="2286000"/>
          </a:xfrm>
          <a:prstGeom prst="ellipse">
            <a:avLst/>
          </a:prstGeom>
          <a:noFill/>
          <a:ln w="5080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Oval 10">
            <a:extLst>
              <a:ext uri="{FF2B5EF4-FFF2-40B4-BE49-F238E27FC236}">
                <a16:creationId xmlns:a16="http://schemas.microsoft.com/office/drawing/2014/main" id="{AC5B9025-8426-E514-0F6B-35368A998633}"/>
              </a:ext>
            </a:extLst>
          </p:cNvPr>
          <p:cNvSpPr/>
          <p:nvPr/>
        </p:nvSpPr>
        <p:spPr>
          <a:xfrm>
            <a:off x="9447009" y="1290488"/>
            <a:ext cx="2286000" cy="2286000"/>
          </a:xfrm>
          <a:prstGeom prst="ellipse">
            <a:avLst/>
          </a:prstGeom>
          <a:noFill/>
          <a:ln w="5080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TextBox 11">
            <a:extLst>
              <a:ext uri="{FF2B5EF4-FFF2-40B4-BE49-F238E27FC236}">
                <a16:creationId xmlns:a16="http://schemas.microsoft.com/office/drawing/2014/main" id="{BBDDB5AA-20F3-8664-A733-F6F6BF0D6C45}"/>
              </a:ext>
            </a:extLst>
          </p:cNvPr>
          <p:cNvSpPr txBox="1"/>
          <p:nvPr/>
        </p:nvSpPr>
        <p:spPr>
          <a:xfrm>
            <a:off x="238461" y="5142155"/>
            <a:ext cx="11715077"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414141"/>
                </a:solidFill>
                <a:effectLst/>
                <a:uLnTx/>
                <a:uFillTx/>
                <a:latin typeface="Arial"/>
                <a:ea typeface="Arial"/>
                <a:cs typeface="Arial"/>
                <a:sym typeface="Arial"/>
              </a:rPr>
              <a:t>Learners must be entrusted to do activities that they have never been assessed on.  </a:t>
            </a:r>
          </a:p>
        </p:txBody>
      </p:sp>
    </p:spTree>
    <p:extLst>
      <p:ext uri="{BB962C8B-B14F-4D97-AF65-F5344CB8AC3E}">
        <p14:creationId xmlns:p14="http://schemas.microsoft.com/office/powerpoint/2010/main" val="36680394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3C339-A07A-0866-8C64-294AFC303C63}"/>
              </a:ext>
            </a:extLst>
          </p:cNvPr>
          <p:cNvSpPr>
            <a:spLocks noGrp="1"/>
          </p:cNvSpPr>
          <p:nvPr>
            <p:ph type="title"/>
          </p:nvPr>
        </p:nvSpPr>
        <p:spPr>
          <a:xfrm>
            <a:off x="336430" y="190500"/>
            <a:ext cx="8980098" cy="893614"/>
          </a:xfrm>
        </p:spPr>
        <p:txBody>
          <a:bodyPr/>
          <a:lstStyle/>
          <a:p>
            <a:r>
              <a:rPr lang="en-US" dirty="0"/>
              <a:t>Entrustment Decision</a:t>
            </a:r>
          </a:p>
        </p:txBody>
      </p:sp>
      <p:sp>
        <p:nvSpPr>
          <p:cNvPr id="3" name="Text Placeholder 2">
            <a:extLst>
              <a:ext uri="{FF2B5EF4-FFF2-40B4-BE49-F238E27FC236}">
                <a16:creationId xmlns:a16="http://schemas.microsoft.com/office/drawing/2014/main" id="{BF9F5AE9-1C08-0C8B-47BA-9C642BB3C85A}"/>
              </a:ext>
            </a:extLst>
          </p:cNvPr>
          <p:cNvSpPr>
            <a:spLocks noGrp="1"/>
          </p:cNvSpPr>
          <p:nvPr>
            <p:ph type="body" sz="quarter" idx="15"/>
          </p:nvPr>
        </p:nvSpPr>
        <p:spPr>
          <a:xfrm>
            <a:off x="336430" y="1354087"/>
            <a:ext cx="11612609" cy="5086469"/>
          </a:xfrm>
        </p:spPr>
        <p:txBody>
          <a:bodyPr/>
          <a:lstStyle/>
          <a:p>
            <a:pPr lvl="1" indent="0"/>
            <a:endParaRPr lang="en-US" dirty="0"/>
          </a:p>
        </p:txBody>
      </p:sp>
      <p:pic>
        <p:nvPicPr>
          <p:cNvPr id="4" name="Picture 3">
            <a:extLst>
              <a:ext uri="{FF2B5EF4-FFF2-40B4-BE49-F238E27FC236}">
                <a16:creationId xmlns:a16="http://schemas.microsoft.com/office/drawing/2014/main" id="{BE6AFE64-D16C-4200-182F-F2BC8B115E40}"/>
              </a:ext>
            </a:extLst>
          </p:cNvPr>
          <p:cNvPicPr>
            <a:picLocks noChangeAspect="1"/>
          </p:cNvPicPr>
          <p:nvPr/>
        </p:nvPicPr>
        <p:blipFill>
          <a:blip r:embed="rId2"/>
          <a:stretch>
            <a:fillRect/>
          </a:stretch>
        </p:blipFill>
        <p:spPr>
          <a:xfrm>
            <a:off x="364135" y="3459286"/>
            <a:ext cx="4462659" cy="2981202"/>
          </a:xfrm>
          <a:prstGeom prst="rect">
            <a:avLst/>
          </a:prstGeom>
        </p:spPr>
      </p:pic>
      <p:sp>
        <p:nvSpPr>
          <p:cNvPr id="8" name="TextBox 7">
            <a:extLst>
              <a:ext uri="{FF2B5EF4-FFF2-40B4-BE49-F238E27FC236}">
                <a16:creationId xmlns:a16="http://schemas.microsoft.com/office/drawing/2014/main" id="{11EA3394-4316-0790-308A-DDAD732A1528}"/>
              </a:ext>
            </a:extLst>
          </p:cNvPr>
          <p:cNvSpPr txBox="1"/>
          <p:nvPr/>
        </p:nvSpPr>
        <p:spPr>
          <a:xfrm>
            <a:off x="5065005" y="4165057"/>
            <a:ext cx="6097836"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200" dirty="0">
                <a:latin typeface="Arial" panose="020B0604020202020204" pitchFamily="34" charset="0"/>
                <a:cs typeface="Arial" panose="020B0604020202020204" pitchFamily="34" charset="0"/>
              </a:rPr>
              <a:t>I entrust you to drive on city streets during the day if it is not raining or snowing.  </a:t>
            </a:r>
          </a:p>
        </p:txBody>
      </p:sp>
      <p:graphicFrame>
        <p:nvGraphicFramePr>
          <p:cNvPr id="7" name="Diagram 6">
            <a:extLst>
              <a:ext uri="{FF2B5EF4-FFF2-40B4-BE49-F238E27FC236}">
                <a16:creationId xmlns:a16="http://schemas.microsoft.com/office/drawing/2014/main" id="{CC34EEC6-46BC-8B26-BDDC-AE36949CD18C}"/>
              </a:ext>
            </a:extLst>
          </p:cNvPr>
          <p:cNvGraphicFramePr/>
          <p:nvPr>
            <p:extLst>
              <p:ext uri="{D42A27DB-BD31-4B8C-83A1-F6EECF244321}">
                <p14:modId xmlns:p14="http://schemas.microsoft.com/office/powerpoint/2010/main" val="2617187151"/>
              </p:ext>
            </p:extLst>
          </p:nvPr>
        </p:nvGraphicFramePr>
        <p:xfrm>
          <a:off x="2032000" y="1064231"/>
          <a:ext cx="8128000" cy="3257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24610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F7EB-F8B4-8B49-6529-2D5ABC343D09}"/>
              </a:ext>
            </a:extLst>
          </p:cNvPr>
          <p:cNvSpPr>
            <a:spLocks noGrp="1"/>
          </p:cNvSpPr>
          <p:nvPr>
            <p:ph type="title"/>
          </p:nvPr>
        </p:nvSpPr>
        <p:spPr/>
        <p:txBody>
          <a:bodyPr/>
          <a:lstStyle/>
          <a:p>
            <a:r>
              <a:rPr lang="en-US" dirty="0"/>
              <a:t>Entrustment</a:t>
            </a:r>
          </a:p>
        </p:txBody>
      </p:sp>
      <p:graphicFrame>
        <p:nvGraphicFramePr>
          <p:cNvPr id="3" name="Table 2">
            <a:extLst>
              <a:ext uri="{FF2B5EF4-FFF2-40B4-BE49-F238E27FC236}">
                <a16:creationId xmlns:a16="http://schemas.microsoft.com/office/drawing/2014/main" id="{D2B2F37F-8DCB-20A5-3BC5-7B9CEE8F823A}"/>
              </a:ext>
            </a:extLst>
          </p:cNvPr>
          <p:cNvGraphicFramePr>
            <a:graphicFrameLocks noGrp="1"/>
          </p:cNvGraphicFramePr>
          <p:nvPr/>
        </p:nvGraphicFramePr>
        <p:xfrm>
          <a:off x="285750" y="1190625"/>
          <a:ext cx="11569820" cy="5353048"/>
        </p:xfrm>
        <a:graphic>
          <a:graphicData uri="http://schemas.openxmlformats.org/drawingml/2006/table">
            <a:tbl>
              <a:tblPr firstRow="1" firstCol="1" bandRow="1">
                <a:tableStyleId>{5C22544A-7EE6-4342-B048-85BDC9FD1C3A}</a:tableStyleId>
              </a:tblPr>
              <a:tblGrid>
                <a:gridCol w="682745">
                  <a:extLst>
                    <a:ext uri="{9D8B030D-6E8A-4147-A177-3AD203B41FA5}">
                      <a16:colId xmlns:a16="http://schemas.microsoft.com/office/drawing/2014/main" val="1960158130"/>
                    </a:ext>
                  </a:extLst>
                </a:gridCol>
                <a:gridCol w="2400300">
                  <a:extLst>
                    <a:ext uri="{9D8B030D-6E8A-4147-A177-3AD203B41FA5}">
                      <a16:colId xmlns:a16="http://schemas.microsoft.com/office/drawing/2014/main" val="2182344042"/>
                    </a:ext>
                  </a:extLst>
                </a:gridCol>
                <a:gridCol w="2828925">
                  <a:extLst>
                    <a:ext uri="{9D8B030D-6E8A-4147-A177-3AD203B41FA5}">
                      <a16:colId xmlns:a16="http://schemas.microsoft.com/office/drawing/2014/main" val="760227688"/>
                    </a:ext>
                  </a:extLst>
                </a:gridCol>
                <a:gridCol w="2828925">
                  <a:extLst>
                    <a:ext uri="{9D8B030D-6E8A-4147-A177-3AD203B41FA5}">
                      <a16:colId xmlns:a16="http://schemas.microsoft.com/office/drawing/2014/main" val="705346003"/>
                    </a:ext>
                  </a:extLst>
                </a:gridCol>
                <a:gridCol w="2828925">
                  <a:extLst>
                    <a:ext uri="{9D8B030D-6E8A-4147-A177-3AD203B41FA5}">
                      <a16:colId xmlns:a16="http://schemas.microsoft.com/office/drawing/2014/main" val="410787239"/>
                    </a:ext>
                  </a:extLst>
                </a:gridCol>
              </a:tblGrid>
              <a:tr h="3662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EPA1: Gather a History and Perform a Physical Examination</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16866817"/>
                  </a:ext>
                </a:extLst>
              </a:tr>
              <a:tr h="1098784">
                <a:tc>
                  <a:txBody>
                    <a:bodyPr/>
                    <a:lstStyle/>
                    <a:p>
                      <a:pPr algn="ctr"/>
                      <a:r>
                        <a:rPr lang="en-US" sz="1600" dirty="0"/>
                        <a:t>PC2</a:t>
                      </a:r>
                    </a:p>
                  </a:txBody>
                  <a:tcPr/>
                </a:tc>
                <a:tc>
                  <a:txBody>
                    <a:bodyPr/>
                    <a:lstStyle/>
                    <a:p>
                      <a:pPr algn="ctr"/>
                      <a:r>
                        <a:rPr lang="en-US" sz="1600" dirty="0"/>
                        <a:t>Does not collect accurate historical data</a:t>
                      </a:r>
                    </a:p>
                  </a:txBody>
                  <a:tcPr/>
                </a:tc>
                <a:tc>
                  <a:txBody>
                    <a:bodyPr/>
                    <a:lstStyle/>
                    <a:p>
                      <a:pPr algn="ctr"/>
                      <a:r>
                        <a:rPr lang="en-US" sz="1600" dirty="0"/>
                        <a:t>Gathers excessive or incomplete data</a:t>
                      </a:r>
                    </a:p>
                    <a:p>
                      <a:pPr algn="ctr"/>
                      <a:r>
                        <a:rPr lang="en-US" sz="1600" dirty="0"/>
                        <a:t>Does not deviate from a template</a:t>
                      </a:r>
                    </a:p>
                  </a:txBody>
                  <a:tcPr/>
                </a:tc>
                <a:tc>
                  <a:txBody>
                    <a:bodyPr/>
                    <a:lstStyle/>
                    <a:p>
                      <a:pPr algn="ctr"/>
                      <a:r>
                        <a:rPr lang="en-US" sz="1600" dirty="0"/>
                        <a:t>Uses logical progression of prioritized questions</a:t>
                      </a:r>
                    </a:p>
                  </a:txBody>
                  <a:tcPr/>
                </a:tc>
                <a:tc>
                  <a:txBody>
                    <a:bodyPr/>
                    <a:lstStyle/>
                    <a:p>
                      <a:pPr algn="ctr"/>
                      <a:r>
                        <a:rPr lang="en-US" sz="1600" dirty="0"/>
                        <a:t>Obtains a complete and accurate history in an organized fashion.</a:t>
                      </a:r>
                    </a:p>
                  </a:txBody>
                  <a:tcPr/>
                </a:tc>
                <a:extLst>
                  <a:ext uri="{0D108BD9-81ED-4DB2-BD59-A6C34878D82A}">
                    <a16:rowId xmlns:a16="http://schemas.microsoft.com/office/drawing/2014/main" val="1685217966"/>
                  </a:ext>
                </a:extLst>
              </a:tr>
              <a:tr h="1352349">
                <a:tc>
                  <a:txBody>
                    <a:bodyPr/>
                    <a:lstStyle/>
                    <a:p>
                      <a:pPr algn="ctr"/>
                      <a:r>
                        <a:rPr lang="en-US" sz="1600" dirty="0"/>
                        <a:t>PC2</a:t>
                      </a:r>
                    </a:p>
                  </a:txBody>
                  <a:tcPr/>
                </a:tc>
                <a:tc>
                  <a:txBody>
                    <a:bodyPr/>
                    <a:lstStyle/>
                    <a:p>
                      <a:pPr algn="ctr"/>
                      <a:r>
                        <a:rPr lang="en-US" sz="1600" dirty="0"/>
                        <a:t>Incorrectly performs basic physical exam maneuvers</a:t>
                      </a:r>
                    </a:p>
                  </a:txBody>
                  <a:tcPr/>
                </a:tc>
                <a:tc>
                  <a:txBody>
                    <a:bodyPr/>
                    <a:lstStyle/>
                    <a:p>
                      <a:pPr algn="ctr"/>
                      <a:r>
                        <a:rPr lang="en-US" sz="1600" dirty="0"/>
                        <a:t>Performs basic exam maneuvers correctly but misses key findings</a:t>
                      </a:r>
                    </a:p>
                  </a:txBody>
                  <a:tcPr/>
                </a:tc>
                <a:tc>
                  <a:txBody>
                    <a:bodyPr/>
                    <a:lstStyle/>
                    <a:p>
                      <a:pPr algn="ctr"/>
                      <a:r>
                        <a:rPr lang="en-US" sz="1600" dirty="0"/>
                        <a:t>Targets the exam to areas necessary for the encounter</a:t>
                      </a:r>
                    </a:p>
                    <a:p>
                      <a:pPr algn="ctr"/>
                      <a:r>
                        <a:rPr lang="en-US" sz="1600" dirty="0"/>
                        <a:t>Identifies and describes normal findings</a:t>
                      </a:r>
                    </a:p>
                  </a:txBody>
                  <a:tcPr/>
                </a:tc>
                <a:tc>
                  <a:txBody>
                    <a:bodyPr/>
                    <a:lstStyle/>
                    <a:p>
                      <a:pPr algn="ctr"/>
                      <a:r>
                        <a:rPr lang="en-US" sz="1600" dirty="0"/>
                        <a:t>Performs an accurate exam in logical and fluid sequence</a:t>
                      </a:r>
                    </a:p>
                    <a:p>
                      <a:pPr algn="ctr"/>
                      <a:r>
                        <a:rPr lang="en-US" sz="1600" dirty="0"/>
                        <a:t>Identifies and describes normal and abnormal findings</a:t>
                      </a:r>
                    </a:p>
                  </a:txBody>
                  <a:tcPr/>
                </a:tc>
                <a:extLst>
                  <a:ext uri="{0D108BD9-81ED-4DB2-BD59-A6C34878D82A}">
                    <a16:rowId xmlns:a16="http://schemas.microsoft.com/office/drawing/2014/main" val="2032667580"/>
                  </a:ext>
                </a:extLst>
              </a:tr>
              <a:tr h="845218">
                <a:tc>
                  <a:txBody>
                    <a:bodyPr/>
                    <a:lstStyle/>
                    <a:p>
                      <a:pPr algn="ctr"/>
                      <a:r>
                        <a:rPr lang="en-US" sz="1600" dirty="0"/>
                        <a:t>KP1</a:t>
                      </a:r>
                    </a:p>
                  </a:txBody>
                  <a:tcPr/>
                </a:tc>
                <a:tc>
                  <a:txBody>
                    <a:bodyPr/>
                    <a:lstStyle/>
                    <a:p>
                      <a:pPr algn="ctr"/>
                      <a:r>
                        <a:rPr lang="en-US" sz="1600" dirty="0"/>
                        <a:t>Fails to recognize the patient’s central problem</a:t>
                      </a:r>
                    </a:p>
                  </a:txBody>
                  <a:tcPr/>
                </a:tc>
                <a:tc>
                  <a:txBody>
                    <a:bodyPr/>
                    <a:lstStyle/>
                    <a:p>
                      <a:pPr algn="ctr"/>
                      <a:r>
                        <a:rPr lang="en-US" sz="1600" dirty="0"/>
                        <a:t>Questions are not guided by the evidence and data collected</a:t>
                      </a:r>
                    </a:p>
                  </a:txBody>
                  <a:tcPr/>
                </a:tc>
                <a:tc>
                  <a:txBody>
                    <a:bodyPr/>
                    <a:lstStyle/>
                    <a:p>
                      <a:pPr algn="ctr"/>
                      <a:r>
                        <a:rPr lang="en-US" sz="1600" dirty="0"/>
                        <a:t>Questions are purposefully used but inconsistently identifies pertinent information</a:t>
                      </a:r>
                    </a:p>
                  </a:txBody>
                  <a:tcPr/>
                </a:tc>
                <a:tc>
                  <a:txBody>
                    <a:bodyPr/>
                    <a:lstStyle/>
                    <a:p>
                      <a:pPr algn="ctr"/>
                      <a:r>
                        <a:rPr lang="en-US" sz="1600" dirty="0"/>
                        <a:t>Demonstrates hypothesis-driven questioning</a:t>
                      </a:r>
                    </a:p>
                  </a:txBody>
                  <a:tcPr/>
                </a:tc>
                <a:extLst>
                  <a:ext uri="{0D108BD9-81ED-4DB2-BD59-A6C34878D82A}">
                    <a16:rowId xmlns:a16="http://schemas.microsoft.com/office/drawing/2014/main" val="3040223200"/>
                  </a:ext>
                </a:extLst>
              </a:tr>
              <a:tr h="845218">
                <a:tc>
                  <a:txBody>
                    <a:bodyPr/>
                    <a:lstStyle/>
                    <a:p>
                      <a:pPr algn="ctr"/>
                      <a:r>
                        <a:rPr lang="en-US" sz="1600" dirty="0"/>
                        <a:t>ICS1</a:t>
                      </a:r>
                    </a:p>
                  </a:txBody>
                  <a:tcPr/>
                </a:tc>
                <a:tc>
                  <a:txBody>
                    <a:bodyPr/>
                    <a:lstStyle/>
                    <a:p>
                      <a:pPr algn="ctr"/>
                      <a:r>
                        <a:rPr lang="en-US" sz="1600" dirty="0"/>
                        <a:t>Ineffectively communicates with patients</a:t>
                      </a:r>
                    </a:p>
                  </a:txBody>
                  <a:tcPr/>
                </a:tc>
                <a:tc>
                  <a:txBody>
                    <a:bodyPr/>
                    <a:lstStyle/>
                    <a:p>
                      <a:pPr algn="ctr"/>
                      <a:r>
                        <a:rPr lang="en-US" sz="1600" dirty="0"/>
                        <a:t>Communicates unidirectionally and does not respond to patient cues</a:t>
                      </a:r>
                    </a:p>
                  </a:txBody>
                  <a:tcPr/>
                </a:tc>
                <a:tc>
                  <a:txBody>
                    <a:bodyPr/>
                    <a:lstStyle/>
                    <a:p>
                      <a:pPr algn="ctr"/>
                      <a:r>
                        <a:rPr lang="en-US" sz="1600" dirty="0"/>
                        <a:t>Demonstrates effective communication skills and avoids jargon</a:t>
                      </a:r>
                    </a:p>
                  </a:txBody>
                  <a:tcPr/>
                </a:tc>
                <a:tc>
                  <a:txBody>
                    <a:bodyPr/>
                    <a:lstStyle/>
                    <a:p>
                      <a:pPr algn="ctr"/>
                      <a:r>
                        <a:rPr lang="en-US" sz="1600" dirty="0"/>
                        <a:t>Adapts communication style to the individual needs of the patient</a:t>
                      </a:r>
                    </a:p>
                  </a:txBody>
                  <a:tcPr/>
                </a:tc>
                <a:extLst>
                  <a:ext uri="{0D108BD9-81ED-4DB2-BD59-A6C34878D82A}">
                    <a16:rowId xmlns:a16="http://schemas.microsoft.com/office/drawing/2014/main" val="4171527409"/>
                  </a:ext>
                </a:extLst>
              </a:tr>
              <a:tr h="845218">
                <a:tc>
                  <a:txBody>
                    <a:bodyPr/>
                    <a:lstStyle/>
                    <a:p>
                      <a:pPr algn="ctr"/>
                      <a:r>
                        <a:rPr lang="en-US" sz="1600" dirty="0"/>
                        <a:t>P5</a:t>
                      </a:r>
                    </a:p>
                  </a:txBody>
                  <a:tcPr/>
                </a:tc>
                <a:tc>
                  <a:txBody>
                    <a:bodyPr/>
                    <a:lstStyle/>
                    <a:p>
                      <a:pPr algn="ctr"/>
                      <a:r>
                        <a:rPr lang="en-US" sz="1600" dirty="0"/>
                        <a:t>Disrespectful in patient interactions</a:t>
                      </a:r>
                    </a:p>
                  </a:txBody>
                  <a:tcPr/>
                </a:tc>
                <a:tc>
                  <a:txBody>
                    <a:bodyPr/>
                    <a:lstStyle/>
                    <a:p>
                      <a:pPr algn="ctr"/>
                      <a:r>
                        <a:rPr lang="en-US" sz="1600" dirty="0"/>
                        <a:t>May generalize based on  patient characteristics</a:t>
                      </a:r>
                    </a:p>
                  </a:txBody>
                  <a:tcPr/>
                </a:tc>
                <a:tc>
                  <a:txBody>
                    <a:bodyPr/>
                    <a:lstStyle/>
                    <a:p>
                      <a:pPr algn="ctr"/>
                      <a:r>
                        <a:rPr lang="en-US" sz="1600" dirty="0"/>
                        <a:t>Appropriately adapts to a patient’s unique characteristics</a:t>
                      </a:r>
                    </a:p>
                  </a:txBody>
                  <a:tcPr/>
                </a:tc>
                <a:tc>
                  <a:txBody>
                    <a:bodyPr/>
                    <a:lstStyle/>
                    <a:p>
                      <a:pPr algn="ctr"/>
                      <a:r>
                        <a:rPr lang="en-US" sz="1600" dirty="0"/>
                        <a:t>Demonstrates respect for all patients regardless of background</a:t>
                      </a:r>
                    </a:p>
                  </a:txBody>
                  <a:tcPr/>
                </a:tc>
                <a:extLst>
                  <a:ext uri="{0D108BD9-81ED-4DB2-BD59-A6C34878D82A}">
                    <a16:rowId xmlns:a16="http://schemas.microsoft.com/office/drawing/2014/main" val="1490851260"/>
                  </a:ext>
                </a:extLst>
              </a:tr>
            </a:tbl>
          </a:graphicData>
        </a:graphic>
      </p:graphicFrame>
      <p:sp>
        <p:nvSpPr>
          <p:cNvPr id="4" name="Rectangle 3">
            <a:extLst>
              <a:ext uri="{FF2B5EF4-FFF2-40B4-BE49-F238E27FC236}">
                <a16:creationId xmlns:a16="http://schemas.microsoft.com/office/drawing/2014/main" id="{7BD550A3-E89B-CFC9-6B06-53ED8BF517D2}"/>
              </a:ext>
            </a:extLst>
          </p:cNvPr>
          <p:cNvSpPr/>
          <p:nvPr/>
        </p:nvSpPr>
        <p:spPr>
          <a:xfrm>
            <a:off x="3407254" y="1600200"/>
            <a:ext cx="2743200" cy="1000125"/>
          </a:xfrm>
          <a:prstGeom prst="rect">
            <a:avLst/>
          </a:prstGeom>
          <a:noFill/>
          <a:ln w="57150" cap="flat">
            <a:solidFill>
              <a:schemeClr val="accent5"/>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5" name="Rectangle 4">
            <a:extLst>
              <a:ext uri="{FF2B5EF4-FFF2-40B4-BE49-F238E27FC236}">
                <a16:creationId xmlns:a16="http://schemas.microsoft.com/office/drawing/2014/main" id="{F816EA1D-F460-1A50-CF85-1535DCAE9D0B}"/>
              </a:ext>
            </a:extLst>
          </p:cNvPr>
          <p:cNvSpPr/>
          <p:nvPr/>
        </p:nvSpPr>
        <p:spPr>
          <a:xfrm>
            <a:off x="6226654" y="4029075"/>
            <a:ext cx="2743200" cy="822960"/>
          </a:xfrm>
          <a:prstGeom prst="rect">
            <a:avLst/>
          </a:prstGeom>
          <a:noFill/>
          <a:ln w="57150" cap="flat">
            <a:solidFill>
              <a:schemeClr val="accent5"/>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6" name="Rectangle 5">
            <a:extLst>
              <a:ext uri="{FF2B5EF4-FFF2-40B4-BE49-F238E27FC236}">
                <a16:creationId xmlns:a16="http://schemas.microsoft.com/office/drawing/2014/main" id="{0F47946E-4952-239C-7E97-5086CEAD6272}"/>
              </a:ext>
            </a:extLst>
          </p:cNvPr>
          <p:cNvSpPr/>
          <p:nvPr/>
        </p:nvSpPr>
        <p:spPr>
          <a:xfrm>
            <a:off x="6226654" y="2606040"/>
            <a:ext cx="2743200" cy="1371600"/>
          </a:xfrm>
          <a:prstGeom prst="rect">
            <a:avLst/>
          </a:prstGeom>
          <a:noFill/>
          <a:ln w="57150" cap="flat">
            <a:solidFill>
              <a:schemeClr val="accent5"/>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 name="Rectangle 6">
            <a:extLst>
              <a:ext uri="{FF2B5EF4-FFF2-40B4-BE49-F238E27FC236}">
                <a16:creationId xmlns:a16="http://schemas.microsoft.com/office/drawing/2014/main" id="{74589210-6532-713E-C5F0-CB0B8BCC1021}"/>
              </a:ext>
            </a:extLst>
          </p:cNvPr>
          <p:cNvSpPr/>
          <p:nvPr/>
        </p:nvSpPr>
        <p:spPr>
          <a:xfrm>
            <a:off x="6236179" y="5720713"/>
            <a:ext cx="2743200" cy="822960"/>
          </a:xfrm>
          <a:prstGeom prst="rect">
            <a:avLst/>
          </a:prstGeom>
          <a:noFill/>
          <a:ln w="57150" cap="flat">
            <a:solidFill>
              <a:schemeClr val="accent5"/>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8" name="Rectangle 7">
            <a:extLst>
              <a:ext uri="{FF2B5EF4-FFF2-40B4-BE49-F238E27FC236}">
                <a16:creationId xmlns:a16="http://schemas.microsoft.com/office/drawing/2014/main" id="{B9B9672A-8B36-B35A-83E4-47C70C849AE5}"/>
              </a:ext>
            </a:extLst>
          </p:cNvPr>
          <p:cNvSpPr/>
          <p:nvPr/>
        </p:nvSpPr>
        <p:spPr>
          <a:xfrm>
            <a:off x="9069687" y="4852035"/>
            <a:ext cx="2743200" cy="822960"/>
          </a:xfrm>
          <a:prstGeom prst="rect">
            <a:avLst/>
          </a:prstGeom>
          <a:noFill/>
          <a:ln w="57150" cap="flat">
            <a:solidFill>
              <a:schemeClr val="accent5"/>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0" name="Rectangle 9">
            <a:extLst>
              <a:ext uri="{FF2B5EF4-FFF2-40B4-BE49-F238E27FC236}">
                <a16:creationId xmlns:a16="http://schemas.microsoft.com/office/drawing/2014/main" id="{5DAB046C-F14D-DC95-47A2-65DA9E43CFFA}"/>
              </a:ext>
            </a:extLst>
          </p:cNvPr>
          <p:cNvSpPr/>
          <p:nvPr/>
        </p:nvSpPr>
        <p:spPr>
          <a:xfrm>
            <a:off x="119743" y="3404029"/>
            <a:ext cx="11929382" cy="830995"/>
          </a:xfrm>
          <a:prstGeom prst="rect">
            <a:avLst/>
          </a:prstGeom>
          <a:solidFill>
            <a:srgbClr val="FFFFFF"/>
          </a:solidFill>
          <a:ln w="5715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As a third-year,</a:t>
            </a:r>
            <a:r>
              <a:rPr kumimoji="0" lang="en-US" sz="2400" b="0" i="0" u="none" strike="noStrike" cap="none" spc="0" normalizeH="0" dirty="0">
                <a:ln>
                  <a:noFill/>
                </a:ln>
                <a:solidFill>
                  <a:srgbClr val="000000"/>
                </a:solidFill>
                <a:effectLst/>
                <a:uFillTx/>
                <a:latin typeface="+mn-lt"/>
                <a:ea typeface="+mn-ea"/>
                <a:cs typeface="+mn-cs"/>
                <a:sym typeface="Calibri"/>
              </a:rPr>
              <a:t> this student is entrusted to gather a history and perform a physical examination as part of the inpatient ward service with resident supervision immediately available.</a:t>
            </a:r>
            <a:endParaRPr kumimoji="0" lang="en-US" sz="24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6512366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E8F84-1B1A-E307-3E71-F80E6C772C15}"/>
              </a:ext>
            </a:extLst>
          </p:cNvPr>
          <p:cNvSpPr>
            <a:spLocks noGrp="1"/>
          </p:cNvSpPr>
          <p:nvPr>
            <p:ph type="title"/>
          </p:nvPr>
        </p:nvSpPr>
        <p:spPr>
          <a:xfrm>
            <a:off x="336430" y="190500"/>
            <a:ext cx="8980098" cy="893614"/>
          </a:xfrm>
        </p:spPr>
        <p:txBody>
          <a:bodyPr/>
          <a:lstStyle/>
          <a:p>
            <a:r>
              <a:rPr lang="en-US" dirty="0"/>
              <a:t>Entrustment Caveats</a:t>
            </a:r>
          </a:p>
        </p:txBody>
      </p:sp>
      <p:sp>
        <p:nvSpPr>
          <p:cNvPr id="5" name="TextBox 4">
            <a:extLst>
              <a:ext uri="{FF2B5EF4-FFF2-40B4-BE49-F238E27FC236}">
                <a16:creationId xmlns:a16="http://schemas.microsoft.com/office/drawing/2014/main" id="{78A3C66E-A414-2E98-9EC4-01B8A88B846E}"/>
              </a:ext>
            </a:extLst>
          </p:cNvPr>
          <p:cNvSpPr txBox="1"/>
          <p:nvPr/>
        </p:nvSpPr>
        <p:spPr>
          <a:xfrm>
            <a:off x="242961" y="6581001"/>
            <a:ext cx="1194903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en-US" sz="1200" dirty="0"/>
              <a:t>. </a:t>
            </a:r>
            <a:r>
              <a:rPr lang="en-US" sz="1200" dirty="0" err="1"/>
              <a:t>Acad</a:t>
            </a:r>
            <a:r>
              <a:rPr lang="en-US" sz="1200" dirty="0"/>
              <a:t> Med. 2017 Jun;92(6):774-779.</a:t>
            </a:r>
          </a:p>
        </p:txBody>
      </p:sp>
      <p:graphicFrame>
        <p:nvGraphicFramePr>
          <p:cNvPr id="6" name="Diagram 5">
            <a:extLst>
              <a:ext uri="{FF2B5EF4-FFF2-40B4-BE49-F238E27FC236}">
                <a16:creationId xmlns:a16="http://schemas.microsoft.com/office/drawing/2014/main" id="{55F571D2-1F65-8F2B-153E-67017D52B75C}"/>
              </a:ext>
            </a:extLst>
          </p:cNvPr>
          <p:cNvGraphicFramePr/>
          <p:nvPr>
            <p:extLst>
              <p:ext uri="{D42A27DB-BD31-4B8C-83A1-F6EECF244321}">
                <p14:modId xmlns:p14="http://schemas.microsoft.com/office/powerpoint/2010/main" val="2284915806"/>
              </p:ext>
            </p:extLst>
          </p:nvPr>
        </p:nvGraphicFramePr>
        <p:xfrm>
          <a:off x="242961" y="1162334"/>
          <a:ext cx="1170607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64386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dgm id="{29A8471A-9C0F-4C85-A790-9F53680E50B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77CABE43-EA4F-41E6-A13A-95EDE42FC35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C502E58B-50DF-4CA1-9861-986E4A076C3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FF08BF50-A8A0-4C64-903D-D2C0EB3AACE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A7A3DB-FA79-1B16-3998-D6DEBB469776}"/>
              </a:ext>
            </a:extLst>
          </p:cNvPr>
          <p:cNvSpPr>
            <a:spLocks noGrp="1"/>
          </p:cNvSpPr>
          <p:nvPr>
            <p:ph type="title"/>
          </p:nvPr>
        </p:nvSpPr>
        <p:spPr/>
        <p:txBody>
          <a:bodyPr/>
          <a:lstStyle/>
          <a:p>
            <a:r>
              <a:rPr lang="en-US" dirty="0"/>
              <a:t>System of Assessment</a:t>
            </a:r>
          </a:p>
        </p:txBody>
      </p:sp>
      <p:sp>
        <p:nvSpPr>
          <p:cNvPr id="4" name="Content Placeholder 3">
            <a:extLst>
              <a:ext uri="{FF2B5EF4-FFF2-40B4-BE49-F238E27FC236}">
                <a16:creationId xmlns:a16="http://schemas.microsoft.com/office/drawing/2014/main" id="{F1B50D61-600B-7C32-CEEB-8073FD6C038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8776396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383B9E-57BF-5FC7-80BF-5C8FBFD7EAF0}"/>
              </a:ext>
            </a:extLst>
          </p:cNvPr>
          <p:cNvSpPr>
            <a:spLocks noGrp="1"/>
          </p:cNvSpPr>
          <p:nvPr>
            <p:ph type="title"/>
          </p:nvPr>
        </p:nvSpPr>
        <p:spPr/>
        <p:txBody>
          <a:bodyPr/>
          <a:lstStyle/>
          <a:p>
            <a:r>
              <a:rPr lang="en-US" dirty="0"/>
              <a:t>Are Your Assessments designed to the end of a course?</a:t>
            </a:r>
          </a:p>
        </p:txBody>
      </p:sp>
      <p:pic>
        <p:nvPicPr>
          <p:cNvPr id="5" name="Picture 4">
            <a:extLst>
              <a:ext uri="{FF2B5EF4-FFF2-40B4-BE49-F238E27FC236}">
                <a16:creationId xmlns:a16="http://schemas.microsoft.com/office/drawing/2014/main" id="{5E57C8AA-13BF-FC96-2E54-8BE01FA1A46A}"/>
              </a:ext>
            </a:extLst>
          </p:cNvPr>
          <p:cNvPicPr>
            <a:picLocks noChangeAspect="1"/>
          </p:cNvPicPr>
          <p:nvPr/>
        </p:nvPicPr>
        <p:blipFill>
          <a:blip r:embed="rId2"/>
          <a:stretch>
            <a:fillRect/>
          </a:stretch>
        </p:blipFill>
        <p:spPr>
          <a:xfrm>
            <a:off x="1858736" y="1208314"/>
            <a:ext cx="8474529" cy="5649686"/>
          </a:xfrm>
          <a:prstGeom prst="rect">
            <a:avLst/>
          </a:prstGeom>
        </p:spPr>
      </p:pic>
    </p:spTree>
    <p:extLst>
      <p:ext uri="{BB962C8B-B14F-4D97-AF65-F5344CB8AC3E}">
        <p14:creationId xmlns:p14="http://schemas.microsoft.com/office/powerpoint/2010/main" val="75413269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A82DD0-7984-5182-29A0-25BD6F61CB40}"/>
              </a:ext>
            </a:extLst>
          </p:cNvPr>
          <p:cNvPicPr>
            <a:picLocks noChangeAspect="1"/>
          </p:cNvPicPr>
          <p:nvPr/>
        </p:nvPicPr>
        <p:blipFill>
          <a:blip r:embed="rId2"/>
          <a:stretch>
            <a:fillRect/>
          </a:stretch>
        </p:blipFill>
        <p:spPr>
          <a:xfrm>
            <a:off x="2144895" y="468838"/>
            <a:ext cx="7902210" cy="5920325"/>
          </a:xfrm>
          <a:prstGeom prst="rect">
            <a:avLst/>
          </a:prstGeom>
        </p:spPr>
      </p:pic>
      <p:sp>
        <p:nvSpPr>
          <p:cNvPr id="7" name="TextBox 6">
            <a:extLst>
              <a:ext uri="{FF2B5EF4-FFF2-40B4-BE49-F238E27FC236}">
                <a16:creationId xmlns:a16="http://schemas.microsoft.com/office/drawing/2014/main" id="{16DE114C-E3EE-FB37-B1EF-2911AC2D9D64}"/>
              </a:ext>
            </a:extLst>
          </p:cNvPr>
          <p:cNvSpPr txBox="1"/>
          <p:nvPr/>
        </p:nvSpPr>
        <p:spPr>
          <a:xfrm>
            <a:off x="171449" y="4129476"/>
            <a:ext cx="1973445"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2000" dirty="0"/>
              <a:t>Limited ability to integrate to meet the overall purpose</a:t>
            </a:r>
          </a:p>
        </p:txBody>
      </p:sp>
      <p:sp>
        <p:nvSpPr>
          <p:cNvPr id="9" name="TextBox 8">
            <a:extLst>
              <a:ext uri="{FF2B5EF4-FFF2-40B4-BE49-F238E27FC236}">
                <a16:creationId xmlns:a16="http://schemas.microsoft.com/office/drawing/2014/main" id="{572C7B5C-2C34-E766-CED0-FADEAD22BCBC}"/>
              </a:ext>
            </a:extLst>
          </p:cNvPr>
          <p:cNvSpPr txBox="1"/>
          <p:nvPr/>
        </p:nvSpPr>
        <p:spPr>
          <a:xfrm>
            <a:off x="361950" y="6396335"/>
            <a:ext cx="1183005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en-US" sz="1200" dirty="0" err="1"/>
              <a:t>Norcini</a:t>
            </a:r>
            <a:r>
              <a:rPr lang="en-US" sz="1200" dirty="0"/>
              <a:t> J, Anderson MB, </a:t>
            </a:r>
            <a:r>
              <a:rPr lang="en-US" sz="1200" dirty="0" err="1"/>
              <a:t>Bollela</a:t>
            </a:r>
            <a:r>
              <a:rPr lang="en-US" sz="1200" dirty="0"/>
              <a:t> V, Burch V, Costa MJ, </a:t>
            </a:r>
            <a:r>
              <a:rPr lang="en-US" sz="1200" dirty="0" err="1"/>
              <a:t>Duvivier</a:t>
            </a:r>
            <a:r>
              <a:rPr lang="en-US" sz="1200" dirty="0"/>
              <a:t> R, Hays R, Palacios Mackay MF, Roberts T, Swanson D. 2018 Consensus framework for good assessment. Med Teach. 2018 Nov;40(11):1102-1109. </a:t>
            </a:r>
            <a:r>
              <a:rPr lang="en-US" sz="1200" dirty="0" err="1"/>
              <a:t>doi</a:t>
            </a:r>
            <a:r>
              <a:rPr lang="en-US" sz="1200" dirty="0"/>
              <a:t>: 10.1080/0142159X.2018.1500016. </a:t>
            </a:r>
            <a:r>
              <a:rPr lang="en-US" sz="1200" dirty="0" err="1"/>
              <a:t>Epub</a:t>
            </a:r>
            <a:r>
              <a:rPr lang="en-US" sz="1200" dirty="0"/>
              <a:t> 2018 Oct 9. PMID: 30299187.</a:t>
            </a:r>
          </a:p>
        </p:txBody>
      </p:sp>
      <p:sp>
        <p:nvSpPr>
          <p:cNvPr id="10" name="TextBox 9">
            <a:extLst>
              <a:ext uri="{FF2B5EF4-FFF2-40B4-BE49-F238E27FC236}">
                <a16:creationId xmlns:a16="http://schemas.microsoft.com/office/drawing/2014/main" id="{5E775FB6-35CF-620E-1F49-F55E759D097C}"/>
              </a:ext>
            </a:extLst>
          </p:cNvPr>
          <p:cNvSpPr txBox="1"/>
          <p:nvPr/>
        </p:nvSpPr>
        <p:spPr>
          <a:xfrm>
            <a:off x="171449" y="1727151"/>
            <a:ext cx="1973445"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2000" dirty="0"/>
              <a:t>Assumption of learning</a:t>
            </a:r>
          </a:p>
        </p:txBody>
      </p:sp>
      <p:sp>
        <p:nvSpPr>
          <p:cNvPr id="11" name="TextBox 10">
            <a:extLst>
              <a:ext uri="{FF2B5EF4-FFF2-40B4-BE49-F238E27FC236}">
                <a16:creationId xmlns:a16="http://schemas.microsoft.com/office/drawing/2014/main" id="{866B2573-DE23-DC54-C835-8D0509B4E8C9}"/>
              </a:ext>
            </a:extLst>
          </p:cNvPr>
          <p:cNvSpPr txBox="1"/>
          <p:nvPr/>
        </p:nvSpPr>
        <p:spPr>
          <a:xfrm>
            <a:off x="10047105" y="1573262"/>
            <a:ext cx="1973445"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2000" dirty="0"/>
              <a:t>Focus on a single element of competence</a:t>
            </a:r>
          </a:p>
        </p:txBody>
      </p:sp>
      <p:sp>
        <p:nvSpPr>
          <p:cNvPr id="12" name="TextBox 11">
            <a:extLst>
              <a:ext uri="{FF2B5EF4-FFF2-40B4-BE49-F238E27FC236}">
                <a16:creationId xmlns:a16="http://schemas.microsoft.com/office/drawing/2014/main" id="{C22A73BB-C84D-151D-E310-AC5AC3FF9BA3}"/>
              </a:ext>
            </a:extLst>
          </p:cNvPr>
          <p:cNvSpPr txBox="1"/>
          <p:nvPr/>
        </p:nvSpPr>
        <p:spPr>
          <a:xfrm>
            <a:off x="10047105" y="4129476"/>
            <a:ext cx="1973445"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2000" dirty="0"/>
              <a:t>Triangulation based on complementary information</a:t>
            </a:r>
          </a:p>
        </p:txBody>
      </p:sp>
    </p:spTree>
    <p:extLst>
      <p:ext uri="{BB962C8B-B14F-4D97-AF65-F5344CB8AC3E}">
        <p14:creationId xmlns:p14="http://schemas.microsoft.com/office/powerpoint/2010/main" val="37396756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5B68-D553-77AD-1C34-9CED0DC4FA6D}"/>
              </a:ext>
            </a:extLst>
          </p:cNvPr>
          <p:cNvSpPr>
            <a:spLocks noGrp="1"/>
          </p:cNvSpPr>
          <p:nvPr>
            <p:ph type="title"/>
          </p:nvPr>
        </p:nvSpPr>
        <p:spPr/>
        <p:txBody>
          <a:bodyPr/>
          <a:lstStyle/>
          <a:p>
            <a:r>
              <a:rPr lang="en-US" dirty="0"/>
              <a:t>What is a system of assessment?</a:t>
            </a:r>
          </a:p>
        </p:txBody>
      </p:sp>
      <p:graphicFrame>
        <p:nvGraphicFramePr>
          <p:cNvPr id="4" name="Diagram 3">
            <a:extLst>
              <a:ext uri="{FF2B5EF4-FFF2-40B4-BE49-F238E27FC236}">
                <a16:creationId xmlns:a16="http://schemas.microsoft.com/office/drawing/2014/main" id="{213B50DB-99B3-3252-3655-9B25504163C4}"/>
              </a:ext>
            </a:extLst>
          </p:cNvPr>
          <p:cNvGraphicFramePr/>
          <p:nvPr>
            <p:extLst>
              <p:ext uri="{D42A27DB-BD31-4B8C-83A1-F6EECF244321}">
                <p14:modId xmlns:p14="http://schemas.microsoft.com/office/powerpoint/2010/main" val="1851362264"/>
              </p:ext>
            </p:extLst>
          </p:nvPr>
        </p:nvGraphicFramePr>
        <p:xfrm>
          <a:off x="336429" y="1248833"/>
          <a:ext cx="1150314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66949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19F599D-3AA7-4A28-A822-4D445891F7E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E68FC230-E525-467E-BD2B-DE0875DBEA9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1602C0D3-02EB-424A-8B09-244C290ADB9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C47A044D-1C08-4D8B-8957-64F78B50BF9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F3FB54AA-CC23-4035-8898-C3C94BBB44E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81DA858B-A6ED-4BD8-8F5D-1CFD8C72043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5F16CE15-0FAB-4595-8BC0-74124774A1F8}"/>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F1931A21-59C0-4004-8C6E-58C5C56C00C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B1A95AF4-D225-43BE-B71B-4A74403111D3}"/>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B5039368-BE1B-41C8-AC24-2984A6A98F62}"/>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3306EF91-FEB0-4781-AB30-578E2389DA33}"/>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A40072B3-01B2-4AD6-A35A-DE5C96A18A44}"/>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C6867F3D-8AD8-412C-B896-5B1575920CF4}"/>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5C032963-3FE9-490D-B33D-BF456187CAD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CB6B3-0852-F161-B9DD-A26D5B15A20E}"/>
              </a:ext>
            </a:extLst>
          </p:cNvPr>
          <p:cNvSpPr>
            <a:spLocks noGrp="1"/>
          </p:cNvSpPr>
          <p:nvPr>
            <p:ph type="title"/>
          </p:nvPr>
        </p:nvSpPr>
        <p:spPr/>
        <p:txBody>
          <a:bodyPr/>
          <a:lstStyle/>
          <a:p>
            <a:r>
              <a:rPr lang="en-US" dirty="0"/>
              <a:t>System of Assessment</a:t>
            </a:r>
          </a:p>
        </p:txBody>
      </p:sp>
      <p:graphicFrame>
        <p:nvGraphicFramePr>
          <p:cNvPr id="3" name="Table 2">
            <a:extLst>
              <a:ext uri="{FF2B5EF4-FFF2-40B4-BE49-F238E27FC236}">
                <a16:creationId xmlns:a16="http://schemas.microsoft.com/office/drawing/2014/main" id="{E451C50E-F156-8E81-CFCD-3983A4C4B23A}"/>
              </a:ext>
            </a:extLst>
          </p:cNvPr>
          <p:cNvGraphicFramePr>
            <a:graphicFrameLocks noGrp="1"/>
          </p:cNvGraphicFramePr>
          <p:nvPr/>
        </p:nvGraphicFramePr>
        <p:xfrm>
          <a:off x="336428" y="1491191"/>
          <a:ext cx="11422174" cy="4511040"/>
        </p:xfrm>
        <a:graphic>
          <a:graphicData uri="http://schemas.openxmlformats.org/drawingml/2006/table">
            <a:tbl>
              <a:tblPr firstRow="1" bandRow="1">
                <a:tableStyleId>{5C22544A-7EE6-4342-B048-85BDC9FD1C3A}</a:tableStyleId>
              </a:tblPr>
              <a:tblGrid>
                <a:gridCol w="2095294">
                  <a:extLst>
                    <a:ext uri="{9D8B030D-6E8A-4147-A177-3AD203B41FA5}">
                      <a16:colId xmlns:a16="http://schemas.microsoft.com/office/drawing/2014/main" val="2573099093"/>
                    </a:ext>
                  </a:extLst>
                </a:gridCol>
                <a:gridCol w="2286000">
                  <a:extLst>
                    <a:ext uri="{9D8B030D-6E8A-4147-A177-3AD203B41FA5}">
                      <a16:colId xmlns:a16="http://schemas.microsoft.com/office/drawing/2014/main" val="501301680"/>
                    </a:ext>
                  </a:extLst>
                </a:gridCol>
                <a:gridCol w="822960">
                  <a:extLst>
                    <a:ext uri="{9D8B030D-6E8A-4147-A177-3AD203B41FA5}">
                      <a16:colId xmlns:a16="http://schemas.microsoft.com/office/drawing/2014/main" val="3364735924"/>
                    </a:ext>
                  </a:extLst>
                </a:gridCol>
                <a:gridCol w="2286000">
                  <a:extLst>
                    <a:ext uri="{9D8B030D-6E8A-4147-A177-3AD203B41FA5}">
                      <a16:colId xmlns:a16="http://schemas.microsoft.com/office/drawing/2014/main" val="865891947"/>
                    </a:ext>
                  </a:extLst>
                </a:gridCol>
                <a:gridCol w="822960">
                  <a:extLst>
                    <a:ext uri="{9D8B030D-6E8A-4147-A177-3AD203B41FA5}">
                      <a16:colId xmlns:a16="http://schemas.microsoft.com/office/drawing/2014/main" val="990008224"/>
                    </a:ext>
                  </a:extLst>
                </a:gridCol>
                <a:gridCol w="2286000">
                  <a:extLst>
                    <a:ext uri="{9D8B030D-6E8A-4147-A177-3AD203B41FA5}">
                      <a16:colId xmlns:a16="http://schemas.microsoft.com/office/drawing/2014/main" val="3923571012"/>
                    </a:ext>
                  </a:extLst>
                </a:gridCol>
                <a:gridCol w="822960">
                  <a:extLst>
                    <a:ext uri="{9D8B030D-6E8A-4147-A177-3AD203B41FA5}">
                      <a16:colId xmlns:a16="http://schemas.microsoft.com/office/drawing/2014/main" val="1495909246"/>
                    </a:ext>
                  </a:extLst>
                </a:gridCol>
              </a:tblGrid>
              <a:tr h="1371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Learning Activities</a:t>
                      </a:r>
                    </a:p>
                  </a:txBody>
                  <a:tcPr anchor="ctr"/>
                </a:tc>
                <a:tc>
                  <a:txBody>
                    <a:bodyPr/>
                    <a:lstStyle/>
                    <a:p>
                      <a:pPr algn="ctr"/>
                      <a:endParaRPr lang="en-US" sz="2000" dirty="0"/>
                    </a:p>
                  </a:txBody>
                  <a:tcPr/>
                </a:tc>
                <a:tc rowSpan="3">
                  <a:txBody>
                    <a:bodyPr/>
                    <a:lstStyle/>
                    <a:p>
                      <a:pPr algn="ctr"/>
                      <a:r>
                        <a:rPr lang="en-US" sz="2000" dirty="0"/>
                        <a:t>Competency Review</a:t>
                      </a:r>
                    </a:p>
                  </a:txBody>
                  <a:tcPr vert="vert270" anchor="ctr">
                    <a:solidFill>
                      <a:schemeClr val="accent5"/>
                    </a:solidFill>
                  </a:tcPr>
                </a:tc>
                <a:tc>
                  <a:txBody>
                    <a:bodyPr/>
                    <a:lstStyle/>
                    <a:p>
                      <a:pPr algn="ctr"/>
                      <a:endParaRPr lang="en-US" sz="2000" dirty="0"/>
                    </a:p>
                  </a:txBody>
                  <a:tcPr/>
                </a:tc>
                <a:tc rowSpan="3">
                  <a:txBody>
                    <a:bodyPr/>
                    <a:lstStyle/>
                    <a:p>
                      <a:pPr algn="ctr"/>
                      <a:r>
                        <a:rPr lang="en-US" sz="2000" dirty="0"/>
                        <a:t>Competency Review</a:t>
                      </a:r>
                    </a:p>
                  </a:txBody>
                  <a:tcPr vert="vert270" anchor="ctr">
                    <a:solidFill>
                      <a:schemeClr val="accent5"/>
                    </a:solidFill>
                  </a:tcPr>
                </a:tc>
                <a:tc>
                  <a:txBody>
                    <a:bodyPr/>
                    <a:lstStyle/>
                    <a:p>
                      <a:pPr algn="ctr"/>
                      <a:endParaRPr lang="en-US" sz="2000" dirty="0"/>
                    </a:p>
                  </a:txBody>
                  <a:tcPr/>
                </a:tc>
                <a:tc rowSpan="3">
                  <a:txBody>
                    <a:bodyPr/>
                    <a:lstStyle/>
                    <a:p>
                      <a:pPr algn="ctr"/>
                      <a:r>
                        <a:rPr lang="en-US" sz="2000" dirty="0"/>
                        <a:t>Final Competency Review</a:t>
                      </a:r>
                    </a:p>
                  </a:txBody>
                  <a:tcPr vert="vert270" anchor="ctr">
                    <a:solidFill>
                      <a:schemeClr val="accent5">
                        <a:lumMod val="75000"/>
                      </a:schemeClr>
                    </a:solidFill>
                  </a:tcPr>
                </a:tc>
                <a:extLst>
                  <a:ext uri="{0D108BD9-81ED-4DB2-BD59-A6C34878D82A}">
                    <a16:rowId xmlns:a16="http://schemas.microsoft.com/office/drawing/2014/main" val="474130153"/>
                  </a:ext>
                </a:extLst>
              </a:tr>
              <a:tr h="1371600">
                <a:tc>
                  <a:txBody>
                    <a:bodyPr/>
                    <a:lstStyle/>
                    <a:p>
                      <a:pPr algn="ctr"/>
                      <a:r>
                        <a:rPr lang="en-US" sz="2000" dirty="0"/>
                        <a:t>Assessments for Learning</a:t>
                      </a:r>
                    </a:p>
                  </a:txBody>
                  <a:tcPr anchor="ctr"/>
                </a:tc>
                <a:tc>
                  <a:txBody>
                    <a:bodyPr/>
                    <a:lstStyle/>
                    <a:p>
                      <a:pPr algn="ctr"/>
                      <a:endParaRPr lang="en-US" sz="2000" dirty="0"/>
                    </a:p>
                  </a:txBody>
                  <a:tcPr/>
                </a:tc>
                <a:tc vMerge="1">
                  <a:txBody>
                    <a:bodyPr/>
                    <a:lstStyle/>
                    <a:p>
                      <a:pPr algn="ctr"/>
                      <a:endParaRPr lang="en-US" sz="2000" dirty="0"/>
                    </a:p>
                  </a:txBody>
                  <a:tcPr/>
                </a:tc>
                <a:tc>
                  <a:txBody>
                    <a:bodyPr/>
                    <a:lstStyle/>
                    <a:p>
                      <a:pPr algn="ctr"/>
                      <a:endParaRPr lang="en-US" sz="2000" dirty="0"/>
                    </a:p>
                  </a:txBody>
                  <a:tcPr/>
                </a:tc>
                <a:tc vMerge="1">
                  <a:txBody>
                    <a:bodyPr/>
                    <a:lstStyle/>
                    <a:p>
                      <a:pPr algn="ctr"/>
                      <a:endParaRPr lang="en-US" sz="2000" dirty="0"/>
                    </a:p>
                  </a:txBody>
                  <a:tcPr/>
                </a:tc>
                <a:tc>
                  <a:txBody>
                    <a:bodyPr/>
                    <a:lstStyle/>
                    <a:p>
                      <a:pPr algn="ctr"/>
                      <a:endParaRPr lang="en-US" sz="2000"/>
                    </a:p>
                  </a:txBody>
                  <a:tcPr/>
                </a:tc>
                <a:tc vMerge="1">
                  <a:txBody>
                    <a:bodyPr/>
                    <a:lstStyle/>
                    <a:p>
                      <a:pPr algn="ctr"/>
                      <a:endParaRPr lang="en-US" sz="2000" dirty="0"/>
                    </a:p>
                  </a:txBody>
                  <a:tcPr/>
                </a:tc>
                <a:extLst>
                  <a:ext uri="{0D108BD9-81ED-4DB2-BD59-A6C34878D82A}">
                    <a16:rowId xmlns:a16="http://schemas.microsoft.com/office/drawing/2014/main" val="2188048413"/>
                  </a:ext>
                </a:extLst>
              </a:tr>
              <a:tr h="1371600">
                <a:tc>
                  <a:txBody>
                    <a:bodyPr/>
                    <a:lstStyle/>
                    <a:p>
                      <a:pPr algn="ctr"/>
                      <a:r>
                        <a:rPr lang="en-US" sz="2000" dirty="0"/>
                        <a:t>Assessments of Learning</a:t>
                      </a:r>
                    </a:p>
                  </a:txBody>
                  <a:tcPr anchor="ctr"/>
                </a:tc>
                <a:tc>
                  <a:txBody>
                    <a:bodyPr/>
                    <a:lstStyle/>
                    <a:p>
                      <a:pPr algn="ctr"/>
                      <a:endParaRPr lang="en-US" sz="2000" dirty="0"/>
                    </a:p>
                  </a:txBody>
                  <a:tcPr/>
                </a:tc>
                <a:tc vMerge="1">
                  <a:txBody>
                    <a:bodyPr/>
                    <a:lstStyle/>
                    <a:p>
                      <a:pPr algn="ctr"/>
                      <a:endParaRPr lang="en-US" sz="2000" dirty="0"/>
                    </a:p>
                  </a:txBody>
                  <a:tcPr/>
                </a:tc>
                <a:tc>
                  <a:txBody>
                    <a:bodyPr/>
                    <a:lstStyle/>
                    <a:p>
                      <a:pPr algn="ctr"/>
                      <a:endParaRPr lang="en-US" sz="2000" dirty="0"/>
                    </a:p>
                  </a:txBody>
                  <a:tcPr/>
                </a:tc>
                <a:tc vMerge="1">
                  <a:txBody>
                    <a:bodyPr/>
                    <a:lstStyle/>
                    <a:p>
                      <a:pPr algn="ctr"/>
                      <a:endParaRPr lang="en-US" sz="2000" dirty="0"/>
                    </a:p>
                  </a:txBody>
                  <a:tcPr/>
                </a:tc>
                <a:tc>
                  <a:txBody>
                    <a:bodyPr/>
                    <a:lstStyle/>
                    <a:p>
                      <a:pPr algn="ctr"/>
                      <a:endParaRPr lang="en-US" sz="2000" dirty="0"/>
                    </a:p>
                  </a:txBody>
                  <a:tcPr/>
                </a:tc>
                <a:tc vMerge="1">
                  <a:txBody>
                    <a:bodyPr/>
                    <a:lstStyle/>
                    <a:p>
                      <a:pPr algn="ctr"/>
                      <a:endParaRPr lang="en-US" sz="2000" dirty="0"/>
                    </a:p>
                  </a:txBody>
                  <a:tcPr/>
                </a:tc>
                <a:extLst>
                  <a:ext uri="{0D108BD9-81ED-4DB2-BD59-A6C34878D82A}">
                    <a16:rowId xmlns:a16="http://schemas.microsoft.com/office/drawing/2014/main" val="1324942613"/>
                  </a:ext>
                </a:extLst>
              </a:tr>
              <a:tr h="0">
                <a:tc>
                  <a:txBody>
                    <a:bodyPr/>
                    <a:lstStyle/>
                    <a:p>
                      <a:pPr algn="ctr"/>
                      <a:endParaRPr lang="en-US" sz="2000" dirty="0"/>
                    </a:p>
                  </a:txBody>
                  <a:tcPr>
                    <a:noFill/>
                  </a:tcPr>
                </a:tc>
                <a:tc>
                  <a:txBody>
                    <a:bodyPr/>
                    <a:lstStyle/>
                    <a:p>
                      <a:pPr algn="ctr"/>
                      <a:r>
                        <a:rPr lang="en-US" sz="2000" dirty="0"/>
                        <a:t>Period 1</a:t>
                      </a:r>
                    </a:p>
                  </a:txBody>
                  <a:tcPr>
                    <a:noFill/>
                  </a:tcPr>
                </a:tc>
                <a:tc>
                  <a:txBody>
                    <a:bodyPr/>
                    <a:lstStyle/>
                    <a:p>
                      <a:pPr algn="ctr"/>
                      <a:endParaRPr lang="en-US" sz="2000" dirty="0"/>
                    </a:p>
                  </a:txBody>
                  <a:tcPr>
                    <a:noFill/>
                  </a:tcPr>
                </a:tc>
                <a:tc>
                  <a:txBody>
                    <a:bodyPr/>
                    <a:lstStyle/>
                    <a:p>
                      <a:pPr algn="ctr"/>
                      <a:r>
                        <a:rPr lang="en-US" sz="2000" dirty="0"/>
                        <a:t>Period 2</a:t>
                      </a:r>
                    </a:p>
                  </a:txBody>
                  <a:tcPr>
                    <a:noFill/>
                  </a:tcPr>
                </a:tc>
                <a:tc>
                  <a:txBody>
                    <a:bodyPr/>
                    <a:lstStyle/>
                    <a:p>
                      <a:pPr algn="ctr"/>
                      <a:endParaRPr lang="en-US" sz="2000" dirty="0"/>
                    </a:p>
                  </a:txBody>
                  <a:tcPr>
                    <a:noFill/>
                  </a:tcPr>
                </a:tc>
                <a:tc>
                  <a:txBody>
                    <a:bodyPr/>
                    <a:lstStyle/>
                    <a:p>
                      <a:pPr algn="ctr"/>
                      <a:r>
                        <a:rPr lang="en-US" sz="2000" dirty="0"/>
                        <a:t>Period 3</a:t>
                      </a:r>
                    </a:p>
                  </a:txBody>
                  <a:tcPr>
                    <a:noFill/>
                  </a:tcPr>
                </a:tc>
                <a:tc>
                  <a:txBody>
                    <a:bodyPr/>
                    <a:lstStyle/>
                    <a:p>
                      <a:pPr algn="ctr"/>
                      <a:endParaRPr lang="en-US" sz="2000" dirty="0"/>
                    </a:p>
                  </a:txBody>
                  <a:tcPr>
                    <a:noFill/>
                  </a:tcPr>
                </a:tc>
                <a:extLst>
                  <a:ext uri="{0D108BD9-81ED-4DB2-BD59-A6C34878D82A}">
                    <a16:rowId xmlns:a16="http://schemas.microsoft.com/office/drawing/2014/main" val="4006710423"/>
                  </a:ext>
                </a:extLst>
              </a:tr>
            </a:tbl>
          </a:graphicData>
        </a:graphic>
      </p:graphicFrame>
      <p:sp>
        <p:nvSpPr>
          <p:cNvPr id="4" name="Isosceles Triangle 3">
            <a:extLst>
              <a:ext uri="{FF2B5EF4-FFF2-40B4-BE49-F238E27FC236}">
                <a16:creationId xmlns:a16="http://schemas.microsoft.com/office/drawing/2014/main" id="{31D8E791-8CD6-5DF8-F266-C87956A39614}"/>
              </a:ext>
            </a:extLst>
          </p:cNvPr>
          <p:cNvSpPr/>
          <p:nvPr/>
        </p:nvSpPr>
        <p:spPr>
          <a:xfrm>
            <a:off x="2505075" y="1562100"/>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5" name="Isosceles Triangle 4">
            <a:extLst>
              <a:ext uri="{FF2B5EF4-FFF2-40B4-BE49-F238E27FC236}">
                <a16:creationId xmlns:a16="http://schemas.microsoft.com/office/drawing/2014/main" id="{64BC968A-758A-60A7-90C1-D9907C04273F}"/>
              </a:ext>
            </a:extLst>
          </p:cNvPr>
          <p:cNvSpPr/>
          <p:nvPr/>
        </p:nvSpPr>
        <p:spPr>
          <a:xfrm>
            <a:off x="2657475" y="1714500"/>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6" name="Isosceles Triangle 5">
            <a:extLst>
              <a:ext uri="{FF2B5EF4-FFF2-40B4-BE49-F238E27FC236}">
                <a16:creationId xmlns:a16="http://schemas.microsoft.com/office/drawing/2014/main" id="{CA433E9F-538C-2767-0A89-A9A5A2B283DA}"/>
              </a:ext>
            </a:extLst>
          </p:cNvPr>
          <p:cNvSpPr/>
          <p:nvPr/>
        </p:nvSpPr>
        <p:spPr>
          <a:xfrm>
            <a:off x="2809875" y="1866900"/>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 name="Isosceles Triangle 6">
            <a:extLst>
              <a:ext uri="{FF2B5EF4-FFF2-40B4-BE49-F238E27FC236}">
                <a16:creationId xmlns:a16="http://schemas.microsoft.com/office/drawing/2014/main" id="{E7364FC1-892A-58F4-BE92-E82B1B03A980}"/>
              </a:ext>
            </a:extLst>
          </p:cNvPr>
          <p:cNvSpPr/>
          <p:nvPr/>
        </p:nvSpPr>
        <p:spPr>
          <a:xfrm>
            <a:off x="2962275" y="2019300"/>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8" name="Isosceles Triangle 7">
            <a:extLst>
              <a:ext uri="{FF2B5EF4-FFF2-40B4-BE49-F238E27FC236}">
                <a16:creationId xmlns:a16="http://schemas.microsoft.com/office/drawing/2014/main" id="{41C8D26F-32A5-23FD-3F1C-B9CADF12B213}"/>
              </a:ext>
            </a:extLst>
          </p:cNvPr>
          <p:cNvSpPr/>
          <p:nvPr/>
        </p:nvSpPr>
        <p:spPr>
          <a:xfrm>
            <a:off x="3114675" y="2171700"/>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9" name="Isosceles Triangle 8">
            <a:extLst>
              <a:ext uri="{FF2B5EF4-FFF2-40B4-BE49-F238E27FC236}">
                <a16:creationId xmlns:a16="http://schemas.microsoft.com/office/drawing/2014/main" id="{3A6919FC-3C53-6DE7-1D3B-39BC84DAEAF6}"/>
              </a:ext>
            </a:extLst>
          </p:cNvPr>
          <p:cNvSpPr/>
          <p:nvPr/>
        </p:nvSpPr>
        <p:spPr>
          <a:xfrm>
            <a:off x="3028950" y="1529291"/>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0" name="Isosceles Triangle 9">
            <a:extLst>
              <a:ext uri="{FF2B5EF4-FFF2-40B4-BE49-F238E27FC236}">
                <a16:creationId xmlns:a16="http://schemas.microsoft.com/office/drawing/2014/main" id="{A1BAB9FF-D419-6E2F-0E37-3B86C2FD3658}"/>
              </a:ext>
            </a:extLst>
          </p:cNvPr>
          <p:cNvSpPr/>
          <p:nvPr/>
        </p:nvSpPr>
        <p:spPr>
          <a:xfrm>
            <a:off x="3181350" y="1681691"/>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1" name="Isosceles Triangle 10">
            <a:extLst>
              <a:ext uri="{FF2B5EF4-FFF2-40B4-BE49-F238E27FC236}">
                <a16:creationId xmlns:a16="http://schemas.microsoft.com/office/drawing/2014/main" id="{216B6F47-D11F-FB56-573A-9D21CEF287F6}"/>
              </a:ext>
            </a:extLst>
          </p:cNvPr>
          <p:cNvSpPr/>
          <p:nvPr/>
        </p:nvSpPr>
        <p:spPr>
          <a:xfrm>
            <a:off x="3333750" y="1834091"/>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2" name="Isosceles Triangle 11">
            <a:extLst>
              <a:ext uri="{FF2B5EF4-FFF2-40B4-BE49-F238E27FC236}">
                <a16:creationId xmlns:a16="http://schemas.microsoft.com/office/drawing/2014/main" id="{8786AF18-20DC-780F-CCB8-0103BDDADA21}"/>
              </a:ext>
            </a:extLst>
          </p:cNvPr>
          <p:cNvSpPr/>
          <p:nvPr/>
        </p:nvSpPr>
        <p:spPr>
          <a:xfrm>
            <a:off x="3486150" y="1986491"/>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3" name="Isosceles Triangle 12">
            <a:extLst>
              <a:ext uri="{FF2B5EF4-FFF2-40B4-BE49-F238E27FC236}">
                <a16:creationId xmlns:a16="http://schemas.microsoft.com/office/drawing/2014/main" id="{27D3A1C8-4BF6-AABA-FBDB-7D0737133C98}"/>
              </a:ext>
            </a:extLst>
          </p:cNvPr>
          <p:cNvSpPr/>
          <p:nvPr/>
        </p:nvSpPr>
        <p:spPr>
          <a:xfrm>
            <a:off x="3638550" y="2138891"/>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4" name="Isosceles Triangle 13">
            <a:extLst>
              <a:ext uri="{FF2B5EF4-FFF2-40B4-BE49-F238E27FC236}">
                <a16:creationId xmlns:a16="http://schemas.microsoft.com/office/drawing/2014/main" id="{A33A677A-28AA-D052-E46C-14FD81711E11}"/>
              </a:ext>
            </a:extLst>
          </p:cNvPr>
          <p:cNvSpPr/>
          <p:nvPr/>
        </p:nvSpPr>
        <p:spPr>
          <a:xfrm>
            <a:off x="3790950" y="2291291"/>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5" name="Isosceles Triangle 14">
            <a:extLst>
              <a:ext uri="{FF2B5EF4-FFF2-40B4-BE49-F238E27FC236}">
                <a16:creationId xmlns:a16="http://schemas.microsoft.com/office/drawing/2014/main" id="{A8F0BD5E-AF79-6E13-0B10-41F684CD2371}"/>
              </a:ext>
            </a:extLst>
          </p:cNvPr>
          <p:cNvSpPr/>
          <p:nvPr/>
        </p:nvSpPr>
        <p:spPr>
          <a:xfrm>
            <a:off x="3667125" y="1553632"/>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6" name="Isosceles Triangle 15">
            <a:extLst>
              <a:ext uri="{FF2B5EF4-FFF2-40B4-BE49-F238E27FC236}">
                <a16:creationId xmlns:a16="http://schemas.microsoft.com/office/drawing/2014/main" id="{8FB5BE71-5FBE-0035-B8C1-78D5BD75A654}"/>
              </a:ext>
            </a:extLst>
          </p:cNvPr>
          <p:cNvSpPr/>
          <p:nvPr/>
        </p:nvSpPr>
        <p:spPr>
          <a:xfrm>
            <a:off x="2557463" y="2168523"/>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7" name="Isosceles Triangle 16">
            <a:extLst>
              <a:ext uri="{FF2B5EF4-FFF2-40B4-BE49-F238E27FC236}">
                <a16:creationId xmlns:a16="http://schemas.microsoft.com/office/drawing/2014/main" id="{668BE80A-8AA2-CB32-9F44-22865C08DD00}"/>
              </a:ext>
            </a:extLst>
          </p:cNvPr>
          <p:cNvSpPr/>
          <p:nvPr/>
        </p:nvSpPr>
        <p:spPr>
          <a:xfrm>
            <a:off x="3819525" y="1706032"/>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8" name="Isosceles Triangle 17">
            <a:extLst>
              <a:ext uri="{FF2B5EF4-FFF2-40B4-BE49-F238E27FC236}">
                <a16:creationId xmlns:a16="http://schemas.microsoft.com/office/drawing/2014/main" id="{1AE85401-81CB-0C88-741C-F8655F9E9E63}"/>
              </a:ext>
            </a:extLst>
          </p:cNvPr>
          <p:cNvSpPr/>
          <p:nvPr/>
        </p:nvSpPr>
        <p:spPr>
          <a:xfrm>
            <a:off x="2709863" y="2320923"/>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9" name="Isosceles Triangle 18">
            <a:extLst>
              <a:ext uri="{FF2B5EF4-FFF2-40B4-BE49-F238E27FC236}">
                <a16:creationId xmlns:a16="http://schemas.microsoft.com/office/drawing/2014/main" id="{EE220379-A2E1-7E85-6E1A-65081226EBD8}"/>
              </a:ext>
            </a:extLst>
          </p:cNvPr>
          <p:cNvSpPr/>
          <p:nvPr/>
        </p:nvSpPr>
        <p:spPr>
          <a:xfrm>
            <a:off x="3971925" y="1858432"/>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20" name="Isosceles Triangle 19">
            <a:extLst>
              <a:ext uri="{FF2B5EF4-FFF2-40B4-BE49-F238E27FC236}">
                <a16:creationId xmlns:a16="http://schemas.microsoft.com/office/drawing/2014/main" id="{B68FEDF7-12F2-08AC-D795-95C8F4A6C4E7}"/>
              </a:ext>
            </a:extLst>
          </p:cNvPr>
          <p:cNvSpPr/>
          <p:nvPr/>
        </p:nvSpPr>
        <p:spPr>
          <a:xfrm>
            <a:off x="2862263" y="2473323"/>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21" name="Isosceles Triangle 20">
            <a:extLst>
              <a:ext uri="{FF2B5EF4-FFF2-40B4-BE49-F238E27FC236}">
                <a16:creationId xmlns:a16="http://schemas.microsoft.com/office/drawing/2014/main" id="{26C72EEA-F3F3-3235-46BE-5848AE962057}"/>
              </a:ext>
            </a:extLst>
          </p:cNvPr>
          <p:cNvSpPr/>
          <p:nvPr/>
        </p:nvSpPr>
        <p:spPr>
          <a:xfrm>
            <a:off x="4124325" y="2010832"/>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22" name="Isosceles Triangle 21">
            <a:extLst>
              <a:ext uri="{FF2B5EF4-FFF2-40B4-BE49-F238E27FC236}">
                <a16:creationId xmlns:a16="http://schemas.microsoft.com/office/drawing/2014/main" id="{11D9B304-34E4-0E1D-7C46-725AEBEC5765}"/>
              </a:ext>
            </a:extLst>
          </p:cNvPr>
          <p:cNvSpPr/>
          <p:nvPr/>
        </p:nvSpPr>
        <p:spPr>
          <a:xfrm>
            <a:off x="4276725" y="2163232"/>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23" name="Isosceles Triangle 22">
            <a:extLst>
              <a:ext uri="{FF2B5EF4-FFF2-40B4-BE49-F238E27FC236}">
                <a16:creationId xmlns:a16="http://schemas.microsoft.com/office/drawing/2014/main" id="{99BC2759-1017-5C96-2280-70B402F0AB02}"/>
              </a:ext>
            </a:extLst>
          </p:cNvPr>
          <p:cNvSpPr/>
          <p:nvPr/>
        </p:nvSpPr>
        <p:spPr>
          <a:xfrm>
            <a:off x="3252787" y="2273977"/>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24" name="Isosceles Triangle 23">
            <a:extLst>
              <a:ext uri="{FF2B5EF4-FFF2-40B4-BE49-F238E27FC236}">
                <a16:creationId xmlns:a16="http://schemas.microsoft.com/office/drawing/2014/main" id="{41B934E9-3217-FC6E-7917-3E3AA7329580}"/>
              </a:ext>
            </a:extLst>
          </p:cNvPr>
          <p:cNvSpPr/>
          <p:nvPr/>
        </p:nvSpPr>
        <p:spPr>
          <a:xfrm>
            <a:off x="3405187" y="2426377"/>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25" name="Isosceles Triangle 24">
            <a:extLst>
              <a:ext uri="{FF2B5EF4-FFF2-40B4-BE49-F238E27FC236}">
                <a16:creationId xmlns:a16="http://schemas.microsoft.com/office/drawing/2014/main" id="{7292B953-B642-CE89-C8F7-9171A2F732EC}"/>
              </a:ext>
            </a:extLst>
          </p:cNvPr>
          <p:cNvSpPr/>
          <p:nvPr/>
        </p:nvSpPr>
        <p:spPr>
          <a:xfrm>
            <a:off x="3924299" y="2440050"/>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26" name="Isosceles Triangle 25">
            <a:extLst>
              <a:ext uri="{FF2B5EF4-FFF2-40B4-BE49-F238E27FC236}">
                <a16:creationId xmlns:a16="http://schemas.microsoft.com/office/drawing/2014/main" id="{2815C9F6-EB0E-11D7-E291-41F9FAC4F4B6}"/>
              </a:ext>
            </a:extLst>
          </p:cNvPr>
          <p:cNvSpPr/>
          <p:nvPr/>
        </p:nvSpPr>
        <p:spPr>
          <a:xfrm>
            <a:off x="4143374" y="1520823"/>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27" name="Isosceles Triangle 26">
            <a:extLst>
              <a:ext uri="{FF2B5EF4-FFF2-40B4-BE49-F238E27FC236}">
                <a16:creationId xmlns:a16="http://schemas.microsoft.com/office/drawing/2014/main" id="{63A571A7-E0CC-245D-99FD-0B3F9ED4C39B}"/>
              </a:ext>
            </a:extLst>
          </p:cNvPr>
          <p:cNvSpPr/>
          <p:nvPr/>
        </p:nvSpPr>
        <p:spPr>
          <a:xfrm>
            <a:off x="4295774" y="1673223"/>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28" name="Isosceles Triangle 27">
            <a:extLst>
              <a:ext uri="{FF2B5EF4-FFF2-40B4-BE49-F238E27FC236}">
                <a16:creationId xmlns:a16="http://schemas.microsoft.com/office/drawing/2014/main" id="{5FB7B752-E7DF-BE10-6A63-D475B44C3AC2}"/>
              </a:ext>
            </a:extLst>
          </p:cNvPr>
          <p:cNvSpPr/>
          <p:nvPr/>
        </p:nvSpPr>
        <p:spPr>
          <a:xfrm>
            <a:off x="4448174" y="1825623"/>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29" name="Isosceles Triangle 28">
            <a:extLst>
              <a:ext uri="{FF2B5EF4-FFF2-40B4-BE49-F238E27FC236}">
                <a16:creationId xmlns:a16="http://schemas.microsoft.com/office/drawing/2014/main" id="{3336D9E0-31D4-E79C-7DC6-822988CDD82A}"/>
              </a:ext>
            </a:extLst>
          </p:cNvPr>
          <p:cNvSpPr/>
          <p:nvPr/>
        </p:nvSpPr>
        <p:spPr>
          <a:xfrm>
            <a:off x="4386262" y="2349498"/>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30" name="Isosceles Triangle 29">
            <a:extLst>
              <a:ext uri="{FF2B5EF4-FFF2-40B4-BE49-F238E27FC236}">
                <a16:creationId xmlns:a16="http://schemas.microsoft.com/office/drawing/2014/main" id="{9C3EF1B8-74E3-A8E2-C029-5771A4EE4A87}"/>
              </a:ext>
            </a:extLst>
          </p:cNvPr>
          <p:cNvSpPr/>
          <p:nvPr/>
        </p:nvSpPr>
        <p:spPr>
          <a:xfrm>
            <a:off x="5573834" y="1600200"/>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31" name="Isosceles Triangle 30">
            <a:extLst>
              <a:ext uri="{FF2B5EF4-FFF2-40B4-BE49-F238E27FC236}">
                <a16:creationId xmlns:a16="http://schemas.microsoft.com/office/drawing/2014/main" id="{C9743D46-DDEC-C066-61D8-BA573170D1C3}"/>
              </a:ext>
            </a:extLst>
          </p:cNvPr>
          <p:cNvSpPr/>
          <p:nvPr/>
        </p:nvSpPr>
        <p:spPr>
          <a:xfrm>
            <a:off x="5726234" y="1752600"/>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32" name="Isosceles Triangle 31">
            <a:extLst>
              <a:ext uri="{FF2B5EF4-FFF2-40B4-BE49-F238E27FC236}">
                <a16:creationId xmlns:a16="http://schemas.microsoft.com/office/drawing/2014/main" id="{A7137C91-4323-B57E-545A-0C1EBE5B0040}"/>
              </a:ext>
            </a:extLst>
          </p:cNvPr>
          <p:cNvSpPr/>
          <p:nvPr/>
        </p:nvSpPr>
        <p:spPr>
          <a:xfrm>
            <a:off x="5878634" y="1905000"/>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33" name="Isosceles Triangle 32">
            <a:extLst>
              <a:ext uri="{FF2B5EF4-FFF2-40B4-BE49-F238E27FC236}">
                <a16:creationId xmlns:a16="http://schemas.microsoft.com/office/drawing/2014/main" id="{ECB2A526-F388-9EFC-AABD-4E204BAE13A8}"/>
              </a:ext>
            </a:extLst>
          </p:cNvPr>
          <p:cNvSpPr/>
          <p:nvPr/>
        </p:nvSpPr>
        <p:spPr>
          <a:xfrm>
            <a:off x="6031034" y="2057400"/>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34" name="Isosceles Triangle 33">
            <a:extLst>
              <a:ext uri="{FF2B5EF4-FFF2-40B4-BE49-F238E27FC236}">
                <a16:creationId xmlns:a16="http://schemas.microsoft.com/office/drawing/2014/main" id="{504D1DE9-FB58-E197-7825-406A5183EF52}"/>
              </a:ext>
            </a:extLst>
          </p:cNvPr>
          <p:cNvSpPr/>
          <p:nvPr/>
        </p:nvSpPr>
        <p:spPr>
          <a:xfrm>
            <a:off x="6183434" y="2209800"/>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35" name="Isosceles Triangle 34">
            <a:extLst>
              <a:ext uri="{FF2B5EF4-FFF2-40B4-BE49-F238E27FC236}">
                <a16:creationId xmlns:a16="http://schemas.microsoft.com/office/drawing/2014/main" id="{848891BF-9EB8-88A8-0E7A-08440D66C66B}"/>
              </a:ext>
            </a:extLst>
          </p:cNvPr>
          <p:cNvSpPr/>
          <p:nvPr/>
        </p:nvSpPr>
        <p:spPr>
          <a:xfrm>
            <a:off x="6097709" y="1567391"/>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36" name="Isosceles Triangle 35">
            <a:extLst>
              <a:ext uri="{FF2B5EF4-FFF2-40B4-BE49-F238E27FC236}">
                <a16:creationId xmlns:a16="http://schemas.microsoft.com/office/drawing/2014/main" id="{0A303943-4885-8C21-8239-CAA298277743}"/>
              </a:ext>
            </a:extLst>
          </p:cNvPr>
          <p:cNvSpPr/>
          <p:nvPr/>
        </p:nvSpPr>
        <p:spPr>
          <a:xfrm>
            <a:off x="6250109" y="1719791"/>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37" name="Isosceles Triangle 36">
            <a:extLst>
              <a:ext uri="{FF2B5EF4-FFF2-40B4-BE49-F238E27FC236}">
                <a16:creationId xmlns:a16="http://schemas.microsoft.com/office/drawing/2014/main" id="{875308CE-913E-3A6C-B6D3-3065E3B7CC74}"/>
              </a:ext>
            </a:extLst>
          </p:cNvPr>
          <p:cNvSpPr/>
          <p:nvPr/>
        </p:nvSpPr>
        <p:spPr>
          <a:xfrm>
            <a:off x="6402509" y="1872191"/>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38" name="Isosceles Triangle 37">
            <a:extLst>
              <a:ext uri="{FF2B5EF4-FFF2-40B4-BE49-F238E27FC236}">
                <a16:creationId xmlns:a16="http://schemas.microsoft.com/office/drawing/2014/main" id="{9BB0AA31-1D96-34E6-DF95-60E54B774543}"/>
              </a:ext>
            </a:extLst>
          </p:cNvPr>
          <p:cNvSpPr/>
          <p:nvPr/>
        </p:nvSpPr>
        <p:spPr>
          <a:xfrm>
            <a:off x="6554909" y="2024591"/>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39" name="Isosceles Triangle 38">
            <a:extLst>
              <a:ext uri="{FF2B5EF4-FFF2-40B4-BE49-F238E27FC236}">
                <a16:creationId xmlns:a16="http://schemas.microsoft.com/office/drawing/2014/main" id="{7763C1C5-A725-5EC8-BE80-7155822B173E}"/>
              </a:ext>
            </a:extLst>
          </p:cNvPr>
          <p:cNvSpPr/>
          <p:nvPr/>
        </p:nvSpPr>
        <p:spPr>
          <a:xfrm>
            <a:off x="6707309" y="2176991"/>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40" name="Isosceles Triangle 39">
            <a:extLst>
              <a:ext uri="{FF2B5EF4-FFF2-40B4-BE49-F238E27FC236}">
                <a16:creationId xmlns:a16="http://schemas.microsoft.com/office/drawing/2014/main" id="{92627D51-2DD8-AB9B-7238-9211C71CBC84}"/>
              </a:ext>
            </a:extLst>
          </p:cNvPr>
          <p:cNvSpPr/>
          <p:nvPr/>
        </p:nvSpPr>
        <p:spPr>
          <a:xfrm>
            <a:off x="6859709" y="2329391"/>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41" name="Isosceles Triangle 40">
            <a:extLst>
              <a:ext uri="{FF2B5EF4-FFF2-40B4-BE49-F238E27FC236}">
                <a16:creationId xmlns:a16="http://schemas.microsoft.com/office/drawing/2014/main" id="{E85F2AE2-ED07-5D41-8C63-7F07B1E1522C}"/>
              </a:ext>
            </a:extLst>
          </p:cNvPr>
          <p:cNvSpPr/>
          <p:nvPr/>
        </p:nvSpPr>
        <p:spPr>
          <a:xfrm>
            <a:off x="6735884" y="1591732"/>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42" name="Isosceles Triangle 41">
            <a:extLst>
              <a:ext uri="{FF2B5EF4-FFF2-40B4-BE49-F238E27FC236}">
                <a16:creationId xmlns:a16="http://schemas.microsoft.com/office/drawing/2014/main" id="{F2593C25-EC6C-8F20-35D9-713C9E7DAFA1}"/>
              </a:ext>
            </a:extLst>
          </p:cNvPr>
          <p:cNvSpPr/>
          <p:nvPr/>
        </p:nvSpPr>
        <p:spPr>
          <a:xfrm>
            <a:off x="5626222" y="2206623"/>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43" name="Isosceles Triangle 42">
            <a:extLst>
              <a:ext uri="{FF2B5EF4-FFF2-40B4-BE49-F238E27FC236}">
                <a16:creationId xmlns:a16="http://schemas.microsoft.com/office/drawing/2014/main" id="{4F89FBD2-9BBD-6431-537A-FFC61EF19686}"/>
              </a:ext>
            </a:extLst>
          </p:cNvPr>
          <p:cNvSpPr/>
          <p:nvPr/>
        </p:nvSpPr>
        <p:spPr>
          <a:xfrm>
            <a:off x="6888284" y="1744132"/>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44" name="Isosceles Triangle 43">
            <a:extLst>
              <a:ext uri="{FF2B5EF4-FFF2-40B4-BE49-F238E27FC236}">
                <a16:creationId xmlns:a16="http://schemas.microsoft.com/office/drawing/2014/main" id="{4E61AAB4-AC86-EC21-8180-6D4202BC72F0}"/>
              </a:ext>
            </a:extLst>
          </p:cNvPr>
          <p:cNvSpPr/>
          <p:nvPr/>
        </p:nvSpPr>
        <p:spPr>
          <a:xfrm>
            <a:off x="5778622" y="2359023"/>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45" name="Isosceles Triangle 44">
            <a:extLst>
              <a:ext uri="{FF2B5EF4-FFF2-40B4-BE49-F238E27FC236}">
                <a16:creationId xmlns:a16="http://schemas.microsoft.com/office/drawing/2014/main" id="{920DC3C0-A92A-C144-F5EF-DCB727C490A3}"/>
              </a:ext>
            </a:extLst>
          </p:cNvPr>
          <p:cNvSpPr/>
          <p:nvPr/>
        </p:nvSpPr>
        <p:spPr>
          <a:xfrm>
            <a:off x="7040684" y="1896532"/>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46" name="Isosceles Triangle 45">
            <a:extLst>
              <a:ext uri="{FF2B5EF4-FFF2-40B4-BE49-F238E27FC236}">
                <a16:creationId xmlns:a16="http://schemas.microsoft.com/office/drawing/2014/main" id="{11F09AA8-30AC-DFBC-3131-9E07D53307BF}"/>
              </a:ext>
            </a:extLst>
          </p:cNvPr>
          <p:cNvSpPr/>
          <p:nvPr/>
        </p:nvSpPr>
        <p:spPr>
          <a:xfrm>
            <a:off x="5931022" y="2511423"/>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47" name="Isosceles Triangle 46">
            <a:extLst>
              <a:ext uri="{FF2B5EF4-FFF2-40B4-BE49-F238E27FC236}">
                <a16:creationId xmlns:a16="http://schemas.microsoft.com/office/drawing/2014/main" id="{462E288A-DF7A-D36D-173C-A899CB03F651}"/>
              </a:ext>
            </a:extLst>
          </p:cNvPr>
          <p:cNvSpPr/>
          <p:nvPr/>
        </p:nvSpPr>
        <p:spPr>
          <a:xfrm>
            <a:off x="7193084" y="2048932"/>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48" name="Isosceles Triangle 47">
            <a:extLst>
              <a:ext uri="{FF2B5EF4-FFF2-40B4-BE49-F238E27FC236}">
                <a16:creationId xmlns:a16="http://schemas.microsoft.com/office/drawing/2014/main" id="{4055ED6A-1327-0DCA-44D2-185607131995}"/>
              </a:ext>
            </a:extLst>
          </p:cNvPr>
          <p:cNvSpPr/>
          <p:nvPr/>
        </p:nvSpPr>
        <p:spPr>
          <a:xfrm>
            <a:off x="7345484" y="2201332"/>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49" name="Isosceles Triangle 48">
            <a:extLst>
              <a:ext uri="{FF2B5EF4-FFF2-40B4-BE49-F238E27FC236}">
                <a16:creationId xmlns:a16="http://schemas.microsoft.com/office/drawing/2014/main" id="{DD8BB8FE-0CA0-077A-C1DA-C6F04F1FB62D}"/>
              </a:ext>
            </a:extLst>
          </p:cNvPr>
          <p:cNvSpPr/>
          <p:nvPr/>
        </p:nvSpPr>
        <p:spPr>
          <a:xfrm>
            <a:off x="6321546" y="2312077"/>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50" name="Isosceles Triangle 49">
            <a:extLst>
              <a:ext uri="{FF2B5EF4-FFF2-40B4-BE49-F238E27FC236}">
                <a16:creationId xmlns:a16="http://schemas.microsoft.com/office/drawing/2014/main" id="{E4D41534-373B-E0F0-4345-62BC14B029BD}"/>
              </a:ext>
            </a:extLst>
          </p:cNvPr>
          <p:cNvSpPr/>
          <p:nvPr/>
        </p:nvSpPr>
        <p:spPr>
          <a:xfrm>
            <a:off x="6473946" y="2464477"/>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51" name="Isosceles Triangle 50">
            <a:extLst>
              <a:ext uri="{FF2B5EF4-FFF2-40B4-BE49-F238E27FC236}">
                <a16:creationId xmlns:a16="http://schemas.microsoft.com/office/drawing/2014/main" id="{1D18E7F9-D063-9E84-A360-4B6CF79189B3}"/>
              </a:ext>
            </a:extLst>
          </p:cNvPr>
          <p:cNvSpPr/>
          <p:nvPr/>
        </p:nvSpPr>
        <p:spPr>
          <a:xfrm>
            <a:off x="6993058" y="2478150"/>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52" name="Isosceles Triangle 51">
            <a:extLst>
              <a:ext uri="{FF2B5EF4-FFF2-40B4-BE49-F238E27FC236}">
                <a16:creationId xmlns:a16="http://schemas.microsoft.com/office/drawing/2014/main" id="{3F4C893E-00E1-5186-3B99-0A2346DAC175}"/>
              </a:ext>
            </a:extLst>
          </p:cNvPr>
          <p:cNvSpPr/>
          <p:nvPr/>
        </p:nvSpPr>
        <p:spPr>
          <a:xfrm>
            <a:off x="7212133" y="1558923"/>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53" name="Isosceles Triangle 52">
            <a:extLst>
              <a:ext uri="{FF2B5EF4-FFF2-40B4-BE49-F238E27FC236}">
                <a16:creationId xmlns:a16="http://schemas.microsoft.com/office/drawing/2014/main" id="{BCAAA9B3-4A64-9F87-B811-5F8F757AB31E}"/>
              </a:ext>
            </a:extLst>
          </p:cNvPr>
          <p:cNvSpPr/>
          <p:nvPr/>
        </p:nvSpPr>
        <p:spPr>
          <a:xfrm>
            <a:off x="7364533" y="1711323"/>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54" name="Isosceles Triangle 53">
            <a:extLst>
              <a:ext uri="{FF2B5EF4-FFF2-40B4-BE49-F238E27FC236}">
                <a16:creationId xmlns:a16="http://schemas.microsoft.com/office/drawing/2014/main" id="{1EFCA044-1179-FF7D-3965-FD5F4C055F0A}"/>
              </a:ext>
            </a:extLst>
          </p:cNvPr>
          <p:cNvSpPr/>
          <p:nvPr/>
        </p:nvSpPr>
        <p:spPr>
          <a:xfrm>
            <a:off x="7516933" y="1863723"/>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55" name="Isosceles Triangle 54">
            <a:extLst>
              <a:ext uri="{FF2B5EF4-FFF2-40B4-BE49-F238E27FC236}">
                <a16:creationId xmlns:a16="http://schemas.microsoft.com/office/drawing/2014/main" id="{CBDCA592-072A-481D-4CB3-ECD3186FAC6E}"/>
              </a:ext>
            </a:extLst>
          </p:cNvPr>
          <p:cNvSpPr/>
          <p:nvPr/>
        </p:nvSpPr>
        <p:spPr>
          <a:xfrm>
            <a:off x="7455021" y="2387598"/>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56" name="Isosceles Triangle 55">
            <a:extLst>
              <a:ext uri="{FF2B5EF4-FFF2-40B4-BE49-F238E27FC236}">
                <a16:creationId xmlns:a16="http://schemas.microsoft.com/office/drawing/2014/main" id="{759CD674-565F-DB80-BF0E-034A56723487}"/>
              </a:ext>
            </a:extLst>
          </p:cNvPr>
          <p:cNvSpPr/>
          <p:nvPr/>
        </p:nvSpPr>
        <p:spPr>
          <a:xfrm>
            <a:off x="8728318" y="1600200"/>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57" name="Isosceles Triangle 56">
            <a:extLst>
              <a:ext uri="{FF2B5EF4-FFF2-40B4-BE49-F238E27FC236}">
                <a16:creationId xmlns:a16="http://schemas.microsoft.com/office/drawing/2014/main" id="{AAFDD781-6A61-CF28-B232-0DA9EC6E9177}"/>
              </a:ext>
            </a:extLst>
          </p:cNvPr>
          <p:cNvSpPr/>
          <p:nvPr/>
        </p:nvSpPr>
        <p:spPr>
          <a:xfrm>
            <a:off x="8880718" y="1752600"/>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58" name="Isosceles Triangle 57">
            <a:extLst>
              <a:ext uri="{FF2B5EF4-FFF2-40B4-BE49-F238E27FC236}">
                <a16:creationId xmlns:a16="http://schemas.microsoft.com/office/drawing/2014/main" id="{37B75E40-2577-67BE-8585-5FE7BFD4793B}"/>
              </a:ext>
            </a:extLst>
          </p:cNvPr>
          <p:cNvSpPr/>
          <p:nvPr/>
        </p:nvSpPr>
        <p:spPr>
          <a:xfrm>
            <a:off x="9033118" y="1905000"/>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59" name="Isosceles Triangle 58">
            <a:extLst>
              <a:ext uri="{FF2B5EF4-FFF2-40B4-BE49-F238E27FC236}">
                <a16:creationId xmlns:a16="http://schemas.microsoft.com/office/drawing/2014/main" id="{43D3FBB3-5264-6BB7-66A7-21C167E50C57}"/>
              </a:ext>
            </a:extLst>
          </p:cNvPr>
          <p:cNvSpPr/>
          <p:nvPr/>
        </p:nvSpPr>
        <p:spPr>
          <a:xfrm>
            <a:off x="9185518" y="2057400"/>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60" name="Isosceles Triangle 59">
            <a:extLst>
              <a:ext uri="{FF2B5EF4-FFF2-40B4-BE49-F238E27FC236}">
                <a16:creationId xmlns:a16="http://schemas.microsoft.com/office/drawing/2014/main" id="{C55233CD-9FE7-2172-FA17-38D5763BEF45}"/>
              </a:ext>
            </a:extLst>
          </p:cNvPr>
          <p:cNvSpPr/>
          <p:nvPr/>
        </p:nvSpPr>
        <p:spPr>
          <a:xfrm>
            <a:off x="9337918" y="2209800"/>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61" name="Isosceles Triangle 60">
            <a:extLst>
              <a:ext uri="{FF2B5EF4-FFF2-40B4-BE49-F238E27FC236}">
                <a16:creationId xmlns:a16="http://schemas.microsoft.com/office/drawing/2014/main" id="{F530E0E2-2CAA-4D8F-E3BB-87764DA5B86B}"/>
              </a:ext>
            </a:extLst>
          </p:cNvPr>
          <p:cNvSpPr/>
          <p:nvPr/>
        </p:nvSpPr>
        <p:spPr>
          <a:xfrm>
            <a:off x="9252193" y="1567391"/>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62" name="Isosceles Triangle 61">
            <a:extLst>
              <a:ext uri="{FF2B5EF4-FFF2-40B4-BE49-F238E27FC236}">
                <a16:creationId xmlns:a16="http://schemas.microsoft.com/office/drawing/2014/main" id="{2BA9BE74-1144-611B-A135-4BBB84F16263}"/>
              </a:ext>
            </a:extLst>
          </p:cNvPr>
          <p:cNvSpPr/>
          <p:nvPr/>
        </p:nvSpPr>
        <p:spPr>
          <a:xfrm>
            <a:off x="9404593" y="1719791"/>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63" name="Isosceles Triangle 62">
            <a:extLst>
              <a:ext uri="{FF2B5EF4-FFF2-40B4-BE49-F238E27FC236}">
                <a16:creationId xmlns:a16="http://schemas.microsoft.com/office/drawing/2014/main" id="{69FE584F-8502-9A17-FD00-121CD24B846E}"/>
              </a:ext>
            </a:extLst>
          </p:cNvPr>
          <p:cNvSpPr/>
          <p:nvPr/>
        </p:nvSpPr>
        <p:spPr>
          <a:xfrm>
            <a:off x="9556993" y="1872191"/>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64" name="Isosceles Triangle 63">
            <a:extLst>
              <a:ext uri="{FF2B5EF4-FFF2-40B4-BE49-F238E27FC236}">
                <a16:creationId xmlns:a16="http://schemas.microsoft.com/office/drawing/2014/main" id="{9814A243-5D5C-39DF-769C-19BD1900318F}"/>
              </a:ext>
            </a:extLst>
          </p:cNvPr>
          <p:cNvSpPr/>
          <p:nvPr/>
        </p:nvSpPr>
        <p:spPr>
          <a:xfrm>
            <a:off x="9709393" y="2024591"/>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65" name="Isosceles Triangle 64">
            <a:extLst>
              <a:ext uri="{FF2B5EF4-FFF2-40B4-BE49-F238E27FC236}">
                <a16:creationId xmlns:a16="http://schemas.microsoft.com/office/drawing/2014/main" id="{26334564-AF51-2CFA-C7E2-9D963C4ED823}"/>
              </a:ext>
            </a:extLst>
          </p:cNvPr>
          <p:cNvSpPr/>
          <p:nvPr/>
        </p:nvSpPr>
        <p:spPr>
          <a:xfrm>
            <a:off x="9861793" y="2176991"/>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66" name="Isosceles Triangle 65">
            <a:extLst>
              <a:ext uri="{FF2B5EF4-FFF2-40B4-BE49-F238E27FC236}">
                <a16:creationId xmlns:a16="http://schemas.microsoft.com/office/drawing/2014/main" id="{85D50FCB-BBBF-9472-859F-B92E92CC3C41}"/>
              </a:ext>
            </a:extLst>
          </p:cNvPr>
          <p:cNvSpPr/>
          <p:nvPr/>
        </p:nvSpPr>
        <p:spPr>
          <a:xfrm>
            <a:off x="10014193" y="2329391"/>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67" name="Isosceles Triangle 66">
            <a:extLst>
              <a:ext uri="{FF2B5EF4-FFF2-40B4-BE49-F238E27FC236}">
                <a16:creationId xmlns:a16="http://schemas.microsoft.com/office/drawing/2014/main" id="{58C980AC-80C3-9238-EC0B-2EB438DE25E0}"/>
              </a:ext>
            </a:extLst>
          </p:cNvPr>
          <p:cNvSpPr/>
          <p:nvPr/>
        </p:nvSpPr>
        <p:spPr>
          <a:xfrm>
            <a:off x="9890368" y="1591732"/>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68" name="Isosceles Triangle 67">
            <a:extLst>
              <a:ext uri="{FF2B5EF4-FFF2-40B4-BE49-F238E27FC236}">
                <a16:creationId xmlns:a16="http://schemas.microsoft.com/office/drawing/2014/main" id="{AEED6FDF-CF63-5CF4-D5B1-E490AD934D94}"/>
              </a:ext>
            </a:extLst>
          </p:cNvPr>
          <p:cNvSpPr/>
          <p:nvPr/>
        </p:nvSpPr>
        <p:spPr>
          <a:xfrm>
            <a:off x="8780706" y="2206623"/>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69" name="Isosceles Triangle 68">
            <a:extLst>
              <a:ext uri="{FF2B5EF4-FFF2-40B4-BE49-F238E27FC236}">
                <a16:creationId xmlns:a16="http://schemas.microsoft.com/office/drawing/2014/main" id="{0DA6BBDD-9799-0D2F-C4E5-8B5573ED2ADA}"/>
              </a:ext>
            </a:extLst>
          </p:cNvPr>
          <p:cNvSpPr/>
          <p:nvPr/>
        </p:nvSpPr>
        <p:spPr>
          <a:xfrm>
            <a:off x="10042768" y="1744132"/>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0" name="Isosceles Triangle 69">
            <a:extLst>
              <a:ext uri="{FF2B5EF4-FFF2-40B4-BE49-F238E27FC236}">
                <a16:creationId xmlns:a16="http://schemas.microsoft.com/office/drawing/2014/main" id="{D06215E5-FF34-410A-C2B3-9B1E4CE0DD23}"/>
              </a:ext>
            </a:extLst>
          </p:cNvPr>
          <p:cNvSpPr/>
          <p:nvPr/>
        </p:nvSpPr>
        <p:spPr>
          <a:xfrm>
            <a:off x="8933106" y="2359023"/>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1" name="Isosceles Triangle 70">
            <a:extLst>
              <a:ext uri="{FF2B5EF4-FFF2-40B4-BE49-F238E27FC236}">
                <a16:creationId xmlns:a16="http://schemas.microsoft.com/office/drawing/2014/main" id="{BD7BDB2F-9FAB-165C-EBFD-CDE6F95A182F}"/>
              </a:ext>
            </a:extLst>
          </p:cNvPr>
          <p:cNvSpPr/>
          <p:nvPr/>
        </p:nvSpPr>
        <p:spPr>
          <a:xfrm>
            <a:off x="10195168" y="1896532"/>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2" name="Isosceles Triangle 71">
            <a:extLst>
              <a:ext uri="{FF2B5EF4-FFF2-40B4-BE49-F238E27FC236}">
                <a16:creationId xmlns:a16="http://schemas.microsoft.com/office/drawing/2014/main" id="{A23BE153-D75E-FC67-693F-77095EA40ABC}"/>
              </a:ext>
            </a:extLst>
          </p:cNvPr>
          <p:cNvSpPr/>
          <p:nvPr/>
        </p:nvSpPr>
        <p:spPr>
          <a:xfrm>
            <a:off x="9085506" y="2511423"/>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3" name="Isosceles Triangle 72">
            <a:extLst>
              <a:ext uri="{FF2B5EF4-FFF2-40B4-BE49-F238E27FC236}">
                <a16:creationId xmlns:a16="http://schemas.microsoft.com/office/drawing/2014/main" id="{0A86DB3A-0E05-0BA5-9B30-12C9688ABE1B}"/>
              </a:ext>
            </a:extLst>
          </p:cNvPr>
          <p:cNvSpPr/>
          <p:nvPr/>
        </p:nvSpPr>
        <p:spPr>
          <a:xfrm>
            <a:off x="10347568" y="2048932"/>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4" name="Isosceles Triangle 73">
            <a:extLst>
              <a:ext uri="{FF2B5EF4-FFF2-40B4-BE49-F238E27FC236}">
                <a16:creationId xmlns:a16="http://schemas.microsoft.com/office/drawing/2014/main" id="{3FA20CCC-C2E8-EACC-2A86-399FA4CFC55E}"/>
              </a:ext>
            </a:extLst>
          </p:cNvPr>
          <p:cNvSpPr/>
          <p:nvPr/>
        </p:nvSpPr>
        <p:spPr>
          <a:xfrm>
            <a:off x="10499968" y="2201332"/>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5" name="Isosceles Triangle 74">
            <a:extLst>
              <a:ext uri="{FF2B5EF4-FFF2-40B4-BE49-F238E27FC236}">
                <a16:creationId xmlns:a16="http://schemas.microsoft.com/office/drawing/2014/main" id="{FD855BE5-6831-C13A-C2FB-99637D0C51B6}"/>
              </a:ext>
            </a:extLst>
          </p:cNvPr>
          <p:cNvSpPr/>
          <p:nvPr/>
        </p:nvSpPr>
        <p:spPr>
          <a:xfrm>
            <a:off x="9476030" y="2312077"/>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6" name="Isosceles Triangle 75">
            <a:extLst>
              <a:ext uri="{FF2B5EF4-FFF2-40B4-BE49-F238E27FC236}">
                <a16:creationId xmlns:a16="http://schemas.microsoft.com/office/drawing/2014/main" id="{4F8E5557-02CA-8961-02DF-085F2F70FACA}"/>
              </a:ext>
            </a:extLst>
          </p:cNvPr>
          <p:cNvSpPr/>
          <p:nvPr/>
        </p:nvSpPr>
        <p:spPr>
          <a:xfrm>
            <a:off x="9628430" y="2464477"/>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7" name="Isosceles Triangle 76">
            <a:extLst>
              <a:ext uri="{FF2B5EF4-FFF2-40B4-BE49-F238E27FC236}">
                <a16:creationId xmlns:a16="http://schemas.microsoft.com/office/drawing/2014/main" id="{A299BD70-CB56-4930-670D-BC9516E06D0F}"/>
              </a:ext>
            </a:extLst>
          </p:cNvPr>
          <p:cNvSpPr/>
          <p:nvPr/>
        </p:nvSpPr>
        <p:spPr>
          <a:xfrm>
            <a:off x="10147542" y="2478150"/>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8" name="Isosceles Triangle 77">
            <a:extLst>
              <a:ext uri="{FF2B5EF4-FFF2-40B4-BE49-F238E27FC236}">
                <a16:creationId xmlns:a16="http://schemas.microsoft.com/office/drawing/2014/main" id="{B72E235F-8B11-15C4-7E46-39370B4A3E15}"/>
              </a:ext>
            </a:extLst>
          </p:cNvPr>
          <p:cNvSpPr/>
          <p:nvPr/>
        </p:nvSpPr>
        <p:spPr>
          <a:xfrm>
            <a:off x="10366617" y="1558923"/>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9" name="Isosceles Triangle 78">
            <a:extLst>
              <a:ext uri="{FF2B5EF4-FFF2-40B4-BE49-F238E27FC236}">
                <a16:creationId xmlns:a16="http://schemas.microsoft.com/office/drawing/2014/main" id="{5948A141-DE7D-D95D-6F67-FEA4781AF676}"/>
              </a:ext>
            </a:extLst>
          </p:cNvPr>
          <p:cNvSpPr/>
          <p:nvPr/>
        </p:nvSpPr>
        <p:spPr>
          <a:xfrm>
            <a:off x="10519017" y="1711323"/>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80" name="Isosceles Triangle 79">
            <a:extLst>
              <a:ext uri="{FF2B5EF4-FFF2-40B4-BE49-F238E27FC236}">
                <a16:creationId xmlns:a16="http://schemas.microsoft.com/office/drawing/2014/main" id="{EF40D6E1-AC2B-3953-9473-6CF18899FEE0}"/>
              </a:ext>
            </a:extLst>
          </p:cNvPr>
          <p:cNvSpPr/>
          <p:nvPr/>
        </p:nvSpPr>
        <p:spPr>
          <a:xfrm>
            <a:off x="10671417" y="1863723"/>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81" name="Isosceles Triangle 80">
            <a:extLst>
              <a:ext uri="{FF2B5EF4-FFF2-40B4-BE49-F238E27FC236}">
                <a16:creationId xmlns:a16="http://schemas.microsoft.com/office/drawing/2014/main" id="{57F50666-EC86-D5C6-B735-979161C46029}"/>
              </a:ext>
            </a:extLst>
          </p:cNvPr>
          <p:cNvSpPr/>
          <p:nvPr/>
        </p:nvSpPr>
        <p:spPr>
          <a:xfrm>
            <a:off x="10609505" y="2387598"/>
            <a:ext cx="219075" cy="247650"/>
          </a:xfrm>
          <a:prstGeom prst="triangle">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82" name="Oval 81">
            <a:extLst>
              <a:ext uri="{FF2B5EF4-FFF2-40B4-BE49-F238E27FC236}">
                <a16:creationId xmlns:a16="http://schemas.microsoft.com/office/drawing/2014/main" id="{179A9F1C-62C2-EB11-3E21-3832E49BC9B8}"/>
              </a:ext>
            </a:extLst>
          </p:cNvPr>
          <p:cNvSpPr/>
          <p:nvPr/>
        </p:nvSpPr>
        <p:spPr>
          <a:xfrm>
            <a:off x="2465835"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83" name="Oval 82">
            <a:extLst>
              <a:ext uri="{FF2B5EF4-FFF2-40B4-BE49-F238E27FC236}">
                <a16:creationId xmlns:a16="http://schemas.microsoft.com/office/drawing/2014/main" id="{F4F6A8D2-645C-FEB1-092D-EEB1CCC7A979}"/>
              </a:ext>
            </a:extLst>
          </p:cNvPr>
          <p:cNvSpPr/>
          <p:nvPr/>
        </p:nvSpPr>
        <p:spPr>
          <a:xfrm>
            <a:off x="2666050"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84" name="Oval 83">
            <a:extLst>
              <a:ext uri="{FF2B5EF4-FFF2-40B4-BE49-F238E27FC236}">
                <a16:creationId xmlns:a16="http://schemas.microsoft.com/office/drawing/2014/main" id="{4F13868A-C820-9C8C-9715-65A8ABB8FECF}"/>
              </a:ext>
            </a:extLst>
          </p:cNvPr>
          <p:cNvSpPr/>
          <p:nvPr/>
        </p:nvSpPr>
        <p:spPr>
          <a:xfrm>
            <a:off x="2866265"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85" name="Oval 84">
            <a:extLst>
              <a:ext uri="{FF2B5EF4-FFF2-40B4-BE49-F238E27FC236}">
                <a16:creationId xmlns:a16="http://schemas.microsoft.com/office/drawing/2014/main" id="{3563EFA5-1422-BB9A-F6EE-FD029C23BB94}"/>
              </a:ext>
            </a:extLst>
          </p:cNvPr>
          <p:cNvSpPr/>
          <p:nvPr/>
        </p:nvSpPr>
        <p:spPr>
          <a:xfrm>
            <a:off x="3066480"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86" name="Oval 85">
            <a:extLst>
              <a:ext uri="{FF2B5EF4-FFF2-40B4-BE49-F238E27FC236}">
                <a16:creationId xmlns:a16="http://schemas.microsoft.com/office/drawing/2014/main" id="{84231532-3768-0269-67B5-FB3735EAFE00}"/>
              </a:ext>
            </a:extLst>
          </p:cNvPr>
          <p:cNvSpPr/>
          <p:nvPr/>
        </p:nvSpPr>
        <p:spPr>
          <a:xfrm>
            <a:off x="3266695"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87" name="Oval 86">
            <a:extLst>
              <a:ext uri="{FF2B5EF4-FFF2-40B4-BE49-F238E27FC236}">
                <a16:creationId xmlns:a16="http://schemas.microsoft.com/office/drawing/2014/main" id="{E9C059F7-59CD-D7EA-8B43-14C2825D0FB5}"/>
              </a:ext>
            </a:extLst>
          </p:cNvPr>
          <p:cNvSpPr/>
          <p:nvPr/>
        </p:nvSpPr>
        <p:spPr>
          <a:xfrm>
            <a:off x="3466910"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88" name="Oval 87">
            <a:extLst>
              <a:ext uri="{FF2B5EF4-FFF2-40B4-BE49-F238E27FC236}">
                <a16:creationId xmlns:a16="http://schemas.microsoft.com/office/drawing/2014/main" id="{C66FBFF4-57B8-791A-35AD-DCF94CDE37A8}"/>
              </a:ext>
            </a:extLst>
          </p:cNvPr>
          <p:cNvSpPr/>
          <p:nvPr/>
        </p:nvSpPr>
        <p:spPr>
          <a:xfrm>
            <a:off x="4467989"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89" name="Oval 88">
            <a:extLst>
              <a:ext uri="{FF2B5EF4-FFF2-40B4-BE49-F238E27FC236}">
                <a16:creationId xmlns:a16="http://schemas.microsoft.com/office/drawing/2014/main" id="{0D99F880-19D4-5175-58C8-93A3FB224045}"/>
              </a:ext>
            </a:extLst>
          </p:cNvPr>
          <p:cNvSpPr/>
          <p:nvPr/>
        </p:nvSpPr>
        <p:spPr>
          <a:xfrm>
            <a:off x="3667125"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90" name="Oval 89">
            <a:extLst>
              <a:ext uri="{FF2B5EF4-FFF2-40B4-BE49-F238E27FC236}">
                <a16:creationId xmlns:a16="http://schemas.microsoft.com/office/drawing/2014/main" id="{7773B312-B4F4-0D83-989D-A72CB4250E30}"/>
              </a:ext>
            </a:extLst>
          </p:cNvPr>
          <p:cNvSpPr/>
          <p:nvPr/>
        </p:nvSpPr>
        <p:spPr>
          <a:xfrm>
            <a:off x="3867340"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91" name="Oval 90">
            <a:extLst>
              <a:ext uri="{FF2B5EF4-FFF2-40B4-BE49-F238E27FC236}">
                <a16:creationId xmlns:a16="http://schemas.microsoft.com/office/drawing/2014/main" id="{CA0A77ED-C432-9166-1464-DCD7A6B4665E}"/>
              </a:ext>
            </a:extLst>
          </p:cNvPr>
          <p:cNvSpPr/>
          <p:nvPr/>
        </p:nvSpPr>
        <p:spPr>
          <a:xfrm>
            <a:off x="4067555"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92" name="Oval 91">
            <a:extLst>
              <a:ext uri="{FF2B5EF4-FFF2-40B4-BE49-F238E27FC236}">
                <a16:creationId xmlns:a16="http://schemas.microsoft.com/office/drawing/2014/main" id="{849E35D8-74A5-71DE-AEA9-6FC1EE36C12B}"/>
              </a:ext>
            </a:extLst>
          </p:cNvPr>
          <p:cNvSpPr/>
          <p:nvPr/>
        </p:nvSpPr>
        <p:spPr>
          <a:xfrm>
            <a:off x="4267770"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93" name="Oval 92">
            <a:extLst>
              <a:ext uri="{FF2B5EF4-FFF2-40B4-BE49-F238E27FC236}">
                <a16:creationId xmlns:a16="http://schemas.microsoft.com/office/drawing/2014/main" id="{89D607E6-6E88-A79B-84A9-97268A88C76F}"/>
              </a:ext>
            </a:extLst>
          </p:cNvPr>
          <p:cNvSpPr/>
          <p:nvPr/>
        </p:nvSpPr>
        <p:spPr>
          <a:xfrm>
            <a:off x="2765107" y="3211939"/>
            <a:ext cx="274320" cy="27432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94" name="Oval 93">
            <a:extLst>
              <a:ext uri="{FF2B5EF4-FFF2-40B4-BE49-F238E27FC236}">
                <a16:creationId xmlns:a16="http://schemas.microsoft.com/office/drawing/2014/main" id="{12BDB6E0-C47F-9186-BFD8-2DC7CA56999C}"/>
              </a:ext>
            </a:extLst>
          </p:cNvPr>
          <p:cNvSpPr/>
          <p:nvPr/>
        </p:nvSpPr>
        <p:spPr>
          <a:xfrm>
            <a:off x="3223260" y="3211939"/>
            <a:ext cx="274320" cy="27432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95" name="Oval 94">
            <a:extLst>
              <a:ext uri="{FF2B5EF4-FFF2-40B4-BE49-F238E27FC236}">
                <a16:creationId xmlns:a16="http://schemas.microsoft.com/office/drawing/2014/main" id="{4E719ABD-062B-8CA3-002A-0F124950BD29}"/>
              </a:ext>
            </a:extLst>
          </p:cNvPr>
          <p:cNvSpPr/>
          <p:nvPr/>
        </p:nvSpPr>
        <p:spPr>
          <a:xfrm>
            <a:off x="3681413" y="3211939"/>
            <a:ext cx="274320" cy="27432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96" name="Oval 95">
            <a:extLst>
              <a:ext uri="{FF2B5EF4-FFF2-40B4-BE49-F238E27FC236}">
                <a16:creationId xmlns:a16="http://schemas.microsoft.com/office/drawing/2014/main" id="{57807D0F-4CFD-DF3F-2B69-2C255AC553DB}"/>
              </a:ext>
            </a:extLst>
          </p:cNvPr>
          <p:cNvSpPr/>
          <p:nvPr/>
        </p:nvSpPr>
        <p:spPr>
          <a:xfrm>
            <a:off x="4139565" y="3211939"/>
            <a:ext cx="274320" cy="27432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97" name="Oval 96">
            <a:extLst>
              <a:ext uri="{FF2B5EF4-FFF2-40B4-BE49-F238E27FC236}">
                <a16:creationId xmlns:a16="http://schemas.microsoft.com/office/drawing/2014/main" id="{AA3C7F28-B4C7-A985-C994-2F2F8DF2C9F6}"/>
              </a:ext>
            </a:extLst>
          </p:cNvPr>
          <p:cNvSpPr/>
          <p:nvPr/>
        </p:nvSpPr>
        <p:spPr>
          <a:xfrm>
            <a:off x="5590693"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98" name="Oval 97">
            <a:extLst>
              <a:ext uri="{FF2B5EF4-FFF2-40B4-BE49-F238E27FC236}">
                <a16:creationId xmlns:a16="http://schemas.microsoft.com/office/drawing/2014/main" id="{465938A6-5A7A-830E-0D87-33A39275EDE7}"/>
              </a:ext>
            </a:extLst>
          </p:cNvPr>
          <p:cNvSpPr/>
          <p:nvPr/>
        </p:nvSpPr>
        <p:spPr>
          <a:xfrm>
            <a:off x="5790908"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99" name="Oval 98">
            <a:extLst>
              <a:ext uri="{FF2B5EF4-FFF2-40B4-BE49-F238E27FC236}">
                <a16:creationId xmlns:a16="http://schemas.microsoft.com/office/drawing/2014/main" id="{FBAA904B-CFDA-423C-EDCC-F50C53E0C8DB}"/>
              </a:ext>
            </a:extLst>
          </p:cNvPr>
          <p:cNvSpPr/>
          <p:nvPr/>
        </p:nvSpPr>
        <p:spPr>
          <a:xfrm>
            <a:off x="5991123"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00" name="Oval 99">
            <a:extLst>
              <a:ext uri="{FF2B5EF4-FFF2-40B4-BE49-F238E27FC236}">
                <a16:creationId xmlns:a16="http://schemas.microsoft.com/office/drawing/2014/main" id="{7F7A019E-D309-007D-39CA-8A5216E77E21}"/>
              </a:ext>
            </a:extLst>
          </p:cNvPr>
          <p:cNvSpPr/>
          <p:nvPr/>
        </p:nvSpPr>
        <p:spPr>
          <a:xfrm>
            <a:off x="6191338"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01" name="Oval 100">
            <a:extLst>
              <a:ext uri="{FF2B5EF4-FFF2-40B4-BE49-F238E27FC236}">
                <a16:creationId xmlns:a16="http://schemas.microsoft.com/office/drawing/2014/main" id="{0BD8BE2D-7496-D00D-44EC-F2351DEBF199}"/>
              </a:ext>
            </a:extLst>
          </p:cNvPr>
          <p:cNvSpPr/>
          <p:nvPr/>
        </p:nvSpPr>
        <p:spPr>
          <a:xfrm>
            <a:off x="6391553"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02" name="Oval 101">
            <a:extLst>
              <a:ext uri="{FF2B5EF4-FFF2-40B4-BE49-F238E27FC236}">
                <a16:creationId xmlns:a16="http://schemas.microsoft.com/office/drawing/2014/main" id="{1D0B7FBC-05B8-9A36-F8BB-518A1D55F0FC}"/>
              </a:ext>
            </a:extLst>
          </p:cNvPr>
          <p:cNvSpPr/>
          <p:nvPr/>
        </p:nvSpPr>
        <p:spPr>
          <a:xfrm>
            <a:off x="6591768"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03" name="Oval 102">
            <a:extLst>
              <a:ext uri="{FF2B5EF4-FFF2-40B4-BE49-F238E27FC236}">
                <a16:creationId xmlns:a16="http://schemas.microsoft.com/office/drawing/2014/main" id="{3E0CF626-8A10-B8AF-D911-888504C24F54}"/>
              </a:ext>
            </a:extLst>
          </p:cNvPr>
          <p:cNvSpPr/>
          <p:nvPr/>
        </p:nvSpPr>
        <p:spPr>
          <a:xfrm>
            <a:off x="7592847"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04" name="Oval 103">
            <a:extLst>
              <a:ext uri="{FF2B5EF4-FFF2-40B4-BE49-F238E27FC236}">
                <a16:creationId xmlns:a16="http://schemas.microsoft.com/office/drawing/2014/main" id="{8E4B2F0F-F323-3AC7-3603-075D6A37503D}"/>
              </a:ext>
            </a:extLst>
          </p:cNvPr>
          <p:cNvSpPr/>
          <p:nvPr/>
        </p:nvSpPr>
        <p:spPr>
          <a:xfrm>
            <a:off x="6791983"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05" name="Oval 104">
            <a:extLst>
              <a:ext uri="{FF2B5EF4-FFF2-40B4-BE49-F238E27FC236}">
                <a16:creationId xmlns:a16="http://schemas.microsoft.com/office/drawing/2014/main" id="{CC92D202-24B2-2CDB-6A73-7DB40074C08C}"/>
              </a:ext>
            </a:extLst>
          </p:cNvPr>
          <p:cNvSpPr/>
          <p:nvPr/>
        </p:nvSpPr>
        <p:spPr>
          <a:xfrm>
            <a:off x="6992198"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06" name="Oval 105">
            <a:extLst>
              <a:ext uri="{FF2B5EF4-FFF2-40B4-BE49-F238E27FC236}">
                <a16:creationId xmlns:a16="http://schemas.microsoft.com/office/drawing/2014/main" id="{BB9498C6-DB31-13CC-690D-F23E91270E04}"/>
              </a:ext>
            </a:extLst>
          </p:cNvPr>
          <p:cNvSpPr/>
          <p:nvPr/>
        </p:nvSpPr>
        <p:spPr>
          <a:xfrm>
            <a:off x="7192413"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07" name="Oval 106">
            <a:extLst>
              <a:ext uri="{FF2B5EF4-FFF2-40B4-BE49-F238E27FC236}">
                <a16:creationId xmlns:a16="http://schemas.microsoft.com/office/drawing/2014/main" id="{2FEEAEBE-FD20-C011-9A36-4355AAA67D2A}"/>
              </a:ext>
            </a:extLst>
          </p:cNvPr>
          <p:cNvSpPr/>
          <p:nvPr/>
        </p:nvSpPr>
        <p:spPr>
          <a:xfrm>
            <a:off x="7392628"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08" name="Oval 107">
            <a:extLst>
              <a:ext uri="{FF2B5EF4-FFF2-40B4-BE49-F238E27FC236}">
                <a16:creationId xmlns:a16="http://schemas.microsoft.com/office/drawing/2014/main" id="{B09BEC97-C6A7-F9FA-B739-6C17B991322D}"/>
              </a:ext>
            </a:extLst>
          </p:cNvPr>
          <p:cNvSpPr/>
          <p:nvPr/>
        </p:nvSpPr>
        <p:spPr>
          <a:xfrm>
            <a:off x="5889965" y="3211939"/>
            <a:ext cx="274320" cy="27432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09" name="Oval 108">
            <a:extLst>
              <a:ext uri="{FF2B5EF4-FFF2-40B4-BE49-F238E27FC236}">
                <a16:creationId xmlns:a16="http://schemas.microsoft.com/office/drawing/2014/main" id="{38184157-C383-F89C-CE23-B41089F26922}"/>
              </a:ext>
            </a:extLst>
          </p:cNvPr>
          <p:cNvSpPr/>
          <p:nvPr/>
        </p:nvSpPr>
        <p:spPr>
          <a:xfrm>
            <a:off x="6348118" y="3211939"/>
            <a:ext cx="274320" cy="27432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10" name="Oval 109">
            <a:extLst>
              <a:ext uri="{FF2B5EF4-FFF2-40B4-BE49-F238E27FC236}">
                <a16:creationId xmlns:a16="http://schemas.microsoft.com/office/drawing/2014/main" id="{45EFF884-6A04-937C-A6F5-BA513CC5F5CB}"/>
              </a:ext>
            </a:extLst>
          </p:cNvPr>
          <p:cNvSpPr/>
          <p:nvPr/>
        </p:nvSpPr>
        <p:spPr>
          <a:xfrm>
            <a:off x="6806271" y="3211939"/>
            <a:ext cx="274320" cy="27432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11" name="Oval 110">
            <a:extLst>
              <a:ext uri="{FF2B5EF4-FFF2-40B4-BE49-F238E27FC236}">
                <a16:creationId xmlns:a16="http://schemas.microsoft.com/office/drawing/2014/main" id="{0E197B7F-AAC6-7D58-5311-DA04BE271D15}"/>
              </a:ext>
            </a:extLst>
          </p:cNvPr>
          <p:cNvSpPr/>
          <p:nvPr/>
        </p:nvSpPr>
        <p:spPr>
          <a:xfrm>
            <a:off x="7264423" y="3211939"/>
            <a:ext cx="274320" cy="27432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57" name="Oval 156">
            <a:extLst>
              <a:ext uri="{FF2B5EF4-FFF2-40B4-BE49-F238E27FC236}">
                <a16:creationId xmlns:a16="http://schemas.microsoft.com/office/drawing/2014/main" id="{A92F3AD2-8121-936D-5278-03AABEEDFD3F}"/>
              </a:ext>
            </a:extLst>
          </p:cNvPr>
          <p:cNvSpPr/>
          <p:nvPr/>
        </p:nvSpPr>
        <p:spPr>
          <a:xfrm>
            <a:off x="8705270"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58" name="Oval 157">
            <a:extLst>
              <a:ext uri="{FF2B5EF4-FFF2-40B4-BE49-F238E27FC236}">
                <a16:creationId xmlns:a16="http://schemas.microsoft.com/office/drawing/2014/main" id="{786EA4FC-FBDE-3074-DC71-EFFD67D08FFF}"/>
              </a:ext>
            </a:extLst>
          </p:cNvPr>
          <p:cNvSpPr/>
          <p:nvPr/>
        </p:nvSpPr>
        <p:spPr>
          <a:xfrm>
            <a:off x="8905485"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59" name="Oval 158">
            <a:extLst>
              <a:ext uri="{FF2B5EF4-FFF2-40B4-BE49-F238E27FC236}">
                <a16:creationId xmlns:a16="http://schemas.microsoft.com/office/drawing/2014/main" id="{E8ABB481-E5F8-4ACC-1066-683DFD94A5C3}"/>
              </a:ext>
            </a:extLst>
          </p:cNvPr>
          <p:cNvSpPr/>
          <p:nvPr/>
        </p:nvSpPr>
        <p:spPr>
          <a:xfrm>
            <a:off x="9105700"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60" name="Oval 159">
            <a:extLst>
              <a:ext uri="{FF2B5EF4-FFF2-40B4-BE49-F238E27FC236}">
                <a16:creationId xmlns:a16="http://schemas.microsoft.com/office/drawing/2014/main" id="{266DE970-9215-42D2-36F3-E97196A9507E}"/>
              </a:ext>
            </a:extLst>
          </p:cNvPr>
          <p:cNvSpPr/>
          <p:nvPr/>
        </p:nvSpPr>
        <p:spPr>
          <a:xfrm>
            <a:off x="9305915"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61" name="Oval 160">
            <a:extLst>
              <a:ext uri="{FF2B5EF4-FFF2-40B4-BE49-F238E27FC236}">
                <a16:creationId xmlns:a16="http://schemas.microsoft.com/office/drawing/2014/main" id="{BD92ED29-7560-DB57-5F58-43EBB7C25F1C}"/>
              </a:ext>
            </a:extLst>
          </p:cNvPr>
          <p:cNvSpPr/>
          <p:nvPr/>
        </p:nvSpPr>
        <p:spPr>
          <a:xfrm>
            <a:off x="9506130"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62" name="Oval 161">
            <a:extLst>
              <a:ext uri="{FF2B5EF4-FFF2-40B4-BE49-F238E27FC236}">
                <a16:creationId xmlns:a16="http://schemas.microsoft.com/office/drawing/2014/main" id="{3844A6F3-9E10-3C1D-EF53-C76FAD33ACE8}"/>
              </a:ext>
            </a:extLst>
          </p:cNvPr>
          <p:cNvSpPr/>
          <p:nvPr/>
        </p:nvSpPr>
        <p:spPr>
          <a:xfrm>
            <a:off x="9706345"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63" name="Oval 162">
            <a:extLst>
              <a:ext uri="{FF2B5EF4-FFF2-40B4-BE49-F238E27FC236}">
                <a16:creationId xmlns:a16="http://schemas.microsoft.com/office/drawing/2014/main" id="{E5584A75-1243-528B-BA61-8D7000278174}"/>
              </a:ext>
            </a:extLst>
          </p:cNvPr>
          <p:cNvSpPr/>
          <p:nvPr/>
        </p:nvSpPr>
        <p:spPr>
          <a:xfrm>
            <a:off x="10707424"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64" name="Oval 163">
            <a:extLst>
              <a:ext uri="{FF2B5EF4-FFF2-40B4-BE49-F238E27FC236}">
                <a16:creationId xmlns:a16="http://schemas.microsoft.com/office/drawing/2014/main" id="{7FD54923-794B-94D8-5BAA-C7A824653632}"/>
              </a:ext>
            </a:extLst>
          </p:cNvPr>
          <p:cNvSpPr/>
          <p:nvPr/>
        </p:nvSpPr>
        <p:spPr>
          <a:xfrm>
            <a:off x="9906560"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65" name="Oval 164">
            <a:extLst>
              <a:ext uri="{FF2B5EF4-FFF2-40B4-BE49-F238E27FC236}">
                <a16:creationId xmlns:a16="http://schemas.microsoft.com/office/drawing/2014/main" id="{45D72845-18F7-954A-3808-96C4C699F199}"/>
              </a:ext>
            </a:extLst>
          </p:cNvPr>
          <p:cNvSpPr/>
          <p:nvPr/>
        </p:nvSpPr>
        <p:spPr>
          <a:xfrm>
            <a:off x="10106775"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66" name="Oval 165">
            <a:extLst>
              <a:ext uri="{FF2B5EF4-FFF2-40B4-BE49-F238E27FC236}">
                <a16:creationId xmlns:a16="http://schemas.microsoft.com/office/drawing/2014/main" id="{7A23F7FD-EAAE-B5A0-43FB-DD19DC69725C}"/>
              </a:ext>
            </a:extLst>
          </p:cNvPr>
          <p:cNvSpPr/>
          <p:nvPr/>
        </p:nvSpPr>
        <p:spPr>
          <a:xfrm>
            <a:off x="10306990"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67" name="Oval 166">
            <a:extLst>
              <a:ext uri="{FF2B5EF4-FFF2-40B4-BE49-F238E27FC236}">
                <a16:creationId xmlns:a16="http://schemas.microsoft.com/office/drawing/2014/main" id="{6BAFAB53-946D-FC31-9D08-9E188E004B75}"/>
              </a:ext>
            </a:extLst>
          </p:cNvPr>
          <p:cNvSpPr/>
          <p:nvPr/>
        </p:nvSpPr>
        <p:spPr>
          <a:xfrm>
            <a:off x="10507205" y="3710308"/>
            <a:ext cx="182880" cy="18288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68" name="Oval 167">
            <a:extLst>
              <a:ext uri="{FF2B5EF4-FFF2-40B4-BE49-F238E27FC236}">
                <a16:creationId xmlns:a16="http://schemas.microsoft.com/office/drawing/2014/main" id="{5E0B4ECB-ADFF-D5F8-E0A5-C7E65D26DFEA}"/>
              </a:ext>
            </a:extLst>
          </p:cNvPr>
          <p:cNvSpPr/>
          <p:nvPr/>
        </p:nvSpPr>
        <p:spPr>
          <a:xfrm>
            <a:off x="9004542" y="3211939"/>
            <a:ext cx="274320" cy="27432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69" name="Oval 168">
            <a:extLst>
              <a:ext uri="{FF2B5EF4-FFF2-40B4-BE49-F238E27FC236}">
                <a16:creationId xmlns:a16="http://schemas.microsoft.com/office/drawing/2014/main" id="{10F93811-0CEA-B991-199A-D284B3C17CC7}"/>
              </a:ext>
            </a:extLst>
          </p:cNvPr>
          <p:cNvSpPr/>
          <p:nvPr/>
        </p:nvSpPr>
        <p:spPr>
          <a:xfrm>
            <a:off x="9462695" y="3211939"/>
            <a:ext cx="274320" cy="27432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70" name="Oval 169">
            <a:extLst>
              <a:ext uri="{FF2B5EF4-FFF2-40B4-BE49-F238E27FC236}">
                <a16:creationId xmlns:a16="http://schemas.microsoft.com/office/drawing/2014/main" id="{BA6E57F6-BBD0-E414-2A6E-BFF023863498}"/>
              </a:ext>
            </a:extLst>
          </p:cNvPr>
          <p:cNvSpPr/>
          <p:nvPr/>
        </p:nvSpPr>
        <p:spPr>
          <a:xfrm>
            <a:off x="9920848" y="3211939"/>
            <a:ext cx="274320" cy="27432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71" name="Oval 170">
            <a:extLst>
              <a:ext uri="{FF2B5EF4-FFF2-40B4-BE49-F238E27FC236}">
                <a16:creationId xmlns:a16="http://schemas.microsoft.com/office/drawing/2014/main" id="{8391C66C-0A72-9B38-376D-C715BC56DE7A}"/>
              </a:ext>
            </a:extLst>
          </p:cNvPr>
          <p:cNvSpPr/>
          <p:nvPr/>
        </p:nvSpPr>
        <p:spPr>
          <a:xfrm>
            <a:off x="10379000" y="3211939"/>
            <a:ext cx="274320" cy="274320"/>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72" name="Rectangle 171">
            <a:extLst>
              <a:ext uri="{FF2B5EF4-FFF2-40B4-BE49-F238E27FC236}">
                <a16:creationId xmlns:a16="http://schemas.microsoft.com/office/drawing/2014/main" id="{42B6006C-AE0D-2685-605B-E69639143FF9}"/>
              </a:ext>
            </a:extLst>
          </p:cNvPr>
          <p:cNvSpPr/>
          <p:nvPr/>
        </p:nvSpPr>
        <p:spPr>
          <a:xfrm>
            <a:off x="2490790" y="5075132"/>
            <a:ext cx="182880" cy="18288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73" name="Rectangle 172">
            <a:extLst>
              <a:ext uri="{FF2B5EF4-FFF2-40B4-BE49-F238E27FC236}">
                <a16:creationId xmlns:a16="http://schemas.microsoft.com/office/drawing/2014/main" id="{5C260CB3-5382-8C8C-84C6-ED275575D938}"/>
              </a:ext>
            </a:extLst>
          </p:cNvPr>
          <p:cNvSpPr/>
          <p:nvPr/>
        </p:nvSpPr>
        <p:spPr>
          <a:xfrm>
            <a:off x="2988438" y="5075132"/>
            <a:ext cx="182880" cy="18288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74" name="Rectangle 173">
            <a:extLst>
              <a:ext uri="{FF2B5EF4-FFF2-40B4-BE49-F238E27FC236}">
                <a16:creationId xmlns:a16="http://schemas.microsoft.com/office/drawing/2014/main" id="{40D5C2B4-369C-6D9B-AD32-D0BFC04EABB6}"/>
              </a:ext>
            </a:extLst>
          </p:cNvPr>
          <p:cNvSpPr/>
          <p:nvPr/>
        </p:nvSpPr>
        <p:spPr>
          <a:xfrm>
            <a:off x="3486086" y="5075132"/>
            <a:ext cx="182880" cy="18288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75" name="Rectangle 174">
            <a:extLst>
              <a:ext uri="{FF2B5EF4-FFF2-40B4-BE49-F238E27FC236}">
                <a16:creationId xmlns:a16="http://schemas.microsoft.com/office/drawing/2014/main" id="{0E69B5BA-454F-1D4E-2345-E564444D58A6}"/>
              </a:ext>
            </a:extLst>
          </p:cNvPr>
          <p:cNvSpPr/>
          <p:nvPr/>
        </p:nvSpPr>
        <p:spPr>
          <a:xfrm>
            <a:off x="3983735" y="5075132"/>
            <a:ext cx="182880" cy="18288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76" name="Rectangle 175">
            <a:extLst>
              <a:ext uri="{FF2B5EF4-FFF2-40B4-BE49-F238E27FC236}">
                <a16:creationId xmlns:a16="http://schemas.microsoft.com/office/drawing/2014/main" id="{9683BA6A-5547-67F6-E420-DDA9ABC288BA}"/>
              </a:ext>
            </a:extLst>
          </p:cNvPr>
          <p:cNvSpPr/>
          <p:nvPr/>
        </p:nvSpPr>
        <p:spPr>
          <a:xfrm>
            <a:off x="4268151" y="4542897"/>
            <a:ext cx="274320" cy="27432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77" name="Rectangle 176">
            <a:extLst>
              <a:ext uri="{FF2B5EF4-FFF2-40B4-BE49-F238E27FC236}">
                <a16:creationId xmlns:a16="http://schemas.microsoft.com/office/drawing/2014/main" id="{533811BC-EB55-0128-6B64-3DEC4BFFA974}"/>
              </a:ext>
            </a:extLst>
          </p:cNvPr>
          <p:cNvSpPr/>
          <p:nvPr/>
        </p:nvSpPr>
        <p:spPr>
          <a:xfrm>
            <a:off x="5617173" y="5068153"/>
            <a:ext cx="182880" cy="18288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78" name="Rectangle 177">
            <a:extLst>
              <a:ext uri="{FF2B5EF4-FFF2-40B4-BE49-F238E27FC236}">
                <a16:creationId xmlns:a16="http://schemas.microsoft.com/office/drawing/2014/main" id="{C627C625-1E95-3DA4-CA99-403B2F0316CD}"/>
              </a:ext>
            </a:extLst>
          </p:cNvPr>
          <p:cNvSpPr/>
          <p:nvPr/>
        </p:nvSpPr>
        <p:spPr>
          <a:xfrm>
            <a:off x="6114821" y="5068153"/>
            <a:ext cx="182880" cy="18288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79" name="Rectangle 178">
            <a:extLst>
              <a:ext uri="{FF2B5EF4-FFF2-40B4-BE49-F238E27FC236}">
                <a16:creationId xmlns:a16="http://schemas.microsoft.com/office/drawing/2014/main" id="{AB53CBBA-2A26-AAE5-EAB0-9C306AFA4051}"/>
              </a:ext>
            </a:extLst>
          </p:cNvPr>
          <p:cNvSpPr/>
          <p:nvPr/>
        </p:nvSpPr>
        <p:spPr>
          <a:xfrm>
            <a:off x="6612469" y="5068153"/>
            <a:ext cx="182880" cy="18288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80" name="Rectangle 179">
            <a:extLst>
              <a:ext uri="{FF2B5EF4-FFF2-40B4-BE49-F238E27FC236}">
                <a16:creationId xmlns:a16="http://schemas.microsoft.com/office/drawing/2014/main" id="{81158B87-2D38-5B23-9CBC-ADE9E879C877}"/>
              </a:ext>
            </a:extLst>
          </p:cNvPr>
          <p:cNvSpPr/>
          <p:nvPr/>
        </p:nvSpPr>
        <p:spPr>
          <a:xfrm>
            <a:off x="7110118" y="5068153"/>
            <a:ext cx="182880" cy="18288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81" name="Rectangle 180">
            <a:extLst>
              <a:ext uri="{FF2B5EF4-FFF2-40B4-BE49-F238E27FC236}">
                <a16:creationId xmlns:a16="http://schemas.microsoft.com/office/drawing/2014/main" id="{6803112E-1A5F-E6F8-DEFF-47BB8CBFB0FB}"/>
              </a:ext>
            </a:extLst>
          </p:cNvPr>
          <p:cNvSpPr/>
          <p:nvPr/>
        </p:nvSpPr>
        <p:spPr>
          <a:xfrm>
            <a:off x="7394534" y="4535918"/>
            <a:ext cx="274320" cy="27432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82" name="Rectangle 181">
            <a:extLst>
              <a:ext uri="{FF2B5EF4-FFF2-40B4-BE49-F238E27FC236}">
                <a16:creationId xmlns:a16="http://schemas.microsoft.com/office/drawing/2014/main" id="{19536439-CEEB-E307-64BC-4ACD791B2D66}"/>
              </a:ext>
            </a:extLst>
          </p:cNvPr>
          <p:cNvSpPr/>
          <p:nvPr/>
        </p:nvSpPr>
        <p:spPr>
          <a:xfrm>
            <a:off x="8709268" y="5054606"/>
            <a:ext cx="182880" cy="18288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83" name="Rectangle 182">
            <a:extLst>
              <a:ext uri="{FF2B5EF4-FFF2-40B4-BE49-F238E27FC236}">
                <a16:creationId xmlns:a16="http://schemas.microsoft.com/office/drawing/2014/main" id="{CBAB6D92-840E-B685-6F3E-1910E0B38DA2}"/>
              </a:ext>
            </a:extLst>
          </p:cNvPr>
          <p:cNvSpPr/>
          <p:nvPr/>
        </p:nvSpPr>
        <p:spPr>
          <a:xfrm>
            <a:off x="9206916" y="5054606"/>
            <a:ext cx="182880" cy="18288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84" name="Rectangle 183">
            <a:extLst>
              <a:ext uri="{FF2B5EF4-FFF2-40B4-BE49-F238E27FC236}">
                <a16:creationId xmlns:a16="http://schemas.microsoft.com/office/drawing/2014/main" id="{18084CA6-B2B1-634C-E775-1C709066F974}"/>
              </a:ext>
            </a:extLst>
          </p:cNvPr>
          <p:cNvSpPr/>
          <p:nvPr/>
        </p:nvSpPr>
        <p:spPr>
          <a:xfrm>
            <a:off x="9704564" y="5054606"/>
            <a:ext cx="182880" cy="18288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85" name="Rectangle 184">
            <a:extLst>
              <a:ext uri="{FF2B5EF4-FFF2-40B4-BE49-F238E27FC236}">
                <a16:creationId xmlns:a16="http://schemas.microsoft.com/office/drawing/2014/main" id="{23419268-8C59-D07F-D1CC-8AE02406681F}"/>
              </a:ext>
            </a:extLst>
          </p:cNvPr>
          <p:cNvSpPr/>
          <p:nvPr/>
        </p:nvSpPr>
        <p:spPr>
          <a:xfrm>
            <a:off x="10202213" y="5054606"/>
            <a:ext cx="182880" cy="18288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86" name="Rectangle 185">
            <a:extLst>
              <a:ext uri="{FF2B5EF4-FFF2-40B4-BE49-F238E27FC236}">
                <a16:creationId xmlns:a16="http://schemas.microsoft.com/office/drawing/2014/main" id="{BCECF1AB-180A-A656-F267-21E4AA39572F}"/>
              </a:ext>
            </a:extLst>
          </p:cNvPr>
          <p:cNvSpPr/>
          <p:nvPr/>
        </p:nvSpPr>
        <p:spPr>
          <a:xfrm>
            <a:off x="10486629" y="4522371"/>
            <a:ext cx="274320" cy="27432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59755514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E1853-C08D-4B58-986A-401D38503961}"/>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BC84033A-E6AC-4EFD-8BBF-B78764D11C1F}"/>
              </a:ext>
            </a:extLst>
          </p:cNvPr>
          <p:cNvSpPr>
            <a:spLocks noGrp="1"/>
          </p:cNvSpPr>
          <p:nvPr>
            <p:ph type="body" sz="quarter" idx="15"/>
          </p:nvPr>
        </p:nvSpPr>
        <p:spPr/>
        <p:txBody>
          <a:bodyPr/>
          <a:lstStyle/>
          <a:p>
            <a:pPr marL="0" indent="0">
              <a:buNone/>
            </a:pPr>
            <a:r>
              <a:rPr lang="en-US" dirty="0"/>
              <a:t>I have no relevant financial relationships to disclose, and I do not intend to discuss off-label investigative use of drug/device/product.</a:t>
            </a:r>
          </a:p>
          <a:p>
            <a:pPr marL="0" indent="0">
              <a:buNone/>
            </a:pPr>
            <a:r>
              <a:rPr lang="en-US" dirty="0"/>
              <a:t>The views expressed in this presentation are mine and do not necessarily reflect the position or policy of the National Board of Medical Examiners (NBME).</a:t>
            </a:r>
          </a:p>
        </p:txBody>
      </p:sp>
    </p:spTree>
    <p:extLst>
      <p:ext uri="{BB962C8B-B14F-4D97-AF65-F5344CB8AC3E}">
        <p14:creationId xmlns:p14="http://schemas.microsoft.com/office/powerpoint/2010/main" val="355444477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D826B-D6DB-2AEE-4D94-86EE9E9377B5}"/>
              </a:ext>
            </a:extLst>
          </p:cNvPr>
          <p:cNvSpPr>
            <a:spLocks noGrp="1"/>
          </p:cNvSpPr>
          <p:nvPr>
            <p:ph type="title"/>
          </p:nvPr>
        </p:nvSpPr>
        <p:spPr/>
        <p:txBody>
          <a:bodyPr/>
          <a:lstStyle/>
          <a:p>
            <a:r>
              <a:rPr lang="en-US" dirty="0"/>
              <a:t>Programmatic Assessment</a:t>
            </a:r>
          </a:p>
        </p:txBody>
      </p:sp>
      <p:graphicFrame>
        <p:nvGraphicFramePr>
          <p:cNvPr id="3" name="Diagram 2">
            <a:extLst>
              <a:ext uri="{FF2B5EF4-FFF2-40B4-BE49-F238E27FC236}">
                <a16:creationId xmlns:a16="http://schemas.microsoft.com/office/drawing/2014/main" id="{7C954773-56D2-49D2-F570-5F5E4103B21B}"/>
              </a:ext>
            </a:extLst>
          </p:cNvPr>
          <p:cNvGraphicFramePr/>
          <p:nvPr>
            <p:extLst>
              <p:ext uri="{D42A27DB-BD31-4B8C-83A1-F6EECF244321}">
                <p14:modId xmlns:p14="http://schemas.microsoft.com/office/powerpoint/2010/main" val="3145922992"/>
              </p:ext>
            </p:extLst>
          </p:nvPr>
        </p:nvGraphicFramePr>
        <p:xfrm>
          <a:off x="-74742" y="1251969"/>
          <a:ext cx="12266741" cy="5169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5D175286-BBCD-B378-23FE-F03F697F678E}"/>
              </a:ext>
            </a:extLst>
          </p:cNvPr>
          <p:cNvSpPr txBox="1"/>
          <p:nvPr/>
        </p:nvSpPr>
        <p:spPr>
          <a:xfrm>
            <a:off x="393717" y="6421811"/>
            <a:ext cx="11798283"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en-US" sz="1100" dirty="0">
                <a:latin typeface="Arial" panose="020B0604020202020204" pitchFamily="34" charset="0"/>
                <a:cs typeface="Arial" panose="020B0604020202020204" pitchFamily="34" charset="0"/>
              </a:rPr>
              <a:t>Ross S, Hauer KE, Wycliffe-Jones K, Hall AK, </a:t>
            </a:r>
            <a:r>
              <a:rPr lang="en-US" sz="1100" dirty="0" err="1">
                <a:latin typeface="Arial" panose="020B0604020202020204" pitchFamily="34" charset="0"/>
                <a:cs typeface="Arial" panose="020B0604020202020204" pitchFamily="34" charset="0"/>
              </a:rPr>
              <a:t>Molgaard</a:t>
            </a:r>
            <a:r>
              <a:rPr lang="en-US" sz="1100" dirty="0">
                <a:latin typeface="Arial" panose="020B0604020202020204" pitchFamily="34" charset="0"/>
                <a:cs typeface="Arial" panose="020B0604020202020204" pitchFamily="34" charset="0"/>
              </a:rPr>
              <a:t> L, Richardson D, Oswald A, </a:t>
            </a:r>
            <a:r>
              <a:rPr lang="en-US" sz="1100" dirty="0" err="1">
                <a:latin typeface="Arial" panose="020B0604020202020204" pitchFamily="34" charset="0"/>
                <a:cs typeface="Arial" panose="020B0604020202020204" pitchFamily="34" charset="0"/>
              </a:rPr>
              <a:t>Bhanji</a:t>
            </a:r>
            <a:r>
              <a:rPr lang="en-US" sz="1100" dirty="0">
                <a:latin typeface="Arial" panose="020B0604020202020204" pitchFamily="34" charset="0"/>
                <a:cs typeface="Arial" panose="020B0604020202020204" pitchFamily="34" charset="0"/>
              </a:rPr>
              <a:t> F; ICBME Collaborators. Key considerations in planning and designing programmatic assessment in </a:t>
            </a:r>
            <a:r>
              <a:rPr lang="en-US" sz="1100" dirty="0" err="1">
                <a:latin typeface="Arial" panose="020B0604020202020204" pitchFamily="34" charset="0"/>
                <a:cs typeface="Arial" panose="020B0604020202020204" pitchFamily="34" charset="0"/>
              </a:rPr>
              <a:t>competency-based</a:t>
            </a:r>
            <a:r>
              <a:rPr lang="en-US" sz="1100" dirty="0">
                <a:latin typeface="Arial" panose="020B0604020202020204" pitchFamily="34" charset="0"/>
                <a:cs typeface="Arial" panose="020B0604020202020204" pitchFamily="34" charset="0"/>
              </a:rPr>
              <a:t> medical education. Med Teach. 2021 Jul;43(7):758-764. </a:t>
            </a:r>
            <a:r>
              <a:rPr lang="en-US" sz="1100" dirty="0" err="1">
                <a:latin typeface="Arial" panose="020B0604020202020204" pitchFamily="34" charset="0"/>
                <a:cs typeface="Arial" panose="020B0604020202020204" pitchFamily="34" charset="0"/>
              </a:rPr>
              <a:t>doi</a:t>
            </a:r>
            <a:r>
              <a:rPr lang="en-US" sz="1100" dirty="0">
                <a:latin typeface="Arial" panose="020B0604020202020204" pitchFamily="34" charset="0"/>
                <a:cs typeface="Arial" panose="020B0604020202020204" pitchFamily="34" charset="0"/>
              </a:rPr>
              <a:t>: 10.1080/0142159X.2021.1925099. </a:t>
            </a:r>
            <a:r>
              <a:rPr lang="en-US" sz="1100" dirty="0" err="1">
                <a:latin typeface="Arial" panose="020B0604020202020204" pitchFamily="34" charset="0"/>
                <a:cs typeface="Arial" panose="020B0604020202020204" pitchFamily="34" charset="0"/>
              </a:rPr>
              <a:t>Epub</a:t>
            </a:r>
            <a:r>
              <a:rPr lang="en-US" sz="1100" dirty="0">
                <a:latin typeface="Arial" panose="020B0604020202020204" pitchFamily="34" charset="0"/>
                <a:cs typeface="Arial" panose="020B0604020202020204" pitchFamily="34" charset="0"/>
              </a:rPr>
              <a:t> 2021 Jun 1. PMID: 34061700</a:t>
            </a:r>
            <a:r>
              <a:rPr lang="en-US" sz="1100" dirty="0"/>
              <a:t>.</a:t>
            </a:r>
          </a:p>
        </p:txBody>
      </p:sp>
    </p:spTree>
    <p:extLst>
      <p:ext uri="{BB962C8B-B14F-4D97-AF65-F5344CB8AC3E}">
        <p14:creationId xmlns:p14="http://schemas.microsoft.com/office/powerpoint/2010/main" val="24354862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graphicEl>
                                              <a:dgm id="{700B2D24-F10E-4367-9A20-435B669AFB9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61BD0E1E-EC62-4A27-A108-A9F627D97E51}"/>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graphicEl>
                                              <a:dgm id="{283B2386-8C0C-42D5-9FCB-9D85AA21294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8B9A9D52-D701-45ED-8314-C92B60390BD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0F70829F-BE26-4128-AE23-BAD83A22ACC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5B842799-3CB5-4321-9275-D92D63C1651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F929AA8B-B981-4C22-8C9B-1682EF7D275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1D4CF517-9F84-4996-BA98-3BEE73527738}"/>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dgm id="{66B32E33-D7CC-4C2D-8823-245CF791668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graphicEl>
                                              <a:dgm id="{522351F4-9CDB-4A3C-AB85-A66B48B2A98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5CABF9-9EFC-06E3-5FF8-FD768699DF3A}"/>
              </a:ext>
            </a:extLst>
          </p:cNvPr>
          <p:cNvSpPr>
            <a:spLocks noGrp="1"/>
          </p:cNvSpPr>
          <p:nvPr>
            <p:ph type="title"/>
          </p:nvPr>
        </p:nvSpPr>
        <p:spPr/>
        <p:txBody>
          <a:bodyPr/>
          <a:lstStyle/>
          <a:p>
            <a:r>
              <a:rPr lang="en-US" dirty="0"/>
              <a:t>Types of Assessment</a:t>
            </a:r>
          </a:p>
        </p:txBody>
      </p:sp>
      <p:sp>
        <p:nvSpPr>
          <p:cNvPr id="5" name="Content Placeholder 4">
            <a:extLst>
              <a:ext uri="{FF2B5EF4-FFF2-40B4-BE49-F238E27FC236}">
                <a16:creationId xmlns:a16="http://schemas.microsoft.com/office/drawing/2014/main" id="{EA0D92CA-90EF-6BAE-36DB-7D6086AFEA9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8140798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AEAA-503B-398C-C33A-260B64D33D89}"/>
              </a:ext>
            </a:extLst>
          </p:cNvPr>
          <p:cNvSpPr>
            <a:spLocks noGrp="1"/>
          </p:cNvSpPr>
          <p:nvPr>
            <p:ph type="title"/>
          </p:nvPr>
        </p:nvSpPr>
        <p:spPr/>
        <p:txBody>
          <a:bodyPr/>
          <a:lstStyle/>
          <a:p>
            <a:r>
              <a:rPr lang="en-US" dirty="0"/>
              <a:t>Miller’s Pyramid of Competence</a:t>
            </a:r>
          </a:p>
        </p:txBody>
      </p:sp>
      <p:graphicFrame>
        <p:nvGraphicFramePr>
          <p:cNvPr id="5" name="Content Placeholder 4">
            <a:extLst>
              <a:ext uri="{FF2B5EF4-FFF2-40B4-BE49-F238E27FC236}">
                <a16:creationId xmlns:a16="http://schemas.microsoft.com/office/drawing/2014/main" id="{F0A25E59-79BC-4FA1-AF03-92FA4433E1D3}"/>
              </a:ext>
            </a:extLst>
          </p:cNvPr>
          <p:cNvGraphicFramePr>
            <a:graphicFrameLocks noGrp="1"/>
          </p:cNvGraphicFramePr>
          <p:nvPr>
            <p:ph idx="4294967295"/>
          </p:nvPr>
        </p:nvGraphicFramePr>
        <p:xfrm>
          <a:off x="998539" y="1265088"/>
          <a:ext cx="9217751" cy="5091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7">
            <a:extLst>
              <a:ext uri="{FF2B5EF4-FFF2-40B4-BE49-F238E27FC236}">
                <a16:creationId xmlns:a16="http://schemas.microsoft.com/office/drawing/2014/main" id="{AB5B0A05-1F1B-4C98-8B0D-D43CCCAAEE28}"/>
              </a:ext>
            </a:extLst>
          </p:cNvPr>
          <p:cNvGraphicFramePr>
            <a:graphicFrameLocks noGrp="1"/>
          </p:cNvGraphicFramePr>
          <p:nvPr/>
        </p:nvGraphicFramePr>
        <p:xfrm>
          <a:off x="566739" y="1265088"/>
          <a:ext cx="863601" cy="5105550"/>
        </p:xfrm>
        <a:graphic>
          <a:graphicData uri="http://schemas.openxmlformats.org/drawingml/2006/table">
            <a:tbl>
              <a:tblPr firstRow="1" bandRow="1">
                <a:tableStyleId>{5940675A-B579-460E-94D1-54222C63F5DA}</a:tableStyleId>
              </a:tblPr>
              <a:tblGrid>
                <a:gridCol w="863601">
                  <a:extLst>
                    <a:ext uri="{9D8B030D-6E8A-4147-A177-3AD203B41FA5}">
                      <a16:colId xmlns:a16="http://schemas.microsoft.com/office/drawing/2014/main" val="3425592570"/>
                    </a:ext>
                  </a:extLst>
                </a:gridCol>
              </a:tblGrid>
              <a:tr h="2552775">
                <a:tc>
                  <a:txBody>
                    <a:bodyPr/>
                    <a:lstStyle/>
                    <a:p>
                      <a:pPr algn="ctr"/>
                      <a:r>
                        <a:rPr lang="en-US" sz="3600" dirty="0"/>
                        <a:t>Behavior</a:t>
                      </a:r>
                    </a:p>
                  </a:txBody>
                  <a:tcPr vert="vert270" anchor="ctr">
                    <a:lnL w="12700" cmpd="sng">
                      <a:noFill/>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5698513"/>
                  </a:ext>
                </a:extLst>
              </a:tr>
              <a:tr h="2552775">
                <a:tc>
                  <a:txBody>
                    <a:bodyPr/>
                    <a:lstStyle/>
                    <a:p>
                      <a:pPr algn="ctr"/>
                      <a:r>
                        <a:rPr lang="en-US" sz="3600" dirty="0"/>
                        <a:t>Cognition</a:t>
                      </a:r>
                    </a:p>
                  </a:txBody>
                  <a:tcPr vert="vert270" anchor="ct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4765002"/>
                  </a:ext>
                </a:extLst>
              </a:tr>
            </a:tbl>
          </a:graphicData>
        </a:graphic>
      </p:graphicFrame>
    </p:spTree>
    <p:extLst>
      <p:ext uri="{BB962C8B-B14F-4D97-AF65-F5344CB8AC3E}">
        <p14:creationId xmlns:p14="http://schemas.microsoft.com/office/powerpoint/2010/main" val="4108830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dgm id="{E19B4E70-B849-4ED9-B3EA-501ED63A057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C01B2D41-99C0-4EEC-A4D1-6E66DFFDFFBC}"/>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80234D0E-67EB-457F-A6B8-FAF14E66F93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A4CC5117-7604-4953-8E32-B0654051596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8BA983C4-A89A-4287-A74F-674588561C55}"/>
                                            </p:graphic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500"/>
                                  </p:stCondLst>
                                  <p:childTnLst>
                                    <p:set>
                                      <p:cBhvr>
                                        <p:cTn id="19" dur="1" fill="hold">
                                          <p:stCondLst>
                                            <p:cond delay="0"/>
                                          </p:stCondLst>
                                        </p:cTn>
                                        <p:tgtEl>
                                          <p:spTgt spid="5">
                                            <p:graphicEl>
                                              <a:dgm id="{EB2442F7-0A5F-4286-B4DF-D8B766A8761A}"/>
                                            </p:graphicEl>
                                          </p:spTgt>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500"/>
                                  </p:stCondLst>
                                  <p:childTnLst>
                                    <p:set>
                                      <p:cBhvr>
                                        <p:cTn id="22" dur="1" fill="hold">
                                          <p:stCondLst>
                                            <p:cond delay="0"/>
                                          </p:stCondLst>
                                        </p:cTn>
                                        <p:tgtEl>
                                          <p:spTgt spid="5">
                                            <p:graphicEl>
                                              <a:dgm id="{5E15098D-6C02-4EAE-8D6F-D8A120BBADD5}"/>
                                            </p:graphicEl>
                                          </p:spTgt>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500"/>
                                  </p:stCondLst>
                                  <p:childTnLst>
                                    <p:set>
                                      <p:cBhvr>
                                        <p:cTn id="25" dur="1" fill="hold">
                                          <p:stCondLst>
                                            <p:cond delay="0"/>
                                          </p:stCondLst>
                                        </p:cTn>
                                        <p:tgtEl>
                                          <p:spTgt spid="5">
                                            <p:graphicEl>
                                              <a:dgm id="{A5182EA1-7B2E-4A00-9080-8DC15801BF5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33F37-F550-928E-643C-ABA89BCAEBAD}"/>
              </a:ext>
            </a:extLst>
          </p:cNvPr>
          <p:cNvSpPr>
            <a:spLocks noGrp="1"/>
          </p:cNvSpPr>
          <p:nvPr>
            <p:ph type="title"/>
          </p:nvPr>
        </p:nvSpPr>
        <p:spPr/>
        <p:txBody>
          <a:bodyPr/>
          <a:lstStyle/>
          <a:p>
            <a:r>
              <a:rPr lang="en-US" dirty="0"/>
              <a:t>Scope of Assessments</a:t>
            </a:r>
          </a:p>
        </p:txBody>
      </p:sp>
      <p:sp>
        <p:nvSpPr>
          <p:cNvPr id="4" name="Arrow: Left-Right 3">
            <a:extLst>
              <a:ext uri="{FF2B5EF4-FFF2-40B4-BE49-F238E27FC236}">
                <a16:creationId xmlns:a16="http://schemas.microsoft.com/office/drawing/2014/main" id="{92925C87-5347-54A1-C6D4-ED8FC1CD5C75}"/>
              </a:ext>
            </a:extLst>
          </p:cNvPr>
          <p:cNvSpPr/>
          <p:nvPr/>
        </p:nvSpPr>
        <p:spPr>
          <a:xfrm>
            <a:off x="289696" y="1394118"/>
            <a:ext cx="11612608" cy="917075"/>
          </a:xfrm>
          <a:prstGeom prst="leftRightArrow">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Calibri"/>
                <a:cs typeface="Calibri"/>
                <a:sym typeface="Calibri"/>
              </a:rPr>
              <a:t>Low Stakes									       High Stakes</a:t>
            </a:r>
          </a:p>
        </p:txBody>
      </p:sp>
      <p:graphicFrame>
        <p:nvGraphicFramePr>
          <p:cNvPr id="5" name="Table 5">
            <a:extLst>
              <a:ext uri="{FF2B5EF4-FFF2-40B4-BE49-F238E27FC236}">
                <a16:creationId xmlns:a16="http://schemas.microsoft.com/office/drawing/2014/main" id="{7519C1DA-2129-892B-09AB-A3881E2897DB}"/>
              </a:ext>
            </a:extLst>
          </p:cNvPr>
          <p:cNvGraphicFramePr>
            <a:graphicFrameLocks noGrp="1"/>
          </p:cNvGraphicFramePr>
          <p:nvPr>
            <p:extLst>
              <p:ext uri="{D42A27DB-BD31-4B8C-83A1-F6EECF244321}">
                <p14:modId xmlns:p14="http://schemas.microsoft.com/office/powerpoint/2010/main" val="3331672947"/>
              </p:ext>
            </p:extLst>
          </p:nvPr>
        </p:nvGraphicFramePr>
        <p:xfrm>
          <a:off x="762478" y="2497502"/>
          <a:ext cx="10676666" cy="2966380"/>
        </p:xfrm>
        <a:graphic>
          <a:graphicData uri="http://schemas.openxmlformats.org/drawingml/2006/table">
            <a:tbl>
              <a:tblPr bandRow="1">
                <a:tableStyleId>{7DF18680-E054-41AD-8BC1-D1AEF772440D}</a:tableStyleId>
              </a:tblPr>
              <a:tblGrid>
                <a:gridCol w="5338333">
                  <a:extLst>
                    <a:ext uri="{9D8B030D-6E8A-4147-A177-3AD203B41FA5}">
                      <a16:colId xmlns:a16="http://schemas.microsoft.com/office/drawing/2014/main" val="3081831955"/>
                    </a:ext>
                  </a:extLst>
                </a:gridCol>
                <a:gridCol w="5338333">
                  <a:extLst>
                    <a:ext uri="{9D8B030D-6E8A-4147-A177-3AD203B41FA5}">
                      <a16:colId xmlns:a16="http://schemas.microsoft.com/office/drawing/2014/main" val="3416199108"/>
                    </a:ext>
                  </a:extLst>
                </a:gridCol>
              </a:tblGrid>
              <a:tr h="593276">
                <a:tc>
                  <a:txBody>
                    <a:bodyPr/>
                    <a:lstStyle/>
                    <a:p>
                      <a:pPr algn="l"/>
                      <a:r>
                        <a:rPr lang="en-US" sz="2400" dirty="0"/>
                        <a:t>Feedback to learners about their learning</a:t>
                      </a:r>
                    </a:p>
                  </a:txBody>
                  <a:tcPr anchor="ctr"/>
                </a:tc>
                <a:tc>
                  <a:txBody>
                    <a:bodyPr/>
                    <a:lstStyle/>
                    <a:p>
                      <a:pPr algn="r"/>
                      <a:r>
                        <a:rPr lang="en-US" sz="2400" dirty="0"/>
                        <a:t>Pass-Fail decision</a:t>
                      </a:r>
                    </a:p>
                  </a:txBody>
                  <a:tcPr anchor="ctr"/>
                </a:tc>
                <a:extLst>
                  <a:ext uri="{0D108BD9-81ED-4DB2-BD59-A6C34878D82A}">
                    <a16:rowId xmlns:a16="http://schemas.microsoft.com/office/drawing/2014/main" val="2395494385"/>
                  </a:ext>
                </a:extLst>
              </a:tr>
              <a:tr h="593276">
                <a:tc>
                  <a:txBody>
                    <a:bodyPr/>
                    <a:lstStyle/>
                    <a:p>
                      <a:pPr algn="l"/>
                      <a:r>
                        <a:rPr lang="en-US" sz="2400" dirty="0"/>
                        <a:t>Learner oriented to feedback</a:t>
                      </a:r>
                    </a:p>
                  </a:txBody>
                  <a:tcPr anchor="ctr"/>
                </a:tc>
                <a:tc>
                  <a:txBody>
                    <a:bodyPr/>
                    <a:lstStyle/>
                    <a:p>
                      <a:pPr algn="r"/>
                      <a:r>
                        <a:rPr lang="en-US" sz="2400" dirty="0"/>
                        <a:t>Learner oriented to passing the “test”</a:t>
                      </a:r>
                    </a:p>
                  </a:txBody>
                  <a:tcPr anchor="ctr"/>
                </a:tc>
                <a:extLst>
                  <a:ext uri="{0D108BD9-81ED-4DB2-BD59-A6C34878D82A}">
                    <a16:rowId xmlns:a16="http://schemas.microsoft.com/office/drawing/2014/main" val="2029817686"/>
                  </a:ext>
                </a:extLst>
              </a:tr>
              <a:tr h="593276">
                <a:tc>
                  <a:txBody>
                    <a:bodyPr/>
                    <a:lstStyle/>
                    <a:p>
                      <a:pPr algn="l"/>
                      <a:r>
                        <a:rPr lang="en-US" sz="2400" dirty="0"/>
                        <a:t>Learners follow up on feedback </a:t>
                      </a:r>
                    </a:p>
                  </a:txBody>
                  <a:tcPr anchor="ctr"/>
                </a:tc>
                <a:tc>
                  <a:txBody>
                    <a:bodyPr/>
                    <a:lstStyle/>
                    <a:p>
                      <a:pPr algn="r"/>
                      <a:r>
                        <a:rPr lang="en-US" sz="2400" dirty="0"/>
                        <a:t>Learners ignore feedback</a:t>
                      </a:r>
                    </a:p>
                  </a:txBody>
                  <a:tcPr anchor="ctr"/>
                </a:tc>
                <a:extLst>
                  <a:ext uri="{0D108BD9-81ED-4DB2-BD59-A6C34878D82A}">
                    <a16:rowId xmlns:a16="http://schemas.microsoft.com/office/drawing/2014/main" val="3020073359"/>
                  </a:ext>
                </a:extLst>
              </a:tr>
              <a:tr h="593276">
                <a:tc>
                  <a:txBody>
                    <a:bodyPr/>
                    <a:lstStyle/>
                    <a:p>
                      <a:pPr algn="l"/>
                      <a:r>
                        <a:rPr lang="en-US" sz="2400" dirty="0"/>
                        <a:t>Requires meaningful feedback</a:t>
                      </a:r>
                    </a:p>
                  </a:txBody>
                  <a:tcPr anchor="ctr"/>
                </a:tc>
                <a:tc>
                  <a:txBody>
                    <a:bodyPr/>
                    <a:lstStyle/>
                    <a:p>
                      <a:pPr algn="r"/>
                      <a:r>
                        <a:rPr lang="en-US" sz="2400" dirty="0"/>
                        <a:t>Requires a performance standard</a:t>
                      </a:r>
                    </a:p>
                  </a:txBody>
                  <a:tcPr anchor="ctr"/>
                </a:tc>
                <a:extLst>
                  <a:ext uri="{0D108BD9-81ED-4DB2-BD59-A6C34878D82A}">
                    <a16:rowId xmlns:a16="http://schemas.microsoft.com/office/drawing/2014/main" val="2733709182"/>
                  </a:ext>
                </a:extLst>
              </a:tr>
              <a:tr h="593276">
                <a:tc>
                  <a:txBody>
                    <a:bodyPr/>
                    <a:lstStyle/>
                    <a:p>
                      <a:pPr algn="l"/>
                      <a:r>
                        <a:rPr lang="en-US" sz="2400" dirty="0"/>
                        <a:t>Words &gt; Scores</a:t>
                      </a:r>
                    </a:p>
                  </a:txBody>
                  <a:tcPr anchor="ctr"/>
                </a:tc>
                <a:tc>
                  <a:txBody>
                    <a:bodyPr/>
                    <a:lstStyle/>
                    <a:p>
                      <a:pPr algn="r"/>
                      <a:r>
                        <a:rPr lang="en-US" sz="2400" dirty="0"/>
                        <a:t>Relation to performance standard</a:t>
                      </a:r>
                    </a:p>
                  </a:txBody>
                  <a:tcPr anchor="ctr"/>
                </a:tc>
                <a:extLst>
                  <a:ext uri="{0D108BD9-81ED-4DB2-BD59-A6C34878D82A}">
                    <a16:rowId xmlns:a16="http://schemas.microsoft.com/office/drawing/2014/main" val="1764408042"/>
                  </a:ext>
                </a:extLst>
              </a:tr>
            </a:tbl>
          </a:graphicData>
        </a:graphic>
      </p:graphicFrame>
      <p:sp>
        <p:nvSpPr>
          <p:cNvPr id="7" name="TextBox 6">
            <a:extLst>
              <a:ext uri="{FF2B5EF4-FFF2-40B4-BE49-F238E27FC236}">
                <a16:creationId xmlns:a16="http://schemas.microsoft.com/office/drawing/2014/main" id="{46475256-8FAA-E4EA-5A5B-AEF2FE25D46A}"/>
              </a:ext>
            </a:extLst>
          </p:cNvPr>
          <p:cNvSpPr txBox="1"/>
          <p:nvPr/>
        </p:nvSpPr>
        <p:spPr>
          <a:xfrm>
            <a:off x="6812281" y="6581001"/>
            <a:ext cx="537971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14141"/>
                </a:solidFill>
                <a:effectLst/>
                <a:uLnTx/>
                <a:uFillTx/>
                <a:latin typeface="Arial"/>
                <a:cs typeface="Arial"/>
                <a:sym typeface="Arial"/>
              </a:rPr>
              <a:t>BMC Med Educ. 2013;13:123.</a:t>
            </a:r>
          </a:p>
        </p:txBody>
      </p:sp>
      <p:sp>
        <p:nvSpPr>
          <p:cNvPr id="3" name="TextBox 2">
            <a:extLst>
              <a:ext uri="{FF2B5EF4-FFF2-40B4-BE49-F238E27FC236}">
                <a16:creationId xmlns:a16="http://schemas.microsoft.com/office/drawing/2014/main" id="{0DABA7BC-01D9-53B9-850D-D43858F190C6}"/>
              </a:ext>
            </a:extLst>
          </p:cNvPr>
          <p:cNvSpPr txBox="1"/>
          <p:nvPr/>
        </p:nvSpPr>
        <p:spPr>
          <a:xfrm>
            <a:off x="762478" y="1160402"/>
            <a:ext cx="4502858"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414141"/>
                </a:solidFill>
                <a:effectLst/>
                <a:uLnTx/>
                <a:uFillTx/>
                <a:latin typeface="Arial"/>
                <a:ea typeface="Arial"/>
                <a:cs typeface="Arial"/>
                <a:sym typeface="Arial"/>
              </a:rPr>
              <a:t>Assessment for Learning</a:t>
            </a:r>
          </a:p>
        </p:txBody>
      </p:sp>
      <p:sp>
        <p:nvSpPr>
          <p:cNvPr id="8" name="TextBox 7">
            <a:extLst>
              <a:ext uri="{FF2B5EF4-FFF2-40B4-BE49-F238E27FC236}">
                <a16:creationId xmlns:a16="http://schemas.microsoft.com/office/drawing/2014/main" id="{7FBB853E-459C-8591-0AF6-9337440E8994}"/>
              </a:ext>
            </a:extLst>
          </p:cNvPr>
          <p:cNvSpPr txBox="1"/>
          <p:nvPr/>
        </p:nvSpPr>
        <p:spPr>
          <a:xfrm>
            <a:off x="6926664" y="1163286"/>
            <a:ext cx="4502858"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414141"/>
                </a:solidFill>
                <a:effectLst/>
                <a:uLnTx/>
                <a:uFillTx/>
                <a:latin typeface="Arial"/>
                <a:ea typeface="Arial"/>
                <a:cs typeface="Arial"/>
                <a:sym typeface="Arial"/>
              </a:rPr>
              <a:t>Assessment of Learning</a:t>
            </a:r>
          </a:p>
        </p:txBody>
      </p:sp>
    </p:spTree>
    <p:extLst>
      <p:ext uri="{BB962C8B-B14F-4D97-AF65-F5344CB8AC3E}">
        <p14:creationId xmlns:p14="http://schemas.microsoft.com/office/powerpoint/2010/main" val="30538108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C7AEE-B42A-E708-D417-19046056251D}"/>
              </a:ext>
            </a:extLst>
          </p:cNvPr>
          <p:cNvSpPr>
            <a:spLocks noGrp="1"/>
          </p:cNvSpPr>
          <p:nvPr>
            <p:ph type="title"/>
          </p:nvPr>
        </p:nvSpPr>
        <p:spPr/>
        <p:txBody>
          <a:bodyPr/>
          <a:lstStyle/>
          <a:p>
            <a:r>
              <a:rPr lang="en-US"/>
              <a:t>Feedback Essentials</a:t>
            </a:r>
          </a:p>
        </p:txBody>
      </p:sp>
      <p:graphicFrame>
        <p:nvGraphicFramePr>
          <p:cNvPr id="3" name="Diagram 2">
            <a:extLst>
              <a:ext uri="{FF2B5EF4-FFF2-40B4-BE49-F238E27FC236}">
                <a16:creationId xmlns:a16="http://schemas.microsoft.com/office/drawing/2014/main" id="{0C1AEC39-AA32-BFED-2E28-7A67194E945C}"/>
              </a:ext>
            </a:extLst>
          </p:cNvPr>
          <p:cNvGraphicFramePr/>
          <p:nvPr/>
        </p:nvGraphicFramePr>
        <p:xfrm>
          <a:off x="336428" y="3451341"/>
          <a:ext cx="11498519"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896DF32-D821-E390-5618-7E6CCD1ACB76}"/>
              </a:ext>
            </a:extLst>
          </p:cNvPr>
          <p:cNvSpPr txBox="1"/>
          <p:nvPr/>
        </p:nvSpPr>
        <p:spPr>
          <a:xfrm>
            <a:off x="6705600" y="6581001"/>
            <a:ext cx="5486400"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en-US" sz="1200"/>
              <a:t>Review of Educational Research. 2007;77(1):81-112</a:t>
            </a:r>
          </a:p>
        </p:txBody>
      </p:sp>
      <p:graphicFrame>
        <p:nvGraphicFramePr>
          <p:cNvPr id="6" name="Diagram 5">
            <a:extLst>
              <a:ext uri="{FF2B5EF4-FFF2-40B4-BE49-F238E27FC236}">
                <a16:creationId xmlns:a16="http://schemas.microsoft.com/office/drawing/2014/main" id="{23D4C1D6-4C5B-E1E7-574E-1B168EB1CBDA}"/>
              </a:ext>
            </a:extLst>
          </p:cNvPr>
          <p:cNvGraphicFramePr/>
          <p:nvPr/>
        </p:nvGraphicFramePr>
        <p:xfrm>
          <a:off x="336429" y="1256044"/>
          <a:ext cx="11498519" cy="19202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angle: Rounded Corners 6">
            <a:extLst>
              <a:ext uri="{FF2B5EF4-FFF2-40B4-BE49-F238E27FC236}">
                <a16:creationId xmlns:a16="http://schemas.microsoft.com/office/drawing/2014/main" id="{9F8588CC-EDFE-B989-6F79-44772891F475}"/>
              </a:ext>
            </a:extLst>
          </p:cNvPr>
          <p:cNvSpPr/>
          <p:nvPr/>
        </p:nvSpPr>
        <p:spPr>
          <a:xfrm>
            <a:off x="3153201" y="4513015"/>
            <a:ext cx="5863419" cy="2194560"/>
          </a:xfrm>
          <a:prstGeom prst="roundRect">
            <a:avLst/>
          </a:prstGeom>
          <a:noFill/>
          <a:ln w="76200" cap="flat">
            <a:solidFill>
              <a:schemeClr val="accent5"/>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8800" b="0" i="0" u="none" strike="noStrike" cap="none" spc="0" normalizeH="0" baseline="0">
              <a:ln>
                <a:noFill/>
              </a:ln>
              <a:solidFill>
                <a:srgbClr val="000000"/>
              </a:solidFill>
              <a:effectLst/>
              <a:uFillTx/>
              <a:latin typeface="+mn-lt"/>
              <a:ea typeface="+mn-ea"/>
              <a:cs typeface="+mn-cs"/>
              <a:sym typeface="Calibri"/>
            </a:endParaRPr>
          </a:p>
        </p:txBody>
      </p:sp>
      <p:sp>
        <p:nvSpPr>
          <p:cNvPr id="4" name="TextBox 3">
            <a:extLst>
              <a:ext uri="{FF2B5EF4-FFF2-40B4-BE49-F238E27FC236}">
                <a16:creationId xmlns:a16="http://schemas.microsoft.com/office/drawing/2014/main" id="{509A437B-EE3E-7CF5-CAA3-E2B30D9F2AA9}"/>
              </a:ext>
            </a:extLst>
          </p:cNvPr>
          <p:cNvSpPr txBox="1"/>
          <p:nvPr/>
        </p:nvSpPr>
        <p:spPr>
          <a:xfrm>
            <a:off x="336428" y="5708768"/>
            <a:ext cx="2816773"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414141"/>
                </a:solidFill>
                <a:effectLst/>
                <a:uFillTx/>
                <a:latin typeface="Arial"/>
                <a:ea typeface="Arial"/>
                <a:cs typeface="Arial"/>
                <a:sym typeface="Arial"/>
              </a:rPr>
              <a:t>“You asked about 6 of the 8 elements</a:t>
            </a:r>
            <a:r>
              <a:rPr kumimoji="0" lang="en-US" sz="1800" b="0" i="0" u="none" strike="noStrike" cap="none" spc="0" normalizeH="0" dirty="0">
                <a:ln>
                  <a:noFill/>
                </a:ln>
                <a:solidFill>
                  <a:srgbClr val="414141"/>
                </a:solidFill>
                <a:effectLst/>
                <a:uFillTx/>
                <a:latin typeface="Arial"/>
                <a:ea typeface="Arial"/>
                <a:cs typeface="Arial"/>
                <a:sym typeface="Arial"/>
              </a:rPr>
              <a:t> of the chief concern</a:t>
            </a:r>
            <a:r>
              <a:rPr kumimoji="0" lang="en-US" sz="1800" b="0" i="0" u="none" strike="noStrike" cap="none" spc="0" normalizeH="0" baseline="0" dirty="0">
                <a:ln>
                  <a:noFill/>
                </a:ln>
                <a:solidFill>
                  <a:srgbClr val="414141"/>
                </a:solidFill>
                <a:effectLst/>
                <a:uFillTx/>
                <a:latin typeface="Arial"/>
                <a:ea typeface="Arial"/>
                <a:cs typeface="Arial"/>
                <a:sym typeface="Arial"/>
              </a:rPr>
              <a:t>”</a:t>
            </a:r>
          </a:p>
        </p:txBody>
      </p:sp>
      <p:sp>
        <p:nvSpPr>
          <p:cNvPr id="8" name="TextBox 7">
            <a:extLst>
              <a:ext uri="{FF2B5EF4-FFF2-40B4-BE49-F238E27FC236}">
                <a16:creationId xmlns:a16="http://schemas.microsoft.com/office/drawing/2014/main" id="{4BDFD806-5A8E-97ED-D937-1035CA7D1D88}"/>
              </a:ext>
            </a:extLst>
          </p:cNvPr>
          <p:cNvSpPr txBox="1"/>
          <p:nvPr/>
        </p:nvSpPr>
        <p:spPr>
          <a:xfrm>
            <a:off x="3104317" y="5708768"/>
            <a:ext cx="2942799"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414141"/>
                </a:solidFill>
                <a:effectLst/>
                <a:uFillTx/>
                <a:latin typeface="Arial"/>
                <a:ea typeface="Arial"/>
                <a:cs typeface="Arial"/>
                <a:sym typeface="Arial"/>
              </a:rPr>
              <a:t>“You </a:t>
            </a:r>
            <a:r>
              <a:rPr lang="en-US" dirty="0"/>
              <a:t>aske</a:t>
            </a:r>
            <a:r>
              <a:rPr kumimoji="0" lang="en-US" sz="1800" b="0" i="0" u="none" strike="noStrike" cap="none" spc="0" normalizeH="0" baseline="0" dirty="0">
                <a:ln>
                  <a:noFill/>
                </a:ln>
                <a:solidFill>
                  <a:srgbClr val="414141"/>
                </a:solidFill>
                <a:effectLst/>
                <a:uFillTx/>
                <a:latin typeface="Arial"/>
                <a:ea typeface="Arial"/>
                <a:cs typeface="Arial"/>
                <a:sym typeface="Arial"/>
              </a:rPr>
              <a:t>d most elements of the chief concern</a:t>
            </a:r>
            <a:r>
              <a:rPr lang="en-US" dirty="0"/>
              <a:t>, but context is important</a:t>
            </a:r>
            <a:r>
              <a:rPr kumimoji="0" lang="en-US" sz="1800" b="0" i="0" u="none" strike="noStrike" cap="none" spc="0" normalizeH="0" baseline="0" dirty="0">
                <a:ln>
                  <a:noFill/>
                </a:ln>
                <a:solidFill>
                  <a:srgbClr val="414141"/>
                </a:solidFill>
                <a:effectLst/>
                <a:uFillTx/>
                <a:latin typeface="Arial"/>
                <a:ea typeface="Arial"/>
                <a:cs typeface="Arial"/>
                <a:sym typeface="Arial"/>
              </a:rPr>
              <a:t>...”</a:t>
            </a:r>
          </a:p>
        </p:txBody>
      </p:sp>
      <p:sp>
        <p:nvSpPr>
          <p:cNvPr id="9" name="TextBox 8">
            <a:extLst>
              <a:ext uri="{FF2B5EF4-FFF2-40B4-BE49-F238E27FC236}">
                <a16:creationId xmlns:a16="http://schemas.microsoft.com/office/drawing/2014/main" id="{2A140856-0AA7-DA45-60D2-48BF19E05AA2}"/>
              </a:ext>
            </a:extLst>
          </p:cNvPr>
          <p:cNvSpPr txBox="1"/>
          <p:nvPr/>
        </p:nvSpPr>
        <p:spPr>
          <a:xfrm>
            <a:off x="5998232" y="5708768"/>
            <a:ext cx="294279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414141"/>
                </a:solidFill>
                <a:effectLst/>
                <a:uFillTx/>
                <a:latin typeface="Arial"/>
                <a:ea typeface="Arial"/>
                <a:cs typeface="Arial"/>
                <a:sym typeface="Arial"/>
              </a:rPr>
              <a:t>“How would you handle this situation next time?”</a:t>
            </a:r>
          </a:p>
        </p:txBody>
      </p:sp>
      <p:sp>
        <p:nvSpPr>
          <p:cNvPr id="10" name="TextBox 9">
            <a:extLst>
              <a:ext uri="{FF2B5EF4-FFF2-40B4-BE49-F238E27FC236}">
                <a16:creationId xmlns:a16="http://schemas.microsoft.com/office/drawing/2014/main" id="{3C9D9F7B-5ABB-FE47-0AB4-4E690ABC2D68}"/>
              </a:ext>
            </a:extLst>
          </p:cNvPr>
          <p:cNvSpPr txBox="1"/>
          <p:nvPr/>
        </p:nvSpPr>
        <p:spPr>
          <a:xfrm>
            <a:off x="8892147" y="5708768"/>
            <a:ext cx="294279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414141"/>
                </a:solidFill>
                <a:effectLst/>
                <a:uFillTx/>
                <a:latin typeface="Arial"/>
                <a:ea typeface="Arial"/>
                <a:cs typeface="Arial"/>
                <a:sym typeface="Arial"/>
              </a:rPr>
              <a:t>“Great effort!”</a:t>
            </a:r>
          </a:p>
        </p:txBody>
      </p:sp>
    </p:spTree>
    <p:extLst>
      <p:ext uri="{BB962C8B-B14F-4D97-AF65-F5344CB8AC3E}">
        <p14:creationId xmlns:p14="http://schemas.microsoft.com/office/powerpoint/2010/main" val="16751996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E9CCB1C-BFC3-4F1B-8B2E-3F210E6CC82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6B9C8E7-16AE-4068-8BCF-389094D5332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F5C583E6-29CF-4A5A-8AD8-4C093658800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6B7EF3FB-39B7-4E0D-80D6-40D6F32C98B6}"/>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8059D5A9-EA8B-418A-9126-67250FE761ED}"/>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E151D79A-6B7A-43E5-97DC-5A7CED988C0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55D3C041-20EA-4A16-A31B-4A15F44C8B1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644968BA-4C90-4AB1-AF1D-02CA629B944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AtOnce"/>
        </p:bldSub>
      </p:bldGraphic>
      <p:bldGraphic spid="6" grpId="0">
        <p:bldSub>
          <a:bldDgm bld="lvlAtOnce"/>
        </p:bldSub>
      </p:bldGraphic>
      <p:bldP spid="7" grpId="0" animBg="1"/>
      <p:bldP spid="4" grpId="0"/>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53456-83A0-FEEC-6606-1A99DC5934D5}"/>
              </a:ext>
            </a:extLst>
          </p:cNvPr>
          <p:cNvSpPr>
            <a:spLocks noGrp="1"/>
          </p:cNvSpPr>
          <p:nvPr>
            <p:ph type="title"/>
          </p:nvPr>
        </p:nvSpPr>
        <p:spPr/>
        <p:txBody>
          <a:bodyPr/>
          <a:lstStyle/>
          <a:p>
            <a:r>
              <a:rPr lang="en-US" dirty="0"/>
              <a:t>System priorities</a:t>
            </a:r>
          </a:p>
        </p:txBody>
      </p:sp>
      <p:graphicFrame>
        <p:nvGraphicFramePr>
          <p:cNvPr id="4" name="Diagram 3">
            <a:extLst>
              <a:ext uri="{FF2B5EF4-FFF2-40B4-BE49-F238E27FC236}">
                <a16:creationId xmlns:a16="http://schemas.microsoft.com/office/drawing/2014/main" id="{ADD92823-109D-7783-709A-0AC9560AAA15}"/>
              </a:ext>
            </a:extLst>
          </p:cNvPr>
          <p:cNvGraphicFramePr/>
          <p:nvPr>
            <p:extLst>
              <p:ext uri="{D42A27DB-BD31-4B8C-83A1-F6EECF244321}">
                <p14:modId xmlns:p14="http://schemas.microsoft.com/office/powerpoint/2010/main" val="2687797370"/>
              </p:ext>
            </p:extLst>
          </p:nvPr>
        </p:nvGraphicFramePr>
        <p:xfrm>
          <a:off x="2032000" y="12488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24080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F12F01-BA35-F93A-A191-9C286C54C56A}"/>
              </a:ext>
            </a:extLst>
          </p:cNvPr>
          <p:cNvSpPr>
            <a:spLocks noGrp="1"/>
          </p:cNvSpPr>
          <p:nvPr>
            <p:ph type="title"/>
          </p:nvPr>
        </p:nvSpPr>
        <p:spPr/>
        <p:txBody>
          <a:bodyPr/>
          <a:lstStyle/>
          <a:p>
            <a:r>
              <a:rPr lang="en-US" dirty="0"/>
              <a:t>Use of Generative AI For Assessment</a:t>
            </a:r>
          </a:p>
        </p:txBody>
      </p:sp>
      <p:sp>
        <p:nvSpPr>
          <p:cNvPr id="4" name="Content Placeholder 3">
            <a:extLst>
              <a:ext uri="{FF2B5EF4-FFF2-40B4-BE49-F238E27FC236}">
                <a16:creationId xmlns:a16="http://schemas.microsoft.com/office/drawing/2014/main" id="{8C7EEAF0-E0A6-1CB1-2C25-764019BBC34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1567352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9DCD74-212F-6517-0C45-DC974B7F0A57}"/>
              </a:ext>
            </a:extLst>
          </p:cNvPr>
          <p:cNvSpPr>
            <a:spLocks noGrp="1"/>
          </p:cNvSpPr>
          <p:nvPr>
            <p:ph type="title"/>
          </p:nvPr>
        </p:nvSpPr>
        <p:spPr/>
        <p:txBody>
          <a:bodyPr/>
          <a:lstStyle/>
          <a:p>
            <a:r>
              <a:rPr lang="en-US" dirty="0"/>
              <a:t>Generative AI (ChatGPT)</a:t>
            </a:r>
          </a:p>
        </p:txBody>
      </p:sp>
      <p:graphicFrame>
        <p:nvGraphicFramePr>
          <p:cNvPr id="6" name="Diagram 5">
            <a:extLst>
              <a:ext uri="{FF2B5EF4-FFF2-40B4-BE49-F238E27FC236}">
                <a16:creationId xmlns:a16="http://schemas.microsoft.com/office/drawing/2014/main" id="{075D85D3-2D0B-F1FC-4D24-E248CB77571F}"/>
              </a:ext>
            </a:extLst>
          </p:cNvPr>
          <p:cNvGraphicFramePr/>
          <p:nvPr/>
        </p:nvGraphicFramePr>
        <p:xfrm>
          <a:off x="336429" y="1236518"/>
          <a:ext cx="11446861" cy="4901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752256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8DA739-3E25-4821-93FD-940E9634F4F5}"/>
              </a:ext>
            </a:extLst>
          </p:cNvPr>
          <p:cNvSpPr>
            <a:spLocks noGrp="1"/>
          </p:cNvSpPr>
          <p:nvPr>
            <p:ph type="title"/>
          </p:nvPr>
        </p:nvSpPr>
        <p:spPr/>
        <p:txBody>
          <a:bodyPr/>
          <a:lstStyle/>
          <a:p>
            <a:r>
              <a:rPr lang="en-US" dirty="0"/>
              <a:t>Cautions with Generative AI</a:t>
            </a:r>
          </a:p>
        </p:txBody>
      </p:sp>
      <p:sp>
        <p:nvSpPr>
          <p:cNvPr id="3" name="Slide Number Placeholder 2">
            <a:extLst>
              <a:ext uri="{FF2B5EF4-FFF2-40B4-BE49-F238E27FC236}">
                <a16:creationId xmlns:a16="http://schemas.microsoft.com/office/drawing/2014/main" id="{989A17AA-168F-546F-860D-86F77F831037}"/>
              </a:ext>
            </a:extLst>
          </p:cNvPr>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000" b="0" i="0" u="none" strike="noStrike" kern="0" cap="none" spc="0" normalizeH="0" baseline="0" noProof="0" smtClean="0">
                <a:ln>
                  <a:noFill/>
                </a:ln>
                <a:solidFill>
                  <a:prstClr val="black"/>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38</a:t>
            </a:fld>
            <a:endParaRPr kumimoji="0" lang="en-US" sz="1000" b="0" i="0" u="none" strike="noStrike" kern="0" cap="none" spc="0" normalizeH="0" baseline="0" noProof="0">
              <a:ln>
                <a:noFill/>
              </a:ln>
              <a:solidFill>
                <a:prstClr val="black"/>
              </a:solidFill>
              <a:effectLst/>
              <a:uLnTx/>
              <a:uFillTx/>
              <a:latin typeface="Arial"/>
              <a:cs typeface="Arial"/>
              <a:sym typeface="Arial"/>
            </a:endParaRPr>
          </a:p>
        </p:txBody>
      </p:sp>
      <p:graphicFrame>
        <p:nvGraphicFramePr>
          <p:cNvPr id="9" name="Content Placeholder 2">
            <a:extLst>
              <a:ext uri="{FF2B5EF4-FFF2-40B4-BE49-F238E27FC236}">
                <a16:creationId xmlns:a16="http://schemas.microsoft.com/office/drawing/2014/main" id="{E6571EFA-26F1-92E5-9BF8-BBF60515F662}"/>
              </a:ext>
            </a:extLst>
          </p:cNvPr>
          <p:cNvGraphicFramePr>
            <a:graphicFrameLocks/>
          </p:cNvGraphicFramePr>
          <p:nvPr>
            <p:extLst>
              <p:ext uri="{D42A27DB-BD31-4B8C-83A1-F6EECF244321}">
                <p14:modId xmlns:p14="http://schemas.microsoft.com/office/powerpoint/2010/main" val="3437182734"/>
              </p:ext>
            </p:extLst>
          </p:nvPr>
        </p:nvGraphicFramePr>
        <p:xfrm>
          <a:off x="968132" y="1381880"/>
          <a:ext cx="11211169" cy="4760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13054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70BF3EFE-50BF-4EAA-B33F-BCD017193BC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5017038E-9DB6-447D-B412-4F54E650AAFF}"/>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graphicEl>
                                              <a:dgm id="{A4DC216F-887F-498F-B31D-778A3EBB406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2FEA987D-12C0-46E1-AD8E-594E7DE7A42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CAB6CD1D-0D17-479C-AE18-0B19AA4280C7}"/>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graphicEl>
                                              <a:dgm id="{6DEF3B0A-0BFC-428A-8F19-661F152D9DCF}"/>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graphicEl>
                                              <a:dgm id="{9A297FFA-E71C-485F-A000-D1AD2E7FBED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288313E3-B180-414D-AD38-2F29A319756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dgm id="{641F330D-A93B-4DB5-A2C0-886D624E46F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graphicEl>
                                              <a:dgm id="{5A1701E5-273D-45A9-8DEB-B97722CA99FB}"/>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graphicEl>
                                              <a:dgm id="{17F54B87-1FEC-4A2C-8551-609697BD5610}"/>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graphicEl>
                                              <a:dgm id="{1D098ED5-77CD-486C-9C70-F6B374520778}"/>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graphicEl>
                                              <a:dgm id="{FDB897A1-BD0A-4C8B-B24C-98B6E53FDD10}"/>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graphicEl>
                                              <a:dgm id="{6AEB7980-8FCD-40DD-92C6-E3051F694052}"/>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graphicEl>
                                              <a:dgm id="{E7F72FA2-4EAF-4423-BED4-8D38754CA8BB}"/>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graphicEl>
                                              <a:dgm id="{9608964C-0E65-4493-978E-9DC74037BDD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75ED8-1AC2-8CAD-7909-FDAFDA0F77BC}"/>
              </a:ext>
            </a:extLst>
          </p:cNvPr>
          <p:cNvSpPr>
            <a:spLocks noGrp="1"/>
          </p:cNvSpPr>
          <p:nvPr>
            <p:ph type="title"/>
          </p:nvPr>
        </p:nvSpPr>
        <p:spPr/>
        <p:txBody>
          <a:bodyPr/>
          <a:lstStyle/>
          <a:p>
            <a:r>
              <a:rPr lang="en-US" dirty="0"/>
              <a:t>AI in Support of Assessment</a:t>
            </a:r>
          </a:p>
        </p:txBody>
      </p:sp>
      <p:graphicFrame>
        <p:nvGraphicFramePr>
          <p:cNvPr id="3" name="Diagram 2">
            <a:extLst>
              <a:ext uri="{FF2B5EF4-FFF2-40B4-BE49-F238E27FC236}">
                <a16:creationId xmlns:a16="http://schemas.microsoft.com/office/drawing/2014/main" id="{616B6A6F-066D-7D42-47A3-1BDB1B66F611}"/>
              </a:ext>
            </a:extLst>
          </p:cNvPr>
          <p:cNvGraphicFramePr/>
          <p:nvPr/>
        </p:nvGraphicFramePr>
        <p:xfrm>
          <a:off x="336429" y="1248833"/>
          <a:ext cx="1150314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02894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graphicEl>
                                              <a:dgm id="{15BBF226-501C-4011-A1A2-06D4D62796E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AFFAECD9-A0A9-4243-B4F3-B1BACEEB4946}"/>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graphicEl>
                                              <a:dgm id="{B7FDFB18-9A45-42CD-856E-892723F221B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97C78D98-EE9E-443A-A466-2E6182C38E7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20F92546-7BC9-4F7E-9AD5-46BB42FE3E54}"/>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BC88EEA7-33EE-4176-9C1B-50297080A48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237EF523-411B-4212-84AB-F2FFB558C19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E675B5F9-0BF9-4768-AEB2-2BB2526880CB}"/>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C1B3CB38-ECAD-41BD-849D-E78E485C875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DD244618-E9B0-477A-8195-2962EBF7387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dgm id="{E1A60414-CCB3-42B1-90C0-84F9FB758DE5}"/>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graphicEl>
                                              <a:dgm id="{5B12A058-336C-47D0-965A-8C65E52B2F73}"/>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graphicEl>
                                              <a:dgm id="{ADF7C680-6018-40EE-B78E-6C6048CEA89B}"/>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graphicEl>
                                              <a:dgm id="{B9D82200-E5A6-4308-A3A8-B3CD3C33E99C}"/>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graphicEl>
                                              <a:dgm id="{BE492A04-54BC-4168-BDEF-BCAA1B8B90A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B5B4A0-DCC8-AE97-497E-9C5BC129B1B3}"/>
              </a:ext>
            </a:extLst>
          </p:cNvPr>
          <p:cNvSpPr>
            <a:spLocks noGrp="1"/>
          </p:cNvSpPr>
          <p:nvPr>
            <p:ph type="title"/>
          </p:nvPr>
        </p:nvSpPr>
        <p:spPr/>
        <p:txBody>
          <a:bodyPr/>
          <a:lstStyle/>
          <a:p>
            <a:r>
              <a:rPr lang="en-US" dirty="0"/>
              <a:t>CBME</a:t>
            </a:r>
          </a:p>
        </p:txBody>
      </p:sp>
      <p:sp>
        <p:nvSpPr>
          <p:cNvPr id="5" name="Content Placeholder 4">
            <a:extLst>
              <a:ext uri="{FF2B5EF4-FFF2-40B4-BE49-F238E27FC236}">
                <a16:creationId xmlns:a16="http://schemas.microsoft.com/office/drawing/2014/main" id="{9C9D22BB-5E28-B3C7-38B8-B467054E882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51942822"/>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0BCCBD-3605-AF53-B70F-A97B307679CA}"/>
              </a:ext>
            </a:extLst>
          </p:cNvPr>
          <p:cNvSpPr>
            <a:spLocks noGrp="1"/>
          </p:cNvSpPr>
          <p:nvPr>
            <p:ph type="title"/>
          </p:nvPr>
        </p:nvSpPr>
        <p:spPr/>
        <p:txBody>
          <a:bodyPr/>
          <a:lstStyle/>
          <a:p>
            <a:r>
              <a:rPr lang="en-US"/>
              <a:t>AI for Master </a:t>
            </a:r>
            <a:r>
              <a:rPr lang="en-US" dirty="0"/>
              <a:t>Adaptive Learner</a:t>
            </a:r>
          </a:p>
        </p:txBody>
      </p:sp>
      <p:pic>
        <p:nvPicPr>
          <p:cNvPr id="8" name="Picture 7">
            <a:extLst>
              <a:ext uri="{FF2B5EF4-FFF2-40B4-BE49-F238E27FC236}">
                <a16:creationId xmlns:a16="http://schemas.microsoft.com/office/drawing/2014/main" id="{97540F56-3FF2-377C-F470-D7EA90CC93D4}"/>
              </a:ext>
            </a:extLst>
          </p:cNvPr>
          <p:cNvPicPr>
            <a:picLocks noChangeAspect="1"/>
          </p:cNvPicPr>
          <p:nvPr/>
        </p:nvPicPr>
        <p:blipFill>
          <a:blip r:embed="rId2"/>
          <a:stretch>
            <a:fillRect/>
          </a:stretch>
        </p:blipFill>
        <p:spPr>
          <a:xfrm>
            <a:off x="3376652" y="1152525"/>
            <a:ext cx="5438697" cy="5419725"/>
          </a:xfrm>
          <a:prstGeom prst="rect">
            <a:avLst/>
          </a:prstGeom>
        </p:spPr>
      </p:pic>
      <p:sp>
        <p:nvSpPr>
          <p:cNvPr id="10" name="TextBox 9">
            <a:extLst>
              <a:ext uri="{FF2B5EF4-FFF2-40B4-BE49-F238E27FC236}">
                <a16:creationId xmlns:a16="http://schemas.microsoft.com/office/drawing/2014/main" id="{902084EE-795F-1A13-E978-61BA6E2E12B8}"/>
              </a:ext>
            </a:extLst>
          </p:cNvPr>
          <p:cNvSpPr txBox="1"/>
          <p:nvPr/>
        </p:nvSpPr>
        <p:spPr>
          <a:xfrm>
            <a:off x="133350" y="6427113"/>
            <a:ext cx="12058650"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en-US" sz="1100" dirty="0" err="1"/>
              <a:t>Cutrer</a:t>
            </a:r>
            <a:r>
              <a:rPr lang="en-US" sz="1100" dirty="0"/>
              <a:t> WB, Miller B, Pusic MV, </a:t>
            </a:r>
            <a:r>
              <a:rPr lang="en-US" sz="1100" dirty="0" err="1"/>
              <a:t>Mejicano</a:t>
            </a:r>
            <a:r>
              <a:rPr lang="en-US" sz="1100" dirty="0"/>
              <a:t> G, </a:t>
            </a:r>
            <a:r>
              <a:rPr lang="en-US" sz="1100" dirty="0" err="1"/>
              <a:t>Mangrulkar</a:t>
            </a:r>
            <a:r>
              <a:rPr lang="en-US" sz="1100" dirty="0"/>
              <a:t> RS, Gruppen LD, Hawkins RE, </a:t>
            </a:r>
            <a:r>
              <a:rPr lang="en-US" sz="1100" dirty="0" err="1"/>
              <a:t>Skochelak</a:t>
            </a:r>
            <a:r>
              <a:rPr lang="en-US" sz="1100" dirty="0"/>
              <a:t> SE, Moore DE Jr. Fostering the Development of Master Adaptive Learners: A Conceptual Model to Guide Skill Acquisition in Medical Education. </a:t>
            </a:r>
            <a:r>
              <a:rPr lang="en-US" sz="1100" dirty="0" err="1"/>
              <a:t>Acad</a:t>
            </a:r>
            <a:r>
              <a:rPr lang="en-US" sz="1100" dirty="0"/>
              <a:t> Med. 2017 Jan;92(1):70-75. </a:t>
            </a:r>
            <a:r>
              <a:rPr lang="en-US" sz="1100" dirty="0" err="1"/>
              <a:t>doi</a:t>
            </a:r>
            <a:r>
              <a:rPr lang="en-US" sz="1100" dirty="0"/>
              <a:t>: 10.1097/ACM.0000000000001323. PMID: 27532867.</a:t>
            </a:r>
          </a:p>
        </p:txBody>
      </p:sp>
      <p:sp>
        <p:nvSpPr>
          <p:cNvPr id="3" name="TextBox 2">
            <a:extLst>
              <a:ext uri="{FF2B5EF4-FFF2-40B4-BE49-F238E27FC236}">
                <a16:creationId xmlns:a16="http://schemas.microsoft.com/office/drawing/2014/main" id="{BBEAEE70-F116-36DA-9732-CF2ECB3A3C7F}"/>
              </a:ext>
            </a:extLst>
          </p:cNvPr>
          <p:cNvSpPr txBox="1"/>
          <p:nvPr/>
        </p:nvSpPr>
        <p:spPr>
          <a:xfrm>
            <a:off x="8516039" y="1989326"/>
            <a:ext cx="335649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2400" dirty="0"/>
              <a:t>Assessment results for individual skills or competencies</a:t>
            </a:r>
          </a:p>
        </p:txBody>
      </p:sp>
      <p:sp>
        <p:nvSpPr>
          <p:cNvPr id="5" name="TextBox 4">
            <a:extLst>
              <a:ext uri="{FF2B5EF4-FFF2-40B4-BE49-F238E27FC236}">
                <a16:creationId xmlns:a16="http://schemas.microsoft.com/office/drawing/2014/main" id="{0A528548-D4CF-2A69-CD02-97EADE5DC5E0}"/>
              </a:ext>
            </a:extLst>
          </p:cNvPr>
          <p:cNvSpPr txBox="1"/>
          <p:nvPr/>
        </p:nvSpPr>
        <p:spPr>
          <a:xfrm>
            <a:off x="8815349" y="4321572"/>
            <a:ext cx="3332583"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2400" dirty="0"/>
              <a:t>Quality improvement results to inform strategy</a:t>
            </a:r>
          </a:p>
        </p:txBody>
      </p:sp>
      <p:sp>
        <p:nvSpPr>
          <p:cNvPr id="9" name="TextBox 8">
            <a:extLst>
              <a:ext uri="{FF2B5EF4-FFF2-40B4-BE49-F238E27FC236}">
                <a16:creationId xmlns:a16="http://schemas.microsoft.com/office/drawing/2014/main" id="{6A7CD64C-B9CF-004D-73BC-0B067C116E42}"/>
              </a:ext>
            </a:extLst>
          </p:cNvPr>
          <p:cNvSpPr txBox="1"/>
          <p:nvPr/>
        </p:nvSpPr>
        <p:spPr>
          <a:xfrm>
            <a:off x="319472" y="4202371"/>
            <a:ext cx="3656452" cy="20159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ctr">
              <a:spcAft>
                <a:spcPts val="600"/>
              </a:spcAft>
            </a:pPr>
            <a:r>
              <a:rPr lang="en-US" sz="2400" dirty="0"/>
              <a:t>Prioritized individual feedback</a:t>
            </a:r>
          </a:p>
          <a:p>
            <a:pPr lvl="0" algn="ctr">
              <a:spcAft>
                <a:spcPts val="600"/>
              </a:spcAft>
            </a:pPr>
            <a:r>
              <a:rPr lang="en-US" sz="2400" dirty="0"/>
              <a:t>Comparison of self assessment to assessment results</a:t>
            </a:r>
          </a:p>
        </p:txBody>
      </p:sp>
      <p:sp>
        <p:nvSpPr>
          <p:cNvPr id="14" name="TextBox 13">
            <a:extLst>
              <a:ext uri="{FF2B5EF4-FFF2-40B4-BE49-F238E27FC236}">
                <a16:creationId xmlns:a16="http://schemas.microsoft.com/office/drawing/2014/main" id="{E2AAEA45-5343-E7E3-3151-3EDEC5A51692}"/>
              </a:ext>
            </a:extLst>
          </p:cNvPr>
          <p:cNvSpPr txBox="1"/>
          <p:nvPr/>
        </p:nvSpPr>
        <p:spPr>
          <a:xfrm>
            <a:off x="253369" y="1890097"/>
            <a:ext cx="3123283" cy="16466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ctr">
              <a:spcAft>
                <a:spcPts val="600"/>
              </a:spcAft>
            </a:pPr>
            <a:r>
              <a:rPr lang="en-US" sz="2400" dirty="0"/>
              <a:t>Recommendations for deliberate practice</a:t>
            </a:r>
          </a:p>
          <a:p>
            <a:pPr lvl="0" algn="ctr">
              <a:spcAft>
                <a:spcPts val="600"/>
              </a:spcAft>
            </a:pPr>
            <a:r>
              <a:rPr lang="en-US" sz="2400" dirty="0"/>
              <a:t>Resources for improvement</a:t>
            </a:r>
          </a:p>
        </p:txBody>
      </p:sp>
    </p:spTree>
    <p:extLst>
      <p:ext uri="{BB962C8B-B14F-4D97-AF65-F5344CB8AC3E}">
        <p14:creationId xmlns:p14="http://schemas.microsoft.com/office/powerpoint/2010/main" val="13073770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AACDD1-AA1B-A098-5C4C-B6E7F172F24A}"/>
              </a:ext>
            </a:extLst>
          </p:cNvPr>
          <p:cNvSpPr>
            <a:spLocks noGrp="1"/>
          </p:cNvSpPr>
          <p:nvPr>
            <p:ph type="title"/>
          </p:nvPr>
        </p:nvSpPr>
        <p:spPr/>
        <p:txBody>
          <a:bodyPr/>
          <a:lstStyle/>
          <a:p>
            <a:r>
              <a:rPr lang="en-US" dirty="0"/>
              <a:t>Prompt Structure</a:t>
            </a:r>
          </a:p>
        </p:txBody>
      </p:sp>
      <p:graphicFrame>
        <p:nvGraphicFramePr>
          <p:cNvPr id="6" name="Diagram 5">
            <a:extLst>
              <a:ext uri="{FF2B5EF4-FFF2-40B4-BE49-F238E27FC236}">
                <a16:creationId xmlns:a16="http://schemas.microsoft.com/office/drawing/2014/main" id="{DBC6DB74-1FA5-C5B1-C17C-3BB8E0E7AE51}"/>
              </a:ext>
            </a:extLst>
          </p:cNvPr>
          <p:cNvGraphicFramePr/>
          <p:nvPr>
            <p:extLst>
              <p:ext uri="{D42A27DB-BD31-4B8C-83A1-F6EECF244321}">
                <p14:modId xmlns:p14="http://schemas.microsoft.com/office/powerpoint/2010/main" val="3600357933"/>
              </p:ext>
            </p:extLst>
          </p:nvPr>
        </p:nvGraphicFramePr>
        <p:xfrm>
          <a:off x="336430" y="1248833"/>
          <a:ext cx="1125685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2923404"/>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AACDD1-AA1B-A098-5C4C-B6E7F172F24A}"/>
              </a:ext>
            </a:extLst>
          </p:cNvPr>
          <p:cNvSpPr>
            <a:spLocks noGrp="1"/>
          </p:cNvSpPr>
          <p:nvPr>
            <p:ph type="title"/>
          </p:nvPr>
        </p:nvSpPr>
        <p:spPr/>
        <p:txBody>
          <a:bodyPr/>
          <a:lstStyle/>
          <a:p>
            <a:r>
              <a:rPr lang="en-US" dirty="0"/>
              <a:t>Prompt Structure</a:t>
            </a:r>
          </a:p>
        </p:txBody>
      </p:sp>
      <p:graphicFrame>
        <p:nvGraphicFramePr>
          <p:cNvPr id="6" name="Diagram 5">
            <a:extLst>
              <a:ext uri="{FF2B5EF4-FFF2-40B4-BE49-F238E27FC236}">
                <a16:creationId xmlns:a16="http://schemas.microsoft.com/office/drawing/2014/main" id="{DBC6DB74-1FA5-C5B1-C17C-3BB8E0E7AE51}"/>
              </a:ext>
            </a:extLst>
          </p:cNvPr>
          <p:cNvGraphicFramePr/>
          <p:nvPr>
            <p:extLst>
              <p:ext uri="{D42A27DB-BD31-4B8C-83A1-F6EECF244321}">
                <p14:modId xmlns:p14="http://schemas.microsoft.com/office/powerpoint/2010/main" val="3418377231"/>
              </p:ext>
            </p:extLst>
          </p:nvPr>
        </p:nvGraphicFramePr>
        <p:xfrm>
          <a:off x="336430" y="1248833"/>
          <a:ext cx="1125685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426378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8424A-E81B-D6C7-A0D8-3B6DC2252750}"/>
              </a:ext>
            </a:extLst>
          </p:cNvPr>
          <p:cNvSpPr>
            <a:spLocks noGrp="1"/>
          </p:cNvSpPr>
          <p:nvPr>
            <p:ph type="title"/>
          </p:nvPr>
        </p:nvSpPr>
        <p:spPr/>
        <p:txBody>
          <a:bodyPr/>
          <a:lstStyle/>
          <a:p>
            <a:r>
              <a:rPr lang="en-US" dirty="0"/>
              <a:t>Output</a:t>
            </a:r>
          </a:p>
        </p:txBody>
      </p:sp>
      <p:sp>
        <p:nvSpPr>
          <p:cNvPr id="3" name="Text Placeholder 2">
            <a:extLst>
              <a:ext uri="{FF2B5EF4-FFF2-40B4-BE49-F238E27FC236}">
                <a16:creationId xmlns:a16="http://schemas.microsoft.com/office/drawing/2014/main" id="{D9BD573F-F285-8437-28F1-71D10BAB546B}"/>
              </a:ext>
            </a:extLst>
          </p:cNvPr>
          <p:cNvSpPr>
            <a:spLocks noGrp="1"/>
          </p:cNvSpPr>
          <p:nvPr>
            <p:ph type="body" sz="quarter" idx="15"/>
          </p:nvPr>
        </p:nvSpPr>
        <p:spPr/>
        <p:txBody>
          <a:bodyPr>
            <a:normAutofit lnSpcReduction="10000"/>
          </a:bodyPr>
          <a:lstStyle/>
          <a:p>
            <a:pPr lvl="1"/>
            <a:r>
              <a:rPr lang="en-US" dirty="0"/>
              <a:t>A 4-year-old child is brought to the clinic with a 3-day history of fever and a rash. The fever was initially high at 39°C but has now subsided. The rash began as small pink spots on the trunk and then spread to the neck and extremities. The child appears irritable but has no other significant symptoms. Physical examination reveals a maculopapular rash with no vesicles or pustules.</a:t>
            </a:r>
          </a:p>
          <a:p>
            <a:pPr lvl="1"/>
            <a:r>
              <a:rPr lang="en-US" dirty="0"/>
              <a:t>Based on the clinical vignette, which of the following infectious exanthems is the child most likely experiencing?</a:t>
            </a:r>
          </a:p>
          <a:p>
            <a:pPr marL="514350" lvl="1" indent="-514350">
              <a:buAutoNum type="alphaUcParenR"/>
            </a:pPr>
            <a:r>
              <a:rPr lang="en-US" dirty="0"/>
              <a:t>Measles (Rubeola) </a:t>
            </a:r>
          </a:p>
          <a:p>
            <a:pPr marL="514350" lvl="1" indent="-514350">
              <a:buAutoNum type="alphaUcParenR"/>
            </a:pPr>
            <a:r>
              <a:rPr lang="en-US" dirty="0"/>
              <a:t>Scarlet Fever </a:t>
            </a:r>
          </a:p>
          <a:p>
            <a:pPr marL="514350" lvl="1" indent="-514350">
              <a:buAutoNum type="alphaUcParenR"/>
            </a:pPr>
            <a:r>
              <a:rPr lang="en-US" dirty="0"/>
              <a:t>Fifth Disease (Erythema </a:t>
            </a:r>
            <a:r>
              <a:rPr lang="en-US" dirty="0" err="1"/>
              <a:t>Infectiosum</a:t>
            </a:r>
            <a:r>
              <a:rPr lang="en-US" dirty="0"/>
              <a:t>) </a:t>
            </a:r>
          </a:p>
          <a:p>
            <a:pPr marL="514350" lvl="1" indent="-514350">
              <a:buAutoNum type="alphaUcParenR"/>
            </a:pPr>
            <a:r>
              <a:rPr lang="en-US" dirty="0"/>
              <a:t>Chickenpox (Varicella) </a:t>
            </a:r>
          </a:p>
          <a:p>
            <a:pPr marL="514350" lvl="1" indent="-514350">
              <a:buAutoNum type="alphaUcParenR"/>
            </a:pPr>
            <a:r>
              <a:rPr lang="en-US" dirty="0"/>
              <a:t>Roseola (Exanthem </a:t>
            </a:r>
            <a:r>
              <a:rPr lang="en-US" dirty="0" err="1"/>
              <a:t>Subitum</a:t>
            </a:r>
            <a:r>
              <a:rPr lang="en-US" dirty="0"/>
              <a:t>)</a:t>
            </a:r>
          </a:p>
        </p:txBody>
      </p:sp>
    </p:spTree>
    <p:extLst>
      <p:ext uri="{BB962C8B-B14F-4D97-AF65-F5344CB8AC3E}">
        <p14:creationId xmlns:p14="http://schemas.microsoft.com/office/powerpoint/2010/main" val="3580585456"/>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4E516-9142-EB10-3763-3849A695F832}"/>
              </a:ext>
            </a:extLst>
          </p:cNvPr>
          <p:cNvSpPr>
            <a:spLocks noGrp="1"/>
          </p:cNvSpPr>
          <p:nvPr>
            <p:ph type="title"/>
          </p:nvPr>
        </p:nvSpPr>
        <p:spPr/>
        <p:txBody>
          <a:bodyPr/>
          <a:lstStyle/>
          <a:p>
            <a:r>
              <a:rPr lang="en-US" dirty="0"/>
              <a:t>Rationale</a:t>
            </a:r>
          </a:p>
        </p:txBody>
      </p:sp>
      <p:sp>
        <p:nvSpPr>
          <p:cNvPr id="3" name="Text Placeholder 2">
            <a:extLst>
              <a:ext uri="{FF2B5EF4-FFF2-40B4-BE49-F238E27FC236}">
                <a16:creationId xmlns:a16="http://schemas.microsoft.com/office/drawing/2014/main" id="{D1E208F4-8176-F666-EB59-A77C4403A864}"/>
              </a:ext>
            </a:extLst>
          </p:cNvPr>
          <p:cNvSpPr>
            <a:spLocks noGrp="1"/>
          </p:cNvSpPr>
          <p:nvPr>
            <p:ph type="body" sz="quarter" idx="15"/>
          </p:nvPr>
        </p:nvSpPr>
        <p:spPr/>
        <p:txBody>
          <a:bodyPr/>
          <a:lstStyle/>
          <a:p>
            <a:pPr lvl="1"/>
            <a:r>
              <a:rPr lang="en-US" dirty="0"/>
              <a:t>Correct Answer: E) Roseola (Exanthem </a:t>
            </a:r>
            <a:r>
              <a:rPr lang="en-US" dirty="0" err="1"/>
              <a:t>Subitum</a:t>
            </a:r>
            <a:r>
              <a:rPr lang="en-US" dirty="0"/>
              <a:t>)</a:t>
            </a:r>
          </a:p>
          <a:p>
            <a:endParaRPr lang="en-US" dirty="0"/>
          </a:p>
          <a:p>
            <a:pPr lvl="1"/>
            <a:r>
              <a:rPr lang="en-US" dirty="0"/>
              <a:t>Rationale: The clinical presentation is typical of Roseola, also known as Exanthem </a:t>
            </a:r>
            <a:r>
              <a:rPr lang="en-US" dirty="0" err="1"/>
              <a:t>Subitum</a:t>
            </a:r>
            <a:r>
              <a:rPr lang="en-US" dirty="0"/>
              <a:t>, which is characterized by a high fever that resolves abruptly followed by the appearance of a maculopapular rash. The rash often starts on the trunk and then spreads to the neck and extremities. The absence of vesicles or pustules and the pattern of fever followed by rash are key features distinguishing Roseola from other infectious exanthems.</a:t>
            </a:r>
          </a:p>
        </p:txBody>
      </p:sp>
    </p:spTree>
    <p:extLst>
      <p:ext uri="{BB962C8B-B14F-4D97-AF65-F5344CB8AC3E}">
        <p14:creationId xmlns:p14="http://schemas.microsoft.com/office/powerpoint/2010/main" val="4057937700"/>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AACDD1-AA1B-A098-5C4C-B6E7F172F24A}"/>
              </a:ext>
            </a:extLst>
          </p:cNvPr>
          <p:cNvSpPr>
            <a:spLocks noGrp="1"/>
          </p:cNvSpPr>
          <p:nvPr>
            <p:ph type="title"/>
          </p:nvPr>
        </p:nvSpPr>
        <p:spPr/>
        <p:txBody>
          <a:bodyPr/>
          <a:lstStyle/>
          <a:p>
            <a:r>
              <a:rPr lang="en-US" dirty="0"/>
              <a:t>Prompt Structure</a:t>
            </a:r>
          </a:p>
        </p:txBody>
      </p:sp>
      <p:graphicFrame>
        <p:nvGraphicFramePr>
          <p:cNvPr id="6" name="Diagram 5">
            <a:extLst>
              <a:ext uri="{FF2B5EF4-FFF2-40B4-BE49-F238E27FC236}">
                <a16:creationId xmlns:a16="http://schemas.microsoft.com/office/drawing/2014/main" id="{DBC6DB74-1FA5-C5B1-C17C-3BB8E0E7AE51}"/>
              </a:ext>
            </a:extLst>
          </p:cNvPr>
          <p:cNvGraphicFramePr/>
          <p:nvPr>
            <p:extLst>
              <p:ext uri="{D42A27DB-BD31-4B8C-83A1-F6EECF244321}">
                <p14:modId xmlns:p14="http://schemas.microsoft.com/office/powerpoint/2010/main" val="2963126288"/>
              </p:ext>
            </p:extLst>
          </p:nvPr>
        </p:nvGraphicFramePr>
        <p:xfrm>
          <a:off x="336430" y="1248833"/>
          <a:ext cx="1125685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3636544"/>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7D44-C2D6-0C22-9005-FC3411449B0B}"/>
              </a:ext>
            </a:extLst>
          </p:cNvPr>
          <p:cNvSpPr>
            <a:spLocks noGrp="1"/>
          </p:cNvSpPr>
          <p:nvPr>
            <p:ph type="title"/>
          </p:nvPr>
        </p:nvSpPr>
        <p:spPr/>
        <p:txBody>
          <a:bodyPr/>
          <a:lstStyle/>
          <a:p>
            <a:r>
              <a:rPr lang="en-US" dirty="0"/>
              <a:t>Output #2</a:t>
            </a:r>
          </a:p>
        </p:txBody>
      </p:sp>
      <p:sp>
        <p:nvSpPr>
          <p:cNvPr id="3" name="Text Placeholder 2">
            <a:extLst>
              <a:ext uri="{FF2B5EF4-FFF2-40B4-BE49-F238E27FC236}">
                <a16:creationId xmlns:a16="http://schemas.microsoft.com/office/drawing/2014/main" id="{C1A430DF-36B5-064E-8413-96025921394E}"/>
              </a:ext>
            </a:extLst>
          </p:cNvPr>
          <p:cNvSpPr>
            <a:spLocks noGrp="1"/>
          </p:cNvSpPr>
          <p:nvPr>
            <p:ph type="body" sz="quarter" idx="15"/>
          </p:nvPr>
        </p:nvSpPr>
        <p:spPr/>
        <p:txBody>
          <a:bodyPr>
            <a:normAutofit fontScale="92500" lnSpcReduction="20000"/>
          </a:bodyPr>
          <a:lstStyle/>
          <a:p>
            <a:pPr lvl="1"/>
            <a:r>
              <a:rPr lang="en-US" dirty="0"/>
              <a:t>A 2-year-old child is brought to the pediatric clinic by their parents. The child has been febrile for the past three days, with temperatures ranging from 38.5°C to 39.5°C. The fever has been intermittent and is associated with irritability. On examination, the child appears well-hydrated and playful. There are no signs of respiratory distress or focal infections. However, the parents mention that the child had a high fever that suddenly resolved yesterday evening. Today, they noticed a faint pink rash on the child’s trunk and extremities.</a:t>
            </a:r>
          </a:p>
          <a:p>
            <a:pPr lvl="1"/>
            <a:r>
              <a:rPr lang="en-US" dirty="0"/>
              <a:t>Based on the clinical vignette, which of the following infectious exanthems is most likely responsible for these findings?</a:t>
            </a:r>
          </a:p>
          <a:p>
            <a:pPr marL="514350" lvl="1" indent="-514350">
              <a:buAutoNum type="alphaUcParenR"/>
            </a:pPr>
            <a:r>
              <a:rPr lang="en-US" dirty="0"/>
              <a:t>Measles (Rubeola) </a:t>
            </a:r>
          </a:p>
          <a:p>
            <a:pPr marL="514350" lvl="1" indent="-514350">
              <a:buAutoNum type="alphaUcParenR"/>
            </a:pPr>
            <a:r>
              <a:rPr lang="en-US" dirty="0"/>
              <a:t>Scarlet Fever </a:t>
            </a:r>
          </a:p>
          <a:p>
            <a:pPr marL="514350" lvl="1" indent="-514350">
              <a:buAutoNum type="alphaUcParenR"/>
            </a:pPr>
            <a:r>
              <a:rPr lang="en-US" dirty="0"/>
              <a:t>Fifth Disease (Erythema </a:t>
            </a:r>
            <a:r>
              <a:rPr lang="en-US" dirty="0" err="1"/>
              <a:t>Infectiosum</a:t>
            </a:r>
            <a:r>
              <a:rPr lang="en-US" dirty="0"/>
              <a:t>) </a:t>
            </a:r>
          </a:p>
          <a:p>
            <a:pPr marL="514350" lvl="1" indent="-514350">
              <a:buAutoNum type="alphaUcParenR"/>
            </a:pPr>
            <a:r>
              <a:rPr lang="en-US" dirty="0"/>
              <a:t>Chickenpox (Varicella) </a:t>
            </a:r>
          </a:p>
          <a:p>
            <a:pPr marL="514350" lvl="1" indent="-514350">
              <a:buAutoNum type="alphaUcParenR"/>
            </a:pPr>
            <a:r>
              <a:rPr lang="en-US" dirty="0"/>
              <a:t>Roseola (Exanthem </a:t>
            </a:r>
            <a:r>
              <a:rPr lang="en-US" dirty="0" err="1"/>
              <a:t>Subitum</a:t>
            </a:r>
            <a:r>
              <a:rPr lang="en-US" dirty="0"/>
              <a:t>)</a:t>
            </a:r>
          </a:p>
        </p:txBody>
      </p:sp>
    </p:spTree>
    <p:extLst>
      <p:ext uri="{BB962C8B-B14F-4D97-AF65-F5344CB8AC3E}">
        <p14:creationId xmlns:p14="http://schemas.microsoft.com/office/powerpoint/2010/main" val="863423152"/>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1DC0D-FECC-4094-2DF7-B2F2B19641BB}"/>
              </a:ext>
            </a:extLst>
          </p:cNvPr>
          <p:cNvSpPr>
            <a:spLocks noGrp="1"/>
          </p:cNvSpPr>
          <p:nvPr>
            <p:ph type="title"/>
          </p:nvPr>
        </p:nvSpPr>
        <p:spPr/>
        <p:txBody>
          <a:bodyPr/>
          <a:lstStyle/>
          <a:p>
            <a:r>
              <a:rPr lang="en-US" dirty="0"/>
              <a:t>Rationale #2</a:t>
            </a:r>
          </a:p>
        </p:txBody>
      </p:sp>
      <p:sp>
        <p:nvSpPr>
          <p:cNvPr id="3" name="Text Placeholder 2">
            <a:extLst>
              <a:ext uri="{FF2B5EF4-FFF2-40B4-BE49-F238E27FC236}">
                <a16:creationId xmlns:a16="http://schemas.microsoft.com/office/drawing/2014/main" id="{06FA786A-8A0E-3A89-0400-9220B9E70338}"/>
              </a:ext>
            </a:extLst>
          </p:cNvPr>
          <p:cNvSpPr>
            <a:spLocks noGrp="1"/>
          </p:cNvSpPr>
          <p:nvPr>
            <p:ph type="body" sz="quarter" idx="15"/>
          </p:nvPr>
        </p:nvSpPr>
        <p:spPr/>
        <p:txBody>
          <a:bodyPr>
            <a:normAutofit fontScale="85000" lnSpcReduction="20000"/>
          </a:bodyPr>
          <a:lstStyle/>
          <a:p>
            <a:pPr lvl="1"/>
            <a:r>
              <a:rPr lang="en-US" dirty="0"/>
              <a:t>Correct Answer: E) Roseola (Exanthem </a:t>
            </a:r>
            <a:r>
              <a:rPr lang="en-US" dirty="0" err="1"/>
              <a:t>Subitum</a:t>
            </a:r>
            <a:r>
              <a:rPr lang="en-US" dirty="0"/>
              <a:t>)</a:t>
            </a:r>
          </a:p>
          <a:p>
            <a:pPr lvl="1"/>
            <a:r>
              <a:rPr lang="en-US" dirty="0"/>
              <a:t>Rationale: </a:t>
            </a:r>
          </a:p>
          <a:p>
            <a:pPr lvl="1"/>
            <a:r>
              <a:rPr lang="en-US" dirty="0"/>
              <a:t>The clinical presentation described in the vignette is consistent with roseola, also known as exanthem </a:t>
            </a:r>
            <a:r>
              <a:rPr lang="en-US" dirty="0" err="1"/>
              <a:t>subitum</a:t>
            </a:r>
            <a:r>
              <a:rPr lang="en-US" dirty="0"/>
              <a:t>. Key features include:</a:t>
            </a:r>
          </a:p>
          <a:p>
            <a:pPr lvl="2"/>
            <a:r>
              <a:rPr lang="en-US" b="1" dirty="0"/>
              <a:t>High Fever Followed by Rash</a:t>
            </a:r>
            <a:r>
              <a:rPr lang="en-US" dirty="0"/>
              <a:t>: Roseola typically presents with several days of high fever (often &gt;39°C) that abruptly resolves, followed by the appearance of a maculopapular rash.</a:t>
            </a:r>
          </a:p>
          <a:p>
            <a:pPr lvl="2"/>
            <a:r>
              <a:rPr lang="en-US" b="1" dirty="0"/>
              <a:t>Rash Characteristics</a:t>
            </a:r>
            <a:r>
              <a:rPr lang="en-US" dirty="0"/>
              <a:t>: The rash is faint pink and usually starts on the trunk before spreading to the neck and extremities. It is non-pruritic and blanches with pressure.</a:t>
            </a:r>
          </a:p>
          <a:p>
            <a:pPr lvl="2"/>
            <a:r>
              <a:rPr lang="en-US" b="1" dirty="0"/>
              <a:t>Age Group</a:t>
            </a:r>
            <a:r>
              <a:rPr lang="en-US" dirty="0"/>
              <a:t>: Roseola commonly affects children aged 6 months to 3 years.</a:t>
            </a:r>
          </a:p>
          <a:p>
            <a:pPr lvl="2"/>
            <a:r>
              <a:rPr lang="en-US" b="1" dirty="0"/>
              <a:t>Causative Agent</a:t>
            </a:r>
            <a:r>
              <a:rPr lang="en-US" dirty="0"/>
              <a:t>: Human herpesvirus 6 (HHV-6) is the primary cause of roseola.</a:t>
            </a:r>
          </a:p>
          <a:p>
            <a:pPr lvl="1"/>
            <a:r>
              <a:rPr lang="en-US" dirty="0"/>
              <a:t>Remember that roseola is usually a benign and self-limiting condition. Differentiating it from other exanthems (such as measles, scarlet fever, and chickenpox) based on the clinical features is essential for accurate diagnosis and appropriate management.</a:t>
            </a:r>
          </a:p>
        </p:txBody>
      </p:sp>
    </p:spTree>
    <p:extLst>
      <p:ext uri="{BB962C8B-B14F-4D97-AF65-F5344CB8AC3E}">
        <p14:creationId xmlns:p14="http://schemas.microsoft.com/office/powerpoint/2010/main" val="3901471575"/>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F6EDF-C03A-4CA5-B198-AA7F0A44B373}"/>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518FA960-BC5C-4CB1-9C4F-8C53BC944535}"/>
              </a:ext>
            </a:extLst>
          </p:cNvPr>
          <p:cNvSpPr>
            <a:spLocks noGrp="1"/>
          </p:cNvSpPr>
          <p:nvPr>
            <p:ph type="body" idx="1"/>
          </p:nvPr>
        </p:nvSpPr>
        <p:spPr/>
        <p:txBody>
          <a:bodyPr/>
          <a:lstStyle/>
          <a:p>
            <a:endParaRPr lang="en-US"/>
          </a:p>
        </p:txBody>
      </p:sp>
      <p:pic>
        <p:nvPicPr>
          <p:cNvPr id="5" name="Picture 4" descr="Question mark boxes">
            <a:extLst>
              <a:ext uri="{FF2B5EF4-FFF2-40B4-BE49-F238E27FC236}">
                <a16:creationId xmlns:a16="http://schemas.microsoft.com/office/drawing/2014/main" id="{7FFA4E9D-7EB1-47F4-9139-9F49BE699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 y="0"/>
            <a:ext cx="12191551" cy="6858000"/>
          </a:xfrm>
          <a:prstGeom prst="rect">
            <a:avLst/>
          </a:prstGeom>
        </p:spPr>
      </p:pic>
    </p:spTree>
    <p:extLst>
      <p:ext uri="{BB962C8B-B14F-4D97-AF65-F5344CB8AC3E}">
        <p14:creationId xmlns:p14="http://schemas.microsoft.com/office/powerpoint/2010/main" val="1583535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085E-16E7-A0EE-D9D8-77C06AE9B1FF}"/>
              </a:ext>
            </a:extLst>
          </p:cNvPr>
          <p:cNvSpPr>
            <a:spLocks noGrp="1"/>
          </p:cNvSpPr>
          <p:nvPr>
            <p:ph type="title"/>
          </p:nvPr>
        </p:nvSpPr>
        <p:spPr/>
        <p:txBody>
          <a:bodyPr/>
          <a:lstStyle/>
          <a:p>
            <a:r>
              <a:rPr lang="en-US" dirty="0"/>
              <a:t>Workplace-Based Assessment</a:t>
            </a:r>
          </a:p>
        </p:txBody>
      </p:sp>
      <p:graphicFrame>
        <p:nvGraphicFramePr>
          <p:cNvPr id="3" name="Diagram 2">
            <a:extLst>
              <a:ext uri="{FF2B5EF4-FFF2-40B4-BE49-F238E27FC236}">
                <a16:creationId xmlns:a16="http://schemas.microsoft.com/office/drawing/2014/main" id="{439ADB63-1A08-EF0D-AFA8-BA1A7D3F5988}"/>
              </a:ext>
            </a:extLst>
          </p:cNvPr>
          <p:cNvGraphicFramePr/>
          <p:nvPr/>
        </p:nvGraphicFramePr>
        <p:xfrm>
          <a:off x="336430" y="1248833"/>
          <a:ext cx="905141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3922ACE-6024-7903-7D37-F119F53B2352}"/>
              </a:ext>
            </a:extLst>
          </p:cNvPr>
          <p:cNvSpPr txBox="1"/>
          <p:nvPr/>
        </p:nvSpPr>
        <p:spPr>
          <a:xfrm>
            <a:off x="6096000" y="6581001"/>
            <a:ext cx="609432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14141"/>
                </a:solidFill>
                <a:effectLst/>
                <a:uLnTx/>
                <a:uFillTx/>
                <a:latin typeface="Arial"/>
                <a:cs typeface="Arial"/>
                <a:sym typeface="Arial"/>
              </a:rPr>
              <a:t>BMC Med Educ. 2013 Sep 11;13:123. </a:t>
            </a:r>
          </a:p>
        </p:txBody>
      </p:sp>
    </p:spTree>
    <p:extLst>
      <p:ext uri="{BB962C8B-B14F-4D97-AF65-F5344CB8AC3E}">
        <p14:creationId xmlns:p14="http://schemas.microsoft.com/office/powerpoint/2010/main" val="240106867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B4F8B-E0D8-1088-83B3-1B733081F816}"/>
              </a:ext>
            </a:extLst>
          </p:cNvPr>
          <p:cNvSpPr>
            <a:spLocks noGrp="1"/>
          </p:cNvSpPr>
          <p:nvPr>
            <p:ph type="title"/>
          </p:nvPr>
        </p:nvSpPr>
        <p:spPr/>
        <p:txBody>
          <a:bodyPr/>
          <a:lstStyle/>
          <a:p>
            <a:r>
              <a:rPr lang="en-US" dirty="0"/>
              <a:t>Competency-Based Learning</a:t>
            </a:r>
          </a:p>
        </p:txBody>
      </p:sp>
      <p:sp>
        <p:nvSpPr>
          <p:cNvPr id="3" name="Text Placeholder 2">
            <a:extLst>
              <a:ext uri="{FF2B5EF4-FFF2-40B4-BE49-F238E27FC236}">
                <a16:creationId xmlns:a16="http://schemas.microsoft.com/office/drawing/2014/main" id="{C6FBD90D-446D-C290-C6C5-A22966B29B0B}"/>
              </a:ext>
            </a:extLst>
          </p:cNvPr>
          <p:cNvSpPr>
            <a:spLocks noGrp="1"/>
          </p:cNvSpPr>
          <p:nvPr>
            <p:ph type="body" sz="quarter" idx="15"/>
          </p:nvPr>
        </p:nvSpPr>
        <p:spPr/>
        <p:txBody>
          <a:bodyPr/>
          <a:lstStyle/>
          <a:p>
            <a:r>
              <a:rPr lang="en-US" b="0" i="0" u="none" strike="noStrike" dirty="0">
                <a:effectLst/>
                <a:highlight>
                  <a:srgbClr val="FFFFFF"/>
                </a:highlight>
                <a:latin typeface="Arial" panose="020B0604020202020204" pitchFamily="34" charset="0"/>
              </a:rPr>
              <a:t>Education</a:t>
            </a:r>
            <a:r>
              <a:rPr lang="en-US" b="0" i="0" dirty="0">
                <a:solidFill>
                  <a:srgbClr val="202122"/>
                </a:solidFill>
                <a:effectLst/>
                <a:highlight>
                  <a:srgbClr val="FFFFFF"/>
                </a:highlight>
                <a:latin typeface="Arial" panose="020B0604020202020204" pitchFamily="34" charset="0"/>
              </a:rPr>
              <a:t> model based on predetermined "competencies," which focus on outcomes and real-world performance.</a:t>
            </a:r>
          </a:p>
          <a:p>
            <a:pPr lvl="2"/>
            <a:endParaRPr lang="en-US" dirty="0">
              <a:solidFill>
                <a:srgbClr val="202122"/>
              </a:solidFill>
              <a:highlight>
                <a:srgbClr val="FFFFFF"/>
              </a:highlight>
              <a:latin typeface="Arial" panose="020B0604020202020204" pitchFamily="34" charset="0"/>
            </a:endParaRPr>
          </a:p>
          <a:p>
            <a:pPr lvl="2"/>
            <a:r>
              <a:rPr lang="en-US" dirty="0">
                <a:solidFill>
                  <a:srgbClr val="202122"/>
                </a:solidFill>
                <a:highlight>
                  <a:srgbClr val="FFFFFF"/>
                </a:highlight>
                <a:latin typeface="Arial" panose="020B0604020202020204" pitchFamily="34" charset="0"/>
              </a:rPr>
              <a:t>Student learning is differentiated based on individual needs</a:t>
            </a:r>
          </a:p>
          <a:p>
            <a:pPr lvl="2"/>
            <a:endParaRPr lang="en-US" dirty="0">
              <a:solidFill>
                <a:srgbClr val="202122"/>
              </a:solidFill>
              <a:highlight>
                <a:srgbClr val="FFFFFF"/>
              </a:highlight>
              <a:latin typeface="Arial" panose="020B0604020202020204" pitchFamily="34" charset="0"/>
            </a:endParaRPr>
          </a:p>
          <a:p>
            <a:pPr lvl="2"/>
            <a:r>
              <a:rPr lang="en-US" dirty="0">
                <a:solidFill>
                  <a:srgbClr val="202122"/>
                </a:solidFill>
                <a:highlight>
                  <a:srgbClr val="FFFFFF"/>
                </a:highlight>
                <a:latin typeface="Arial" panose="020B0604020202020204" pitchFamily="34" charset="0"/>
              </a:rPr>
              <a:t>Student progress is measured by mastery of learning</a:t>
            </a:r>
            <a:endParaRPr lang="en-US" dirty="0"/>
          </a:p>
        </p:txBody>
      </p:sp>
    </p:spTree>
    <p:extLst>
      <p:ext uri="{BB962C8B-B14F-4D97-AF65-F5344CB8AC3E}">
        <p14:creationId xmlns:p14="http://schemas.microsoft.com/office/powerpoint/2010/main" val="570932177"/>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892CB-5FB6-5328-342D-D20883B919E7}"/>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124B38F3-08B9-2846-29D8-C2A3F5185D17}"/>
              </a:ext>
            </a:extLst>
          </p:cNvPr>
          <p:cNvSpPr>
            <a:spLocks noGrp="1"/>
          </p:cNvSpPr>
          <p:nvPr>
            <p:ph type="body" sz="quarter" idx="15"/>
          </p:nvPr>
        </p:nvSpPr>
        <p:spPr/>
        <p:txBody>
          <a:bodyPr/>
          <a:lstStyle/>
          <a:p>
            <a:r>
              <a:rPr lang="en-US" dirty="0"/>
              <a:t>All images created by Microsoft Copilot powered by DALL-E3</a:t>
            </a:r>
          </a:p>
        </p:txBody>
      </p:sp>
    </p:spTree>
    <p:extLst>
      <p:ext uri="{BB962C8B-B14F-4D97-AF65-F5344CB8AC3E}">
        <p14:creationId xmlns:p14="http://schemas.microsoft.com/office/powerpoint/2010/main" val="247212221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8857F-4B74-ABB8-F3D9-0B5ECBB48A0B}"/>
              </a:ext>
            </a:extLst>
          </p:cNvPr>
          <p:cNvSpPr>
            <a:spLocks noGrp="1"/>
          </p:cNvSpPr>
          <p:nvPr>
            <p:ph type="title"/>
          </p:nvPr>
        </p:nvSpPr>
        <p:spPr/>
        <p:txBody>
          <a:bodyPr/>
          <a:lstStyle/>
          <a:p>
            <a:r>
              <a:rPr lang="en-US" dirty="0"/>
              <a:t>CBME</a:t>
            </a:r>
          </a:p>
        </p:txBody>
      </p:sp>
      <p:graphicFrame>
        <p:nvGraphicFramePr>
          <p:cNvPr id="3" name="Table 3">
            <a:extLst>
              <a:ext uri="{FF2B5EF4-FFF2-40B4-BE49-F238E27FC236}">
                <a16:creationId xmlns:a16="http://schemas.microsoft.com/office/drawing/2014/main" id="{0B1A6FAC-930E-DBCB-39F6-DFC24976AAE0}"/>
              </a:ext>
            </a:extLst>
          </p:cNvPr>
          <p:cNvGraphicFramePr>
            <a:graphicFrameLocks noGrp="1"/>
          </p:cNvGraphicFramePr>
          <p:nvPr/>
        </p:nvGraphicFramePr>
        <p:xfrm>
          <a:off x="2091853" y="1751761"/>
          <a:ext cx="8008293" cy="4953000"/>
        </p:xfrm>
        <a:graphic>
          <a:graphicData uri="http://schemas.openxmlformats.org/drawingml/2006/table">
            <a:tbl>
              <a:tblPr bandRow="1">
                <a:tableStyleId>{5C22544A-7EE6-4342-B048-85BDC9FD1C3A}</a:tableStyleId>
              </a:tblPr>
              <a:tblGrid>
                <a:gridCol w="8008293">
                  <a:extLst>
                    <a:ext uri="{9D8B030D-6E8A-4147-A177-3AD203B41FA5}">
                      <a16:colId xmlns:a16="http://schemas.microsoft.com/office/drawing/2014/main" val="510469721"/>
                    </a:ext>
                  </a:extLst>
                </a:gridCol>
              </a:tblGrid>
              <a:tr h="370840">
                <a:tc>
                  <a:txBody>
                    <a:bodyPr/>
                    <a:lstStyle/>
                    <a:p>
                      <a:pPr algn="l">
                        <a:spcAft>
                          <a:spcPts val="300"/>
                        </a:spcAft>
                      </a:pPr>
                      <a:r>
                        <a:rPr lang="en-US" b="1" dirty="0"/>
                        <a:t>Develop an Outcomes Based Competency Framework</a:t>
                      </a:r>
                    </a:p>
                    <a:p>
                      <a:pPr marL="171450" indent="-171450" algn="l">
                        <a:spcAft>
                          <a:spcPts val="300"/>
                        </a:spcAft>
                        <a:buFont typeface="Arial" panose="020B0604020202020204" pitchFamily="34" charset="0"/>
                        <a:buChar char="•"/>
                      </a:pPr>
                      <a:r>
                        <a:rPr lang="en-US" dirty="0"/>
                        <a:t>Base desired outcomes on societal needs</a:t>
                      </a:r>
                    </a:p>
                    <a:p>
                      <a:pPr marL="171450" indent="-171450" algn="l">
                        <a:spcAft>
                          <a:spcPts val="300"/>
                        </a:spcAft>
                        <a:buFont typeface="Arial" panose="020B0604020202020204" pitchFamily="34" charset="0"/>
                        <a:buChar char="•"/>
                      </a:pPr>
                      <a:r>
                        <a:rPr lang="en-US" dirty="0"/>
                        <a:t>Base outcomes on practice-based abilities</a:t>
                      </a:r>
                    </a:p>
                  </a:txBody>
                  <a:tcPr/>
                </a:tc>
                <a:extLst>
                  <a:ext uri="{0D108BD9-81ED-4DB2-BD59-A6C34878D82A}">
                    <a16:rowId xmlns:a16="http://schemas.microsoft.com/office/drawing/2014/main" val="398920006"/>
                  </a:ext>
                </a:extLst>
              </a:tr>
              <a:tr h="370840">
                <a:tc>
                  <a:txBody>
                    <a:bodyPr/>
                    <a:lstStyle/>
                    <a:p>
                      <a:pPr algn="l">
                        <a:spcAft>
                          <a:spcPts val="300"/>
                        </a:spcAft>
                      </a:pPr>
                      <a:r>
                        <a:rPr lang="en-US" b="1" dirty="0"/>
                        <a:t>Progressively sequence competencies</a:t>
                      </a:r>
                    </a:p>
                    <a:p>
                      <a:pPr marL="171450" indent="-171450" algn="l">
                        <a:spcAft>
                          <a:spcPts val="300"/>
                        </a:spcAft>
                        <a:buFont typeface="Arial" panose="020B0604020202020204" pitchFamily="34" charset="0"/>
                        <a:buChar char="•"/>
                      </a:pPr>
                      <a:r>
                        <a:rPr lang="en-US" dirty="0"/>
                        <a:t>Sequence competencies to support learner progression</a:t>
                      </a:r>
                    </a:p>
                    <a:p>
                      <a:pPr marL="171450" indent="-171450" algn="l">
                        <a:spcAft>
                          <a:spcPts val="300"/>
                        </a:spcAft>
                        <a:buFont typeface="Arial" panose="020B0604020202020204" pitchFamily="34" charset="0"/>
                        <a:buChar char="•"/>
                      </a:pPr>
                      <a:r>
                        <a:rPr lang="en-US" dirty="0"/>
                        <a:t>Recognize which competencies are building blocks for further development</a:t>
                      </a:r>
                    </a:p>
                  </a:txBody>
                  <a:tcPr/>
                </a:tc>
                <a:extLst>
                  <a:ext uri="{0D108BD9-81ED-4DB2-BD59-A6C34878D82A}">
                    <a16:rowId xmlns:a16="http://schemas.microsoft.com/office/drawing/2014/main" val="3374155411"/>
                  </a:ext>
                </a:extLst>
              </a:tr>
              <a:tr h="370840">
                <a:tc>
                  <a:txBody>
                    <a:bodyPr/>
                    <a:lstStyle/>
                    <a:p>
                      <a:pPr algn="l">
                        <a:spcAft>
                          <a:spcPts val="300"/>
                        </a:spcAft>
                      </a:pPr>
                      <a:r>
                        <a:rPr lang="en-US" b="1" dirty="0"/>
                        <a:t>Tailor learning experiences to competencies</a:t>
                      </a:r>
                    </a:p>
                    <a:p>
                      <a:pPr marL="171450" indent="-171450" algn="l">
                        <a:spcAft>
                          <a:spcPts val="300"/>
                        </a:spcAft>
                        <a:buFont typeface="Arial" panose="020B0604020202020204" pitchFamily="34" charset="0"/>
                        <a:buChar char="•"/>
                      </a:pPr>
                      <a:r>
                        <a:rPr lang="en-US" dirty="0"/>
                        <a:t>Sequence learning experiences to support learner progression</a:t>
                      </a:r>
                    </a:p>
                    <a:p>
                      <a:pPr marL="171450" indent="-171450" algn="l">
                        <a:spcAft>
                          <a:spcPts val="300"/>
                        </a:spcAft>
                        <a:buFont typeface="Arial" panose="020B0604020202020204" pitchFamily="34" charset="0"/>
                        <a:buChar char="•"/>
                      </a:pPr>
                      <a:r>
                        <a:rPr lang="en-US" dirty="0"/>
                        <a:t>Tier learning experiences to the essential abilities of a graduate</a:t>
                      </a:r>
                    </a:p>
                  </a:txBody>
                  <a:tcPr/>
                </a:tc>
                <a:extLst>
                  <a:ext uri="{0D108BD9-81ED-4DB2-BD59-A6C34878D82A}">
                    <a16:rowId xmlns:a16="http://schemas.microsoft.com/office/drawing/2014/main" val="67157860"/>
                  </a:ext>
                </a:extLst>
              </a:tr>
              <a:tr h="370840">
                <a:tc>
                  <a:txBody>
                    <a:bodyPr/>
                    <a:lstStyle/>
                    <a:p>
                      <a:pPr algn="l">
                        <a:spcAft>
                          <a:spcPts val="300"/>
                        </a:spcAft>
                      </a:pPr>
                      <a:r>
                        <a:rPr lang="en-US" b="1" dirty="0"/>
                        <a:t>Tailor teaching to competencies</a:t>
                      </a:r>
                    </a:p>
                    <a:p>
                      <a:pPr marL="171450" indent="-171450" algn="l">
                        <a:spcAft>
                          <a:spcPts val="300"/>
                        </a:spcAft>
                        <a:buFont typeface="Arial" panose="020B0604020202020204" pitchFamily="34" charset="0"/>
                        <a:buChar char="•"/>
                      </a:pPr>
                      <a:r>
                        <a:rPr lang="en-US" dirty="0"/>
                        <a:t>Implement coaching to diagnose the learner and provide actionable feedback</a:t>
                      </a:r>
                    </a:p>
                    <a:p>
                      <a:pPr marL="171450" indent="-171450" algn="l">
                        <a:spcAft>
                          <a:spcPts val="300"/>
                        </a:spcAft>
                        <a:buFont typeface="Arial" panose="020B0604020202020204" pitchFamily="34" charset="0"/>
                        <a:buChar char="•"/>
                      </a:pPr>
                      <a:r>
                        <a:rPr lang="en-US" dirty="0"/>
                        <a:t>Ensure teaching is responsive to individual learner needs</a:t>
                      </a:r>
                    </a:p>
                  </a:txBody>
                  <a:tcPr/>
                </a:tc>
                <a:extLst>
                  <a:ext uri="{0D108BD9-81ED-4DB2-BD59-A6C34878D82A}">
                    <a16:rowId xmlns:a16="http://schemas.microsoft.com/office/drawing/2014/main" val="2081466140"/>
                  </a:ext>
                </a:extLst>
              </a:tr>
              <a:tr h="370840">
                <a:tc>
                  <a:txBody>
                    <a:bodyPr/>
                    <a:lstStyle/>
                    <a:p>
                      <a:pPr algn="l">
                        <a:spcAft>
                          <a:spcPts val="300"/>
                        </a:spcAft>
                      </a:pPr>
                      <a:r>
                        <a:rPr lang="en-US" b="1" dirty="0"/>
                        <a:t>Build a system of assessment</a:t>
                      </a:r>
                    </a:p>
                    <a:p>
                      <a:pPr marL="171450" indent="-171450" algn="l">
                        <a:spcAft>
                          <a:spcPts val="300"/>
                        </a:spcAft>
                        <a:buFont typeface="Arial" panose="020B0604020202020204" pitchFamily="34" charset="0"/>
                        <a:buChar char="•"/>
                      </a:pPr>
                      <a:r>
                        <a:rPr lang="en-US" dirty="0"/>
                        <a:t>Match multiple points and methods of data collection to each competency</a:t>
                      </a:r>
                    </a:p>
                    <a:p>
                      <a:pPr marL="171450" indent="-171450" algn="l">
                        <a:spcAft>
                          <a:spcPts val="300"/>
                        </a:spcAft>
                        <a:buFont typeface="Arial" panose="020B0604020202020204" pitchFamily="34" charset="0"/>
                        <a:buChar char="•"/>
                      </a:pPr>
                      <a:r>
                        <a:rPr lang="en-US" dirty="0"/>
                        <a:t>Provide learners with personalized, timely and meaningful feedback</a:t>
                      </a:r>
                    </a:p>
                  </a:txBody>
                  <a:tcPr/>
                </a:tc>
                <a:extLst>
                  <a:ext uri="{0D108BD9-81ED-4DB2-BD59-A6C34878D82A}">
                    <a16:rowId xmlns:a16="http://schemas.microsoft.com/office/drawing/2014/main" val="4186904882"/>
                  </a:ext>
                </a:extLst>
              </a:tr>
            </a:tbl>
          </a:graphicData>
        </a:graphic>
      </p:graphicFrame>
      <p:sp>
        <p:nvSpPr>
          <p:cNvPr id="6" name="Arrow: Pentagon 5">
            <a:extLst>
              <a:ext uri="{FF2B5EF4-FFF2-40B4-BE49-F238E27FC236}">
                <a16:creationId xmlns:a16="http://schemas.microsoft.com/office/drawing/2014/main" id="{434169D6-4307-F33E-3A08-207649A4860A}"/>
              </a:ext>
            </a:extLst>
          </p:cNvPr>
          <p:cNvSpPr>
            <a:spLocks/>
          </p:cNvSpPr>
          <p:nvPr/>
        </p:nvSpPr>
        <p:spPr>
          <a:xfrm>
            <a:off x="172519" y="1778547"/>
            <a:ext cx="2011680" cy="914400"/>
          </a:xfrm>
          <a:prstGeom prst="homePlate">
            <a:avLst>
              <a:gd name="adj" fmla="val 26467"/>
            </a:avLst>
          </a:prstGeom>
          <a:solidFill>
            <a:srgbClr val="FFFFFF"/>
          </a:solidFill>
          <a:ln w="25400" cap="flat">
            <a:solidFill>
              <a:schemeClr val="accent2"/>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solidFill>
                  <a:srgbClr val="000000"/>
                </a:solidFill>
                <a:latin typeface="+mn-lt"/>
                <a:ea typeface="+mn-ea"/>
                <a:cs typeface="+mn-cs"/>
                <a:sym typeface="Calibri"/>
              </a:rPr>
              <a:t>Content-based</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7" name="Arrow: Pentagon 6">
            <a:extLst>
              <a:ext uri="{FF2B5EF4-FFF2-40B4-BE49-F238E27FC236}">
                <a16:creationId xmlns:a16="http://schemas.microsoft.com/office/drawing/2014/main" id="{F8BA27F4-5258-C800-8243-BB76E31071D5}"/>
              </a:ext>
            </a:extLst>
          </p:cNvPr>
          <p:cNvSpPr>
            <a:spLocks/>
          </p:cNvSpPr>
          <p:nvPr/>
        </p:nvSpPr>
        <p:spPr>
          <a:xfrm>
            <a:off x="10007800" y="1779158"/>
            <a:ext cx="2011680" cy="914400"/>
          </a:xfrm>
          <a:prstGeom prst="homePlate">
            <a:avLst>
              <a:gd name="adj" fmla="val 23267"/>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strike="noStrike" cap="none" spc="0" normalizeH="0" baseline="0" dirty="0">
                <a:ln>
                  <a:noFill/>
                </a:ln>
                <a:solidFill>
                  <a:srgbClr val="000000"/>
                </a:solidFill>
                <a:effectLst/>
                <a:uFillTx/>
                <a:latin typeface="+mn-lt"/>
                <a:ea typeface="+mn-ea"/>
                <a:cs typeface="+mn-cs"/>
                <a:sym typeface="Calibri"/>
              </a:rPr>
              <a:t>Application-based</a:t>
            </a:r>
          </a:p>
        </p:txBody>
      </p:sp>
      <p:sp>
        <p:nvSpPr>
          <p:cNvPr id="8" name="Arrow: Pentagon 7">
            <a:extLst>
              <a:ext uri="{FF2B5EF4-FFF2-40B4-BE49-F238E27FC236}">
                <a16:creationId xmlns:a16="http://schemas.microsoft.com/office/drawing/2014/main" id="{FB8BF8AB-A446-5F15-9E77-11C9CA18433D}"/>
              </a:ext>
            </a:extLst>
          </p:cNvPr>
          <p:cNvSpPr>
            <a:spLocks/>
          </p:cNvSpPr>
          <p:nvPr/>
        </p:nvSpPr>
        <p:spPr>
          <a:xfrm>
            <a:off x="172519" y="2775937"/>
            <a:ext cx="2011680" cy="914400"/>
          </a:xfrm>
          <a:prstGeom prst="homePlate">
            <a:avLst>
              <a:gd name="adj" fmla="val 26467"/>
            </a:avLst>
          </a:prstGeom>
          <a:solidFill>
            <a:srgbClr val="FFFFFF"/>
          </a:solidFill>
          <a:ln w="25400" cap="flat">
            <a:solidFill>
              <a:schemeClr val="accent2"/>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Time dependent progression</a:t>
            </a:r>
          </a:p>
        </p:txBody>
      </p:sp>
      <p:sp>
        <p:nvSpPr>
          <p:cNvPr id="9" name="Arrow: Pentagon 8">
            <a:extLst>
              <a:ext uri="{FF2B5EF4-FFF2-40B4-BE49-F238E27FC236}">
                <a16:creationId xmlns:a16="http://schemas.microsoft.com/office/drawing/2014/main" id="{CC8C9600-FB47-BDC7-D250-25E35507008D}"/>
              </a:ext>
            </a:extLst>
          </p:cNvPr>
          <p:cNvSpPr>
            <a:spLocks/>
          </p:cNvSpPr>
          <p:nvPr/>
        </p:nvSpPr>
        <p:spPr>
          <a:xfrm>
            <a:off x="172519" y="3777536"/>
            <a:ext cx="2011680" cy="914400"/>
          </a:xfrm>
          <a:prstGeom prst="homePlate">
            <a:avLst>
              <a:gd name="adj" fmla="val 26467"/>
            </a:avLst>
          </a:prstGeom>
          <a:solidFill>
            <a:srgbClr val="FFFFFF"/>
          </a:solidFill>
          <a:ln w="25400" cap="flat">
            <a:solidFill>
              <a:schemeClr val="accent2"/>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Set lessons to acquire content</a:t>
            </a:r>
          </a:p>
        </p:txBody>
      </p:sp>
      <p:sp>
        <p:nvSpPr>
          <p:cNvPr id="10" name="Arrow: Pentagon 9">
            <a:extLst>
              <a:ext uri="{FF2B5EF4-FFF2-40B4-BE49-F238E27FC236}">
                <a16:creationId xmlns:a16="http://schemas.microsoft.com/office/drawing/2014/main" id="{B1DEA24F-DACE-6C9A-FB32-14F4001901E5}"/>
              </a:ext>
            </a:extLst>
          </p:cNvPr>
          <p:cNvSpPr>
            <a:spLocks/>
          </p:cNvSpPr>
          <p:nvPr/>
        </p:nvSpPr>
        <p:spPr>
          <a:xfrm>
            <a:off x="172519" y="4761349"/>
            <a:ext cx="2011680" cy="923328"/>
          </a:xfrm>
          <a:prstGeom prst="homePlate">
            <a:avLst>
              <a:gd name="adj" fmla="val 26467"/>
            </a:avLst>
          </a:prstGeom>
          <a:solidFill>
            <a:srgbClr val="FFFFFF"/>
          </a:solidFill>
          <a:ln w="25400" cap="flat">
            <a:solidFill>
              <a:schemeClr val="accent2"/>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Teacher-centered instruction for the “average” learner</a:t>
            </a:r>
          </a:p>
        </p:txBody>
      </p:sp>
      <p:sp>
        <p:nvSpPr>
          <p:cNvPr id="11" name="Arrow: Pentagon 10">
            <a:extLst>
              <a:ext uri="{FF2B5EF4-FFF2-40B4-BE49-F238E27FC236}">
                <a16:creationId xmlns:a16="http://schemas.microsoft.com/office/drawing/2014/main" id="{64CD1ADE-E0BE-2038-E15C-4CD275ADCC1B}"/>
              </a:ext>
            </a:extLst>
          </p:cNvPr>
          <p:cNvSpPr>
            <a:spLocks/>
          </p:cNvSpPr>
          <p:nvPr/>
        </p:nvSpPr>
        <p:spPr>
          <a:xfrm>
            <a:off x="172519" y="5754090"/>
            <a:ext cx="2011680" cy="923328"/>
          </a:xfrm>
          <a:prstGeom prst="homePlate">
            <a:avLst>
              <a:gd name="adj" fmla="val 26467"/>
            </a:avLst>
          </a:prstGeom>
          <a:solidFill>
            <a:srgbClr val="FFFFFF"/>
          </a:solidFill>
          <a:ln w="25400" cap="flat">
            <a:solidFill>
              <a:schemeClr val="accent2"/>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Norm referenced summative assessments</a:t>
            </a:r>
          </a:p>
        </p:txBody>
      </p:sp>
      <p:sp>
        <p:nvSpPr>
          <p:cNvPr id="12" name="Arrow: Pentagon 11">
            <a:extLst>
              <a:ext uri="{FF2B5EF4-FFF2-40B4-BE49-F238E27FC236}">
                <a16:creationId xmlns:a16="http://schemas.microsoft.com/office/drawing/2014/main" id="{6759B432-8351-0124-AF69-713664620175}"/>
              </a:ext>
            </a:extLst>
          </p:cNvPr>
          <p:cNvSpPr>
            <a:spLocks/>
          </p:cNvSpPr>
          <p:nvPr/>
        </p:nvSpPr>
        <p:spPr>
          <a:xfrm>
            <a:off x="10007800" y="2767435"/>
            <a:ext cx="1992230" cy="914400"/>
          </a:xfrm>
          <a:prstGeom prst="homePlate">
            <a:avLst>
              <a:gd name="adj" fmla="val 23267"/>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r>
              <a:rPr lang="en-US" dirty="0">
                <a:solidFill>
                  <a:srgbClr val="000000"/>
                </a:solidFill>
                <a:sym typeface="Calibri"/>
              </a:rPr>
              <a:t>Outcome mastery progression</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3" name="Arrow: Pentagon 12">
            <a:extLst>
              <a:ext uri="{FF2B5EF4-FFF2-40B4-BE49-F238E27FC236}">
                <a16:creationId xmlns:a16="http://schemas.microsoft.com/office/drawing/2014/main" id="{C3EC05DF-5D29-78A3-5719-B28DB745B4F4}"/>
              </a:ext>
            </a:extLst>
          </p:cNvPr>
          <p:cNvSpPr>
            <a:spLocks/>
          </p:cNvSpPr>
          <p:nvPr/>
        </p:nvSpPr>
        <p:spPr>
          <a:xfrm>
            <a:off x="10007800" y="3771061"/>
            <a:ext cx="2011680" cy="914400"/>
          </a:xfrm>
          <a:prstGeom prst="homePlate">
            <a:avLst>
              <a:gd name="adj" fmla="val 23267"/>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Experiences to develop skills</a:t>
            </a:r>
          </a:p>
        </p:txBody>
      </p:sp>
      <p:sp>
        <p:nvSpPr>
          <p:cNvPr id="15" name="Arrow: Pentagon 14">
            <a:extLst>
              <a:ext uri="{FF2B5EF4-FFF2-40B4-BE49-F238E27FC236}">
                <a16:creationId xmlns:a16="http://schemas.microsoft.com/office/drawing/2014/main" id="{EB712D5D-0701-D356-4D16-1809A0FF9490}"/>
              </a:ext>
            </a:extLst>
          </p:cNvPr>
          <p:cNvSpPr>
            <a:spLocks/>
          </p:cNvSpPr>
          <p:nvPr/>
        </p:nvSpPr>
        <p:spPr>
          <a:xfrm>
            <a:off x="10007800" y="4770277"/>
            <a:ext cx="2011680" cy="914400"/>
          </a:xfrm>
          <a:prstGeom prst="homePlate">
            <a:avLst>
              <a:gd name="adj" fmla="val 23267"/>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solidFill>
                  <a:srgbClr val="000000"/>
                </a:solidFill>
                <a:sym typeface="Calibri"/>
              </a:rPr>
              <a:t>Learner-</a:t>
            </a:r>
            <a:r>
              <a:rPr kumimoji="0" lang="en-US" sz="1800" b="0" i="0" u="none" strike="noStrike" cap="none" spc="0" normalizeH="0" baseline="0" dirty="0">
                <a:ln>
                  <a:noFill/>
                </a:ln>
                <a:solidFill>
                  <a:srgbClr val="000000"/>
                </a:solidFill>
                <a:effectLst/>
                <a:uFillTx/>
                <a:latin typeface="+mn-lt"/>
                <a:ea typeface="+mn-ea"/>
                <a:cs typeface="+mn-cs"/>
                <a:sym typeface="Calibri"/>
              </a:rPr>
              <a:t>centered instruction</a:t>
            </a:r>
          </a:p>
        </p:txBody>
      </p:sp>
      <p:sp>
        <p:nvSpPr>
          <p:cNvPr id="16" name="Arrow: Pentagon 15">
            <a:extLst>
              <a:ext uri="{FF2B5EF4-FFF2-40B4-BE49-F238E27FC236}">
                <a16:creationId xmlns:a16="http://schemas.microsoft.com/office/drawing/2014/main" id="{14B98A8B-CCA7-44C6-D200-E5D1B73EA204}"/>
              </a:ext>
            </a:extLst>
          </p:cNvPr>
          <p:cNvSpPr>
            <a:spLocks/>
          </p:cNvSpPr>
          <p:nvPr/>
        </p:nvSpPr>
        <p:spPr>
          <a:xfrm>
            <a:off x="10007800" y="5770666"/>
            <a:ext cx="2011680" cy="914400"/>
          </a:xfrm>
          <a:prstGeom prst="homePlate">
            <a:avLst>
              <a:gd name="adj" fmla="val 23267"/>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Programmatic Assessment</a:t>
            </a:r>
          </a:p>
        </p:txBody>
      </p:sp>
      <p:sp>
        <p:nvSpPr>
          <p:cNvPr id="18" name="Arrow: Right 17">
            <a:extLst>
              <a:ext uri="{FF2B5EF4-FFF2-40B4-BE49-F238E27FC236}">
                <a16:creationId xmlns:a16="http://schemas.microsoft.com/office/drawing/2014/main" id="{79BA7694-D9BE-2476-BF9C-1E5E5464F179}"/>
              </a:ext>
            </a:extLst>
          </p:cNvPr>
          <p:cNvSpPr/>
          <p:nvPr/>
        </p:nvSpPr>
        <p:spPr>
          <a:xfrm>
            <a:off x="172520" y="1069829"/>
            <a:ext cx="11846960" cy="733659"/>
          </a:xfrm>
          <a:prstGeom prst="rightArrow">
            <a:avLst/>
          </a:prstGeom>
          <a:gradFill flip="none" rotWithShape="1">
            <a:gsLst>
              <a:gs pos="0">
                <a:schemeClr val="accent3">
                  <a:lumMod val="20000"/>
                  <a:lumOff val="80000"/>
                </a:schemeClr>
              </a:gs>
              <a:gs pos="100000">
                <a:schemeClr val="accent5"/>
              </a:gs>
            </a:gsLst>
            <a:lin ang="0" scaled="1"/>
            <a:tileRect/>
          </a:gra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Traditional				Transitioning				          </a:t>
            </a:r>
            <a:r>
              <a:rPr kumimoji="0" lang="en-US" sz="1800" b="0" i="0" u="none" strike="noStrike" cap="none" spc="0" normalizeH="0" baseline="0" dirty="0">
                <a:ln>
                  <a:noFill/>
                </a:ln>
                <a:solidFill>
                  <a:schemeClr val="bg1"/>
                </a:solidFill>
                <a:effectLst/>
                <a:uFillTx/>
                <a:latin typeface="+mn-lt"/>
                <a:ea typeface="+mn-ea"/>
                <a:cs typeface="+mn-cs"/>
                <a:sym typeface="Calibri"/>
              </a:rPr>
              <a:t>Competency-Based</a:t>
            </a:r>
          </a:p>
        </p:txBody>
      </p:sp>
    </p:spTree>
    <p:extLst>
      <p:ext uri="{BB962C8B-B14F-4D97-AF65-F5344CB8AC3E}">
        <p14:creationId xmlns:p14="http://schemas.microsoft.com/office/powerpoint/2010/main" val="38028910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02B726-4889-43C9-FE7A-820AAA6F35C0}"/>
              </a:ext>
            </a:extLst>
          </p:cNvPr>
          <p:cNvSpPr>
            <a:spLocks noGrp="1"/>
          </p:cNvSpPr>
          <p:nvPr>
            <p:ph type="title"/>
          </p:nvPr>
        </p:nvSpPr>
        <p:spPr/>
        <p:txBody>
          <a:bodyPr/>
          <a:lstStyle/>
          <a:p>
            <a:r>
              <a:rPr lang="en-US" dirty="0"/>
              <a:t>Is this graduate qualified?</a:t>
            </a:r>
          </a:p>
        </p:txBody>
      </p:sp>
      <p:sp>
        <p:nvSpPr>
          <p:cNvPr id="5" name="Text Placeholder 4">
            <a:extLst>
              <a:ext uri="{FF2B5EF4-FFF2-40B4-BE49-F238E27FC236}">
                <a16:creationId xmlns:a16="http://schemas.microsoft.com/office/drawing/2014/main" id="{D547F1B6-93AC-CDD6-01FF-23B580893884}"/>
              </a:ext>
            </a:extLst>
          </p:cNvPr>
          <p:cNvSpPr>
            <a:spLocks noGrp="1"/>
          </p:cNvSpPr>
          <p:nvPr>
            <p:ph type="body" sz="quarter" idx="15"/>
          </p:nvPr>
        </p:nvSpPr>
        <p:spPr/>
        <p:txBody>
          <a:bodyPr/>
          <a:lstStyle/>
          <a:p>
            <a:r>
              <a:rPr lang="en-US" dirty="0"/>
              <a:t>Completed all courses in good standing</a:t>
            </a:r>
          </a:p>
          <a:p>
            <a:endParaRPr lang="en-US" dirty="0"/>
          </a:p>
          <a:p>
            <a:r>
              <a:rPr lang="en-US" dirty="0"/>
              <a:t>Clinical Skills Grade = 85% (B)</a:t>
            </a:r>
          </a:p>
          <a:p>
            <a:pPr lvl="2"/>
            <a:r>
              <a:rPr lang="en-US" dirty="0"/>
              <a:t>History-taking		95%</a:t>
            </a:r>
          </a:p>
          <a:p>
            <a:pPr lvl="2"/>
            <a:r>
              <a:rPr lang="en-US" dirty="0"/>
              <a:t>Physical examination	95%</a:t>
            </a:r>
          </a:p>
          <a:p>
            <a:pPr lvl="2"/>
            <a:r>
              <a:rPr lang="en-US" dirty="0"/>
              <a:t>Decision-making	65%</a:t>
            </a:r>
          </a:p>
          <a:p>
            <a:endParaRPr lang="en-US" dirty="0"/>
          </a:p>
        </p:txBody>
      </p:sp>
      <p:sp>
        <p:nvSpPr>
          <p:cNvPr id="3" name="TextBox 2">
            <a:extLst>
              <a:ext uri="{FF2B5EF4-FFF2-40B4-BE49-F238E27FC236}">
                <a16:creationId xmlns:a16="http://schemas.microsoft.com/office/drawing/2014/main" id="{8B6F6564-88F0-A449-588C-4446211CAFA6}"/>
              </a:ext>
            </a:extLst>
          </p:cNvPr>
          <p:cNvSpPr txBox="1"/>
          <p:nvPr/>
        </p:nvSpPr>
        <p:spPr>
          <a:xfrm>
            <a:off x="5476875" y="3429000"/>
            <a:ext cx="6096000" cy="20884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3200" b="1" i="0" u="none" strike="noStrike" kern="0" cap="none" spc="0" normalizeH="0" baseline="0" noProof="0" dirty="0">
                <a:ln>
                  <a:noFill/>
                </a:ln>
                <a:solidFill>
                  <a:srgbClr val="3B3A3A"/>
                </a:solidFill>
                <a:effectLst/>
                <a:uLnTx/>
                <a:uFillTx/>
                <a:latin typeface="Arial" panose="020B0604020202020204" pitchFamily="34" charset="0"/>
                <a:ea typeface="Calibri"/>
                <a:cs typeface="Arial" panose="020B0604020202020204" pitchFamily="34" charset="0"/>
                <a:sym typeface="Calibri"/>
              </a:rPr>
              <a:t>Clinical Skills Grade = 78% (C)</a:t>
            </a:r>
          </a:p>
          <a:p>
            <a:pPr marL="228600" marR="99060" lvl="2" indent="-228600" algn="l" defTabSz="914400" rtl="0" eaLnBrk="1" fontAlgn="auto" latinLnBrk="0" hangingPunct="1">
              <a:lnSpc>
                <a:spcPct val="120400"/>
              </a:lnSpc>
              <a:spcBef>
                <a:spcPts val="0"/>
              </a:spcBef>
              <a:spcAft>
                <a:spcPts val="0"/>
              </a:spcAft>
              <a:buClr>
                <a:srgbClr val="51B2DC"/>
              </a:buClr>
              <a:buSzPct val="150000"/>
              <a:buFontTx/>
              <a:buChar char="‣"/>
              <a:tabLst/>
              <a:defRPr/>
            </a:pPr>
            <a:r>
              <a:rPr kumimoji="0" lang="en-US" sz="2800" b="0" i="0" u="none" strike="noStrike" kern="0" cap="none" spc="-20" normalizeH="0" baseline="0" noProof="0" dirty="0">
                <a:ln>
                  <a:noFill/>
                </a:ln>
                <a:solidFill>
                  <a:srgbClr val="414141"/>
                </a:solidFill>
                <a:effectLst/>
                <a:uLnTx/>
                <a:uFillTx/>
                <a:latin typeface="Arial"/>
                <a:cs typeface="Arial"/>
                <a:sym typeface="Arial"/>
              </a:rPr>
              <a:t>History-taking		80%</a:t>
            </a:r>
          </a:p>
          <a:p>
            <a:pPr marL="228600" marR="99060" lvl="2" indent="-228600" algn="l" defTabSz="914400" rtl="0" eaLnBrk="1" fontAlgn="auto" latinLnBrk="0" hangingPunct="1">
              <a:lnSpc>
                <a:spcPct val="120400"/>
              </a:lnSpc>
              <a:spcBef>
                <a:spcPts val="0"/>
              </a:spcBef>
              <a:spcAft>
                <a:spcPts val="0"/>
              </a:spcAft>
              <a:buClr>
                <a:srgbClr val="51B2DC"/>
              </a:buClr>
              <a:buSzPct val="150000"/>
              <a:buFontTx/>
              <a:buChar char="‣"/>
              <a:tabLst/>
              <a:defRPr/>
            </a:pPr>
            <a:r>
              <a:rPr kumimoji="0" lang="en-US" sz="2800" b="0" i="0" u="none" strike="noStrike" kern="0" cap="none" spc="-20" normalizeH="0" baseline="0" noProof="0" dirty="0">
                <a:ln>
                  <a:noFill/>
                </a:ln>
                <a:solidFill>
                  <a:srgbClr val="414141"/>
                </a:solidFill>
                <a:effectLst/>
                <a:uLnTx/>
                <a:uFillTx/>
                <a:latin typeface="Arial"/>
                <a:cs typeface="Arial"/>
                <a:sym typeface="Arial"/>
              </a:rPr>
              <a:t>Physical examination	</a:t>
            </a:r>
            <a:r>
              <a:rPr lang="en-US" sz="2800" spc="-20" dirty="0"/>
              <a:t>76</a:t>
            </a:r>
            <a:r>
              <a:rPr kumimoji="0" lang="en-US" sz="2800" b="0" i="0" u="none" strike="noStrike" kern="0" cap="none" spc="-20" normalizeH="0" baseline="0" noProof="0" dirty="0">
                <a:ln>
                  <a:noFill/>
                </a:ln>
                <a:solidFill>
                  <a:srgbClr val="414141"/>
                </a:solidFill>
                <a:effectLst/>
                <a:uLnTx/>
                <a:uFillTx/>
                <a:latin typeface="Arial"/>
                <a:cs typeface="Arial"/>
                <a:sym typeface="Arial"/>
              </a:rPr>
              <a:t>%</a:t>
            </a:r>
          </a:p>
          <a:p>
            <a:pPr marL="228600" marR="99060" lvl="2" indent="-228600" algn="l" defTabSz="914400" rtl="0" eaLnBrk="1" fontAlgn="auto" latinLnBrk="0" hangingPunct="1">
              <a:lnSpc>
                <a:spcPct val="120400"/>
              </a:lnSpc>
              <a:spcBef>
                <a:spcPts val="0"/>
              </a:spcBef>
              <a:spcAft>
                <a:spcPts val="0"/>
              </a:spcAft>
              <a:buClr>
                <a:srgbClr val="51B2DC"/>
              </a:buClr>
              <a:buSzPct val="150000"/>
              <a:buFontTx/>
              <a:buChar char="‣"/>
              <a:tabLst/>
              <a:defRPr/>
            </a:pPr>
            <a:r>
              <a:rPr kumimoji="0" lang="en-US" sz="2800" b="0" i="0" u="none" strike="noStrike" kern="0" cap="none" spc="-20" normalizeH="0" baseline="0" noProof="0" dirty="0">
                <a:ln>
                  <a:noFill/>
                </a:ln>
                <a:solidFill>
                  <a:srgbClr val="414141"/>
                </a:solidFill>
                <a:effectLst/>
                <a:uLnTx/>
                <a:uFillTx/>
                <a:latin typeface="Arial"/>
                <a:cs typeface="Arial"/>
                <a:sym typeface="Arial"/>
              </a:rPr>
              <a:t>Decision-making	</a:t>
            </a:r>
            <a:r>
              <a:rPr lang="en-US" sz="2800" spc="-20" dirty="0"/>
              <a:t>78</a:t>
            </a:r>
            <a:r>
              <a:rPr kumimoji="0" lang="en-US" sz="2800" b="0" i="0" u="none" strike="noStrike" kern="0" cap="none" spc="-20" normalizeH="0" baseline="0" noProof="0" dirty="0">
                <a:ln>
                  <a:noFill/>
                </a:ln>
                <a:solidFill>
                  <a:srgbClr val="414141"/>
                </a:solidFill>
                <a:effectLst/>
                <a:uLnTx/>
                <a:uFillTx/>
                <a:latin typeface="Arial"/>
                <a:cs typeface="Arial"/>
                <a:sym typeface="Arial"/>
              </a:rPr>
              <a:t>%</a:t>
            </a:r>
          </a:p>
        </p:txBody>
      </p:sp>
    </p:spTree>
    <p:extLst>
      <p:ext uri="{BB962C8B-B14F-4D97-AF65-F5344CB8AC3E}">
        <p14:creationId xmlns:p14="http://schemas.microsoft.com/office/powerpoint/2010/main" val="27251328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E56F-43A6-316B-0BDC-C012A5F78476}"/>
              </a:ext>
            </a:extLst>
          </p:cNvPr>
          <p:cNvSpPr>
            <a:spLocks noGrp="1"/>
          </p:cNvSpPr>
          <p:nvPr>
            <p:ph type="title"/>
          </p:nvPr>
        </p:nvSpPr>
        <p:spPr/>
        <p:txBody>
          <a:bodyPr/>
          <a:lstStyle/>
          <a:p>
            <a:r>
              <a:rPr lang="en-US" dirty="0"/>
              <a:t>How do you know?</a:t>
            </a:r>
          </a:p>
        </p:txBody>
      </p:sp>
      <p:sp>
        <p:nvSpPr>
          <p:cNvPr id="3" name="Text Placeholder 2">
            <a:extLst>
              <a:ext uri="{FF2B5EF4-FFF2-40B4-BE49-F238E27FC236}">
                <a16:creationId xmlns:a16="http://schemas.microsoft.com/office/drawing/2014/main" id="{9D295879-1BE0-31A1-407E-704C60E31382}"/>
              </a:ext>
            </a:extLst>
          </p:cNvPr>
          <p:cNvSpPr>
            <a:spLocks noGrp="1"/>
          </p:cNvSpPr>
          <p:nvPr>
            <p:ph type="body" sz="quarter" idx="15"/>
          </p:nvPr>
        </p:nvSpPr>
        <p:spPr/>
        <p:txBody>
          <a:bodyPr/>
          <a:lstStyle/>
          <a:p>
            <a:r>
              <a:rPr lang="en-US" dirty="0"/>
              <a:t>Completed the Cardiovascular course</a:t>
            </a:r>
          </a:p>
          <a:p>
            <a:pPr lvl="2"/>
            <a:r>
              <a:rPr lang="en-US" dirty="0"/>
              <a:t>Exam #1		78%</a:t>
            </a:r>
          </a:p>
          <a:p>
            <a:pPr lvl="2"/>
            <a:r>
              <a:rPr lang="en-US" dirty="0"/>
              <a:t>Exam #2		83%</a:t>
            </a:r>
          </a:p>
          <a:p>
            <a:pPr lvl="2"/>
            <a:r>
              <a:rPr lang="en-US" dirty="0"/>
              <a:t>Exam #3		82%</a:t>
            </a:r>
          </a:p>
        </p:txBody>
      </p:sp>
      <p:sp>
        <p:nvSpPr>
          <p:cNvPr id="7" name="TextBox 6">
            <a:extLst>
              <a:ext uri="{FF2B5EF4-FFF2-40B4-BE49-F238E27FC236}">
                <a16:creationId xmlns:a16="http://schemas.microsoft.com/office/drawing/2014/main" id="{21D464AE-6AA9-1D6A-685C-BF7662955F5F}"/>
              </a:ext>
            </a:extLst>
          </p:cNvPr>
          <p:cNvSpPr txBox="1"/>
          <p:nvPr/>
        </p:nvSpPr>
        <p:spPr>
          <a:xfrm>
            <a:off x="4304131" y="1943578"/>
            <a:ext cx="7788395" cy="49144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0" cap="none" spc="0" normalizeH="0" baseline="0" noProof="0" dirty="0">
                <a:ln>
                  <a:noFill/>
                </a:ln>
                <a:solidFill>
                  <a:srgbClr val="3B3A3A"/>
                </a:solidFill>
                <a:effectLst/>
                <a:uLnTx/>
                <a:uFillTx/>
                <a:latin typeface="Arial" panose="020B0604020202020204" pitchFamily="34" charset="0"/>
                <a:ea typeface="Calibri"/>
                <a:cs typeface="Arial" panose="020B0604020202020204" pitchFamily="34" charset="0"/>
                <a:sym typeface="Calibri"/>
              </a:rPr>
              <a:t>Completed the Cardiovascular course</a:t>
            </a:r>
          </a:p>
          <a:p>
            <a:pPr marL="228600" marR="99060" lvl="2" indent="-228600" algn="l" defTabSz="914400" rtl="0" eaLnBrk="1" fontAlgn="auto" latinLnBrk="0" hangingPunct="1">
              <a:lnSpc>
                <a:spcPct val="120400"/>
              </a:lnSpc>
              <a:spcBef>
                <a:spcPts val="0"/>
              </a:spcBef>
              <a:spcAft>
                <a:spcPts val="0"/>
              </a:spcAft>
              <a:buClr>
                <a:srgbClr val="51B2DC"/>
              </a:buClr>
              <a:buSzPct val="150000"/>
              <a:buFontTx/>
              <a:buChar char="‣"/>
              <a:tabLst/>
              <a:defRPr/>
            </a:pPr>
            <a:r>
              <a:rPr kumimoji="0" lang="en-US" sz="2400" b="0" i="0" u="none" strike="noStrike" kern="0" cap="none" spc="-20" normalizeH="0" baseline="0" noProof="0" dirty="0">
                <a:ln>
                  <a:noFill/>
                </a:ln>
                <a:solidFill>
                  <a:srgbClr val="414141"/>
                </a:solidFill>
                <a:effectLst/>
                <a:uLnTx/>
                <a:uFillTx/>
                <a:latin typeface="Arial"/>
                <a:cs typeface="Arial"/>
                <a:sym typeface="Arial"/>
              </a:rPr>
              <a:t>Anatomy &amp; physiology				88%</a:t>
            </a:r>
          </a:p>
          <a:p>
            <a:pPr marL="228600" marR="99060" lvl="2" indent="-228600" algn="l" defTabSz="914400" rtl="0" eaLnBrk="1" fontAlgn="auto" latinLnBrk="0" hangingPunct="1">
              <a:lnSpc>
                <a:spcPct val="120400"/>
              </a:lnSpc>
              <a:spcBef>
                <a:spcPts val="0"/>
              </a:spcBef>
              <a:spcAft>
                <a:spcPts val="0"/>
              </a:spcAft>
              <a:buClr>
                <a:srgbClr val="51B2DC"/>
              </a:buClr>
              <a:buSzPct val="150000"/>
              <a:buFontTx/>
              <a:buChar char="‣"/>
              <a:tabLst/>
              <a:defRPr/>
            </a:pPr>
            <a:r>
              <a:rPr lang="en-US" sz="2400" spc="-20" dirty="0"/>
              <a:t>Infectious disorders				77%</a:t>
            </a:r>
          </a:p>
          <a:p>
            <a:pPr marL="228600" marR="99060" lvl="2" indent="-228600" algn="l" defTabSz="914400" rtl="0" eaLnBrk="1" fontAlgn="auto" latinLnBrk="0" hangingPunct="1">
              <a:lnSpc>
                <a:spcPct val="120400"/>
              </a:lnSpc>
              <a:spcBef>
                <a:spcPts val="0"/>
              </a:spcBef>
              <a:spcAft>
                <a:spcPts val="0"/>
              </a:spcAft>
              <a:buClr>
                <a:srgbClr val="51B2DC"/>
              </a:buClr>
              <a:buSzPct val="150000"/>
              <a:buFontTx/>
              <a:buChar char="‣"/>
              <a:tabLst/>
              <a:defRPr/>
            </a:pPr>
            <a:r>
              <a:rPr kumimoji="0" lang="en-US" sz="2400" b="0" i="0" u="none" strike="noStrike" kern="0" cap="none" spc="-20" normalizeH="0" baseline="0" noProof="0" dirty="0">
                <a:ln>
                  <a:noFill/>
                </a:ln>
                <a:solidFill>
                  <a:srgbClr val="414141"/>
                </a:solidFill>
                <a:effectLst/>
                <a:uLnTx/>
                <a:uFillTx/>
                <a:latin typeface="Arial"/>
                <a:cs typeface="Arial"/>
                <a:sym typeface="Arial"/>
              </a:rPr>
              <a:t>Dysrhythmias					98%</a:t>
            </a:r>
          </a:p>
          <a:p>
            <a:pPr marL="228600" marR="99060" lvl="2" indent="-228600" algn="l" defTabSz="914400" rtl="0" eaLnBrk="1" fontAlgn="auto" latinLnBrk="0" hangingPunct="1">
              <a:lnSpc>
                <a:spcPct val="120400"/>
              </a:lnSpc>
              <a:spcBef>
                <a:spcPts val="0"/>
              </a:spcBef>
              <a:spcAft>
                <a:spcPts val="0"/>
              </a:spcAft>
              <a:buClr>
                <a:srgbClr val="51B2DC"/>
              </a:buClr>
              <a:buSzPct val="150000"/>
              <a:buFontTx/>
              <a:buChar char="‣"/>
              <a:tabLst/>
              <a:defRPr/>
            </a:pPr>
            <a:r>
              <a:rPr lang="en-US" sz="2400" spc="-20" dirty="0"/>
              <a:t>Heart failure					92%</a:t>
            </a:r>
          </a:p>
          <a:p>
            <a:pPr marL="228600" marR="99060" lvl="2" indent="-228600" algn="l" defTabSz="914400" rtl="0" eaLnBrk="1" fontAlgn="auto" latinLnBrk="0" hangingPunct="1">
              <a:lnSpc>
                <a:spcPct val="120400"/>
              </a:lnSpc>
              <a:spcBef>
                <a:spcPts val="0"/>
              </a:spcBef>
              <a:spcAft>
                <a:spcPts val="0"/>
              </a:spcAft>
              <a:buClr>
                <a:srgbClr val="51B2DC"/>
              </a:buClr>
              <a:buSzPct val="150000"/>
              <a:buFontTx/>
              <a:buChar char="‣"/>
              <a:tabLst/>
              <a:defRPr/>
            </a:pPr>
            <a:r>
              <a:rPr kumimoji="0" lang="en-US" sz="2400" b="0" i="0" u="none" strike="noStrike" kern="0" cap="none" spc="-20" normalizeH="0" baseline="0" noProof="0" dirty="0">
                <a:ln>
                  <a:noFill/>
                </a:ln>
                <a:solidFill>
                  <a:srgbClr val="414141"/>
                </a:solidFill>
                <a:effectLst/>
                <a:uLnTx/>
                <a:uFillTx/>
                <a:latin typeface="Arial"/>
                <a:cs typeface="Arial"/>
                <a:sym typeface="Arial"/>
              </a:rPr>
              <a:t>Ischemic heart disease				84%</a:t>
            </a:r>
          </a:p>
          <a:p>
            <a:pPr marL="228600" marR="99060" lvl="2" indent="-228600" algn="l" defTabSz="914400" rtl="0" eaLnBrk="1" fontAlgn="auto" latinLnBrk="0" hangingPunct="1">
              <a:lnSpc>
                <a:spcPct val="120400"/>
              </a:lnSpc>
              <a:spcBef>
                <a:spcPts val="0"/>
              </a:spcBef>
              <a:spcAft>
                <a:spcPts val="0"/>
              </a:spcAft>
              <a:buClr>
                <a:srgbClr val="51B2DC"/>
              </a:buClr>
              <a:buSzPct val="150000"/>
              <a:buFontTx/>
              <a:buChar char="‣"/>
              <a:tabLst/>
              <a:defRPr/>
            </a:pPr>
            <a:r>
              <a:rPr lang="en-US" sz="2400" spc="-20" dirty="0"/>
              <a:t>Diseases of the myocardium and pericardium	66%</a:t>
            </a:r>
          </a:p>
          <a:p>
            <a:pPr marL="228600" marR="99060" lvl="2" indent="-228600" algn="l" defTabSz="914400" rtl="0" eaLnBrk="1" fontAlgn="auto" latinLnBrk="0" hangingPunct="1">
              <a:lnSpc>
                <a:spcPct val="120400"/>
              </a:lnSpc>
              <a:spcBef>
                <a:spcPts val="0"/>
              </a:spcBef>
              <a:spcAft>
                <a:spcPts val="0"/>
              </a:spcAft>
              <a:buClr>
                <a:srgbClr val="51B2DC"/>
              </a:buClr>
              <a:buSzPct val="150000"/>
              <a:buFontTx/>
              <a:buChar char="‣"/>
              <a:tabLst/>
              <a:defRPr/>
            </a:pPr>
            <a:r>
              <a:rPr kumimoji="0" lang="en-US" sz="2400" b="0" i="0" u="none" strike="noStrike" kern="0" cap="none" spc="-20" normalizeH="0" baseline="0" noProof="0" dirty="0">
                <a:ln>
                  <a:noFill/>
                </a:ln>
                <a:solidFill>
                  <a:srgbClr val="414141"/>
                </a:solidFill>
                <a:effectLst/>
                <a:uLnTx/>
                <a:uFillTx/>
                <a:latin typeface="Arial"/>
                <a:cs typeface="Arial"/>
                <a:sym typeface="Arial"/>
              </a:rPr>
              <a:t>Valvular heart disease				91%	</a:t>
            </a:r>
          </a:p>
          <a:p>
            <a:pPr marL="228600" marR="99060" lvl="2" indent="-228600" algn="l" defTabSz="914400" rtl="0" eaLnBrk="1" fontAlgn="auto" latinLnBrk="0" hangingPunct="1">
              <a:lnSpc>
                <a:spcPct val="120400"/>
              </a:lnSpc>
              <a:spcBef>
                <a:spcPts val="0"/>
              </a:spcBef>
              <a:spcAft>
                <a:spcPts val="0"/>
              </a:spcAft>
              <a:buClr>
                <a:srgbClr val="51B2DC"/>
              </a:buClr>
              <a:buSzPct val="150000"/>
              <a:buFontTx/>
              <a:buChar char="‣"/>
              <a:tabLst/>
              <a:defRPr/>
            </a:pPr>
            <a:r>
              <a:rPr lang="en-US" sz="2400" spc="-20" dirty="0"/>
              <a:t>Hypertension					93%</a:t>
            </a:r>
          </a:p>
          <a:p>
            <a:pPr marL="228600" marR="99060" lvl="2" indent="-228600" algn="l" defTabSz="914400" rtl="0" eaLnBrk="1" fontAlgn="auto" latinLnBrk="0" hangingPunct="1">
              <a:lnSpc>
                <a:spcPct val="120400"/>
              </a:lnSpc>
              <a:spcBef>
                <a:spcPts val="0"/>
              </a:spcBef>
              <a:spcAft>
                <a:spcPts val="0"/>
              </a:spcAft>
              <a:buClr>
                <a:srgbClr val="51B2DC"/>
              </a:buClr>
              <a:buSzPct val="150000"/>
              <a:buFontTx/>
              <a:buChar char="‣"/>
              <a:tabLst/>
              <a:defRPr/>
            </a:pPr>
            <a:r>
              <a:rPr lang="en-US" sz="2400" spc="-20" dirty="0"/>
              <a:t>Vascular disorders					55%</a:t>
            </a:r>
          </a:p>
          <a:p>
            <a:pPr marL="228600" marR="99060" lvl="2" indent="-228600" algn="l" defTabSz="914400" rtl="0" eaLnBrk="1" fontAlgn="auto" latinLnBrk="0" hangingPunct="1">
              <a:lnSpc>
                <a:spcPct val="120400"/>
              </a:lnSpc>
              <a:spcBef>
                <a:spcPts val="0"/>
              </a:spcBef>
              <a:spcAft>
                <a:spcPts val="0"/>
              </a:spcAft>
              <a:buClr>
                <a:srgbClr val="51B2DC"/>
              </a:buClr>
              <a:buSzPct val="150000"/>
              <a:buFontTx/>
              <a:buChar char="‣"/>
              <a:tabLst/>
              <a:defRPr/>
            </a:pPr>
            <a:r>
              <a:rPr kumimoji="0" lang="en-US" sz="2400" b="0" i="0" u="none" strike="noStrike" kern="0" cap="none" spc="-20" normalizeH="0" baseline="0" noProof="0" dirty="0">
                <a:ln>
                  <a:noFill/>
                </a:ln>
                <a:solidFill>
                  <a:srgbClr val="414141"/>
                </a:solidFill>
                <a:effectLst/>
                <a:uLnTx/>
                <a:uFillTx/>
                <a:latin typeface="Arial"/>
                <a:cs typeface="Arial"/>
                <a:sym typeface="Arial"/>
              </a:rPr>
              <a:t>Congenital disorders				61%</a:t>
            </a:r>
          </a:p>
        </p:txBody>
      </p:sp>
    </p:spTree>
    <p:extLst>
      <p:ext uri="{BB962C8B-B14F-4D97-AF65-F5344CB8AC3E}">
        <p14:creationId xmlns:p14="http://schemas.microsoft.com/office/powerpoint/2010/main" val="11880357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35FF-FB0F-DDE8-EAC9-58528243819C}"/>
              </a:ext>
            </a:extLst>
          </p:cNvPr>
          <p:cNvSpPr>
            <a:spLocks noGrp="1"/>
          </p:cNvSpPr>
          <p:nvPr>
            <p:ph type="ctrTitle"/>
          </p:nvPr>
        </p:nvSpPr>
        <p:spPr/>
        <p:txBody>
          <a:bodyPr/>
          <a:lstStyle/>
          <a:p>
            <a:r>
              <a:rPr lang="en-US" dirty="0">
                <a:solidFill>
                  <a:schemeClr val="tx1"/>
                </a:solidFill>
              </a:rPr>
              <a:t>What</a:t>
            </a:r>
            <a:br>
              <a:rPr lang="en-US" dirty="0">
                <a:solidFill>
                  <a:schemeClr val="tx1"/>
                </a:solidFill>
              </a:rPr>
            </a:br>
            <a:r>
              <a:rPr lang="en-US" u="sng" dirty="0">
                <a:solidFill>
                  <a:schemeClr val="tx1"/>
                </a:solidFill>
              </a:rPr>
              <a:t>abilities</a:t>
            </a:r>
            <a:r>
              <a:rPr lang="en-US" dirty="0">
                <a:solidFill>
                  <a:schemeClr val="tx1"/>
                </a:solidFill>
              </a:rPr>
              <a:t> Must Graduates Demonstrate?</a:t>
            </a:r>
          </a:p>
        </p:txBody>
      </p:sp>
      <p:sp>
        <p:nvSpPr>
          <p:cNvPr id="3" name="Subtitle 2">
            <a:extLst>
              <a:ext uri="{FF2B5EF4-FFF2-40B4-BE49-F238E27FC236}">
                <a16:creationId xmlns:a16="http://schemas.microsoft.com/office/drawing/2014/main" id="{7440AED0-8CCC-599D-2562-9113FF1077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57857893"/>
      </p:ext>
    </p:extLst>
  </p:cSld>
  <p:clrMapOvr>
    <a:masterClrMapping/>
  </p:clrMapOvr>
  <p:transition spd="med"/>
</p:sld>
</file>

<file path=ppt/theme/theme1.xml><?xml version="1.0" encoding="utf-8"?>
<a:theme xmlns:a="http://schemas.openxmlformats.org/drawingml/2006/main" name="NBME Limite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14141"/>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BME Limited" id="{8E4944EE-0915-409D-92D2-926D8DAB6C67}" vid="{CF1C53FE-7E54-445E-9873-79F788EB6BA0}"/>
    </a:ext>
  </a:extLst>
</a:theme>
</file>

<file path=ppt/theme/theme2.xml><?xml version="1.0" encoding="utf-8"?>
<a:theme xmlns:a="http://schemas.openxmlformats.org/drawingml/2006/main" name="1_NBME Limite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14141"/>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BME Limited" id="{30864371-9084-4CB1-983D-829BBD5A0715}" vid="{50CE649D-8E65-4B8B-A9F5-6EDF81CBF9E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NBME Limited</Template>
  <TotalTime>7841</TotalTime>
  <Words>3370</Words>
  <Application>Microsoft Office PowerPoint</Application>
  <PresentationFormat>Widescreen</PresentationFormat>
  <Paragraphs>472</Paragraphs>
  <Slides>50</Slides>
  <Notes>7</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Aptos</vt:lpstr>
      <vt:lpstr>Arial</vt:lpstr>
      <vt:lpstr>Arial Black</vt:lpstr>
      <vt:lpstr>Calibri</vt:lpstr>
      <vt:lpstr>Times-Roman</vt:lpstr>
      <vt:lpstr>NBME Limited</vt:lpstr>
      <vt:lpstr>1_NBME Limited</vt:lpstr>
      <vt:lpstr>Assessment 101 Charting a Course Beyond the Horizon         </vt:lpstr>
      <vt:lpstr>Learning Objectives</vt:lpstr>
      <vt:lpstr>Disclosures</vt:lpstr>
      <vt:lpstr>CBME</vt:lpstr>
      <vt:lpstr>Competency-Based Learning</vt:lpstr>
      <vt:lpstr>CBME</vt:lpstr>
      <vt:lpstr>Is this graduate qualified?</vt:lpstr>
      <vt:lpstr>How do you know?</vt:lpstr>
      <vt:lpstr>What abilities Must Graduates Demonstrate?</vt:lpstr>
      <vt:lpstr>Identifying the Word Salad</vt:lpstr>
      <vt:lpstr>Competency</vt:lpstr>
      <vt:lpstr>Competencies (PCRS)</vt:lpstr>
      <vt:lpstr>How do I assess this?</vt:lpstr>
      <vt:lpstr>Entrustable Professional Activities (EPAs)</vt:lpstr>
      <vt:lpstr>EPAs for Entering Residency</vt:lpstr>
      <vt:lpstr>EPAs to Competencies</vt:lpstr>
      <vt:lpstr>Milestone</vt:lpstr>
      <vt:lpstr>PC2 Milestones</vt:lpstr>
      <vt:lpstr>Competence</vt:lpstr>
      <vt:lpstr>Competence</vt:lpstr>
      <vt:lpstr>PowerPoint Presentation</vt:lpstr>
      <vt:lpstr>Entrustment Decision</vt:lpstr>
      <vt:lpstr>Entrustment</vt:lpstr>
      <vt:lpstr>Entrustment Caveats</vt:lpstr>
      <vt:lpstr>System of Assessment</vt:lpstr>
      <vt:lpstr>Are Your Assessments designed to the end of a course?</vt:lpstr>
      <vt:lpstr>PowerPoint Presentation</vt:lpstr>
      <vt:lpstr>What is a system of assessment?</vt:lpstr>
      <vt:lpstr>System of Assessment</vt:lpstr>
      <vt:lpstr>Programmatic Assessment</vt:lpstr>
      <vt:lpstr>Types of Assessment</vt:lpstr>
      <vt:lpstr>Miller’s Pyramid of Competence</vt:lpstr>
      <vt:lpstr>Scope of Assessments</vt:lpstr>
      <vt:lpstr>Feedback Essentials</vt:lpstr>
      <vt:lpstr>System priorities</vt:lpstr>
      <vt:lpstr>Use of Generative AI For Assessment</vt:lpstr>
      <vt:lpstr>Generative AI (ChatGPT)</vt:lpstr>
      <vt:lpstr>Cautions with Generative AI</vt:lpstr>
      <vt:lpstr>AI in Support of Assessment</vt:lpstr>
      <vt:lpstr>AI for Master Adaptive Learner</vt:lpstr>
      <vt:lpstr>Prompt Structure</vt:lpstr>
      <vt:lpstr>Prompt Structure</vt:lpstr>
      <vt:lpstr>Output</vt:lpstr>
      <vt:lpstr>Rationale</vt:lpstr>
      <vt:lpstr>Prompt Structure</vt:lpstr>
      <vt:lpstr>Output #2</vt:lpstr>
      <vt:lpstr>Rationale #2</vt:lpstr>
      <vt:lpstr>Questions</vt:lpstr>
      <vt:lpstr>Workplace-Based Assessment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101</dc:title>
  <dc:creator>Christopher Feddock</dc:creator>
  <cp:lastModifiedBy>Shah, Darshana</cp:lastModifiedBy>
  <cp:revision>3</cp:revision>
  <dcterms:created xsi:type="dcterms:W3CDTF">2024-05-31T17:01:31Z</dcterms:created>
  <dcterms:modified xsi:type="dcterms:W3CDTF">2025-09-10T18:27:37Z</dcterms:modified>
</cp:coreProperties>
</file>