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57" r:id="rId6"/>
    <p:sldId id="282" r:id="rId7"/>
    <p:sldId id="258" r:id="rId8"/>
    <p:sldId id="259" r:id="rId9"/>
    <p:sldId id="261" r:id="rId10"/>
    <p:sldId id="262" r:id="rId11"/>
    <p:sldId id="263" r:id="rId12"/>
    <p:sldId id="264" r:id="rId13"/>
    <p:sldId id="266" r:id="rId14"/>
    <p:sldId id="272" r:id="rId15"/>
    <p:sldId id="269" r:id="rId16"/>
    <p:sldId id="267" r:id="rId17"/>
    <p:sldId id="268" r:id="rId18"/>
    <p:sldId id="270" r:id="rId19"/>
    <p:sldId id="271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5" r:id="rId30"/>
    <p:sldId id="281" r:id="rId31"/>
    <p:sldId id="29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75" autoAdjust="0"/>
  </p:normalViewPr>
  <p:slideViewPr>
    <p:cSldViewPr snapToGrid="0">
      <p:cViewPr varScale="1">
        <p:scale>
          <a:sx n="88" d="100"/>
          <a:sy n="88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85733-FDFA-49D3-87AB-7049C45DD7D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2195583A-70D0-431F-A5B0-2592C81A95AE}">
      <dgm:prSet/>
      <dgm:spPr/>
      <dgm:t>
        <a:bodyPr/>
        <a:lstStyle/>
        <a:p>
          <a:r>
            <a:rPr lang="en-US" b="0" i="0"/>
            <a:t>Program Introduction</a:t>
          </a:r>
          <a:endParaRPr lang="en-US"/>
        </a:p>
      </dgm:t>
    </dgm:pt>
    <dgm:pt modelId="{71996C18-D977-4CF7-86B3-6008E59C85DE}" type="parTrans" cxnId="{CA6590B1-84A1-4FB8-93D2-46586EE8DA25}">
      <dgm:prSet/>
      <dgm:spPr/>
      <dgm:t>
        <a:bodyPr/>
        <a:lstStyle/>
        <a:p>
          <a:endParaRPr lang="en-US"/>
        </a:p>
      </dgm:t>
    </dgm:pt>
    <dgm:pt modelId="{5EDBA078-F5F7-4763-BB17-C892A513E0D0}" type="sibTrans" cxnId="{CA6590B1-84A1-4FB8-93D2-46586EE8DA25}">
      <dgm:prSet/>
      <dgm:spPr/>
      <dgm:t>
        <a:bodyPr/>
        <a:lstStyle/>
        <a:p>
          <a:endParaRPr lang="en-US"/>
        </a:p>
      </dgm:t>
    </dgm:pt>
    <dgm:pt modelId="{BC54586A-1A6E-432A-A202-13039027D64C}">
      <dgm:prSet/>
      <dgm:spPr/>
      <dgm:t>
        <a:bodyPr/>
        <a:lstStyle/>
        <a:p>
          <a:r>
            <a:rPr lang="en-US"/>
            <a:t>Program Goals and Objectives</a:t>
          </a:r>
        </a:p>
      </dgm:t>
    </dgm:pt>
    <dgm:pt modelId="{C8E89C82-2239-4046-BDAB-08979C35FCB7}" type="parTrans" cxnId="{14066CDF-166F-481E-A47F-A8323FDFD373}">
      <dgm:prSet/>
      <dgm:spPr/>
      <dgm:t>
        <a:bodyPr/>
        <a:lstStyle/>
        <a:p>
          <a:endParaRPr lang="en-US"/>
        </a:p>
      </dgm:t>
    </dgm:pt>
    <dgm:pt modelId="{3D8A656D-B167-4A2D-9AE4-AD6C3750BAAB}" type="sibTrans" cxnId="{14066CDF-166F-481E-A47F-A8323FDFD373}">
      <dgm:prSet/>
      <dgm:spPr/>
      <dgm:t>
        <a:bodyPr/>
        <a:lstStyle/>
        <a:p>
          <a:endParaRPr lang="en-US"/>
        </a:p>
      </dgm:t>
    </dgm:pt>
    <dgm:pt modelId="{952C8419-5EE1-429E-8646-72F04377C430}">
      <dgm:prSet/>
      <dgm:spPr/>
      <dgm:t>
        <a:bodyPr/>
        <a:lstStyle/>
        <a:p>
          <a:r>
            <a:rPr lang="en-US"/>
            <a:t>Program Development</a:t>
          </a:r>
        </a:p>
      </dgm:t>
    </dgm:pt>
    <dgm:pt modelId="{B0E2EB79-23AE-4F9A-BACF-934D79E5B008}" type="parTrans" cxnId="{06DC26E7-EC09-4707-B3CB-4F689D6171FA}">
      <dgm:prSet/>
      <dgm:spPr/>
      <dgm:t>
        <a:bodyPr/>
        <a:lstStyle/>
        <a:p>
          <a:endParaRPr lang="en-US"/>
        </a:p>
      </dgm:t>
    </dgm:pt>
    <dgm:pt modelId="{077CD30F-70FE-4D98-BE45-B342BC4925D5}" type="sibTrans" cxnId="{06DC26E7-EC09-4707-B3CB-4F689D6171FA}">
      <dgm:prSet/>
      <dgm:spPr/>
      <dgm:t>
        <a:bodyPr/>
        <a:lstStyle/>
        <a:p>
          <a:endParaRPr lang="en-US"/>
        </a:p>
      </dgm:t>
    </dgm:pt>
    <dgm:pt modelId="{E660B183-20ED-4495-804A-ADB94F51337B}">
      <dgm:prSet/>
      <dgm:spPr/>
      <dgm:t>
        <a:bodyPr/>
        <a:lstStyle/>
        <a:p>
          <a:r>
            <a:rPr lang="en-US"/>
            <a:t>Program Participation </a:t>
          </a:r>
        </a:p>
      </dgm:t>
    </dgm:pt>
    <dgm:pt modelId="{DBD7E113-86A3-4C89-9C08-986C0AB426C2}" type="parTrans" cxnId="{40B7AA43-E340-499B-9442-E2F1850F7BFF}">
      <dgm:prSet/>
      <dgm:spPr/>
      <dgm:t>
        <a:bodyPr/>
        <a:lstStyle/>
        <a:p>
          <a:endParaRPr lang="en-US"/>
        </a:p>
      </dgm:t>
    </dgm:pt>
    <dgm:pt modelId="{E44A323A-A968-4CDA-AB95-E60280854FA9}" type="sibTrans" cxnId="{40B7AA43-E340-499B-9442-E2F1850F7BFF}">
      <dgm:prSet/>
      <dgm:spPr/>
      <dgm:t>
        <a:bodyPr/>
        <a:lstStyle/>
        <a:p>
          <a:endParaRPr lang="en-US"/>
        </a:p>
      </dgm:t>
    </dgm:pt>
    <dgm:pt modelId="{72F5F6AE-3AD6-411C-9311-909E268CA5EA}">
      <dgm:prSet/>
      <dgm:spPr/>
      <dgm:t>
        <a:bodyPr/>
        <a:lstStyle/>
        <a:p>
          <a:r>
            <a:rPr lang="en-US"/>
            <a:t>Program Evaluation</a:t>
          </a:r>
        </a:p>
      </dgm:t>
    </dgm:pt>
    <dgm:pt modelId="{52E436FD-2CCD-47C3-9985-2E1506A99594}" type="parTrans" cxnId="{2A38F73E-1A8B-4E72-88A5-E6A833DE965F}">
      <dgm:prSet/>
      <dgm:spPr/>
      <dgm:t>
        <a:bodyPr/>
        <a:lstStyle/>
        <a:p>
          <a:endParaRPr lang="en-US"/>
        </a:p>
      </dgm:t>
    </dgm:pt>
    <dgm:pt modelId="{B322FB05-8455-4281-A68A-A59AA2F76C7D}" type="sibTrans" cxnId="{2A38F73E-1A8B-4E72-88A5-E6A833DE965F}">
      <dgm:prSet/>
      <dgm:spPr/>
      <dgm:t>
        <a:bodyPr/>
        <a:lstStyle/>
        <a:p>
          <a:endParaRPr lang="en-US"/>
        </a:p>
      </dgm:t>
    </dgm:pt>
    <dgm:pt modelId="{25ED9C8E-E08C-40B7-AFA2-72C4D8B7F353}">
      <dgm:prSet/>
      <dgm:spPr/>
      <dgm:t>
        <a:bodyPr/>
        <a:lstStyle/>
        <a:p>
          <a:r>
            <a:rPr lang="en-US"/>
            <a:t>Insights</a:t>
          </a:r>
        </a:p>
      </dgm:t>
    </dgm:pt>
    <dgm:pt modelId="{796017B4-C26C-41A3-8279-82435E4019A3}" type="parTrans" cxnId="{0C8ABBAB-905F-47C5-8C42-2128D966A5DE}">
      <dgm:prSet/>
      <dgm:spPr/>
      <dgm:t>
        <a:bodyPr/>
        <a:lstStyle/>
        <a:p>
          <a:endParaRPr lang="en-US"/>
        </a:p>
      </dgm:t>
    </dgm:pt>
    <dgm:pt modelId="{E8941263-73A6-428F-B3DA-A77E4A7FED0C}" type="sibTrans" cxnId="{0C8ABBAB-905F-47C5-8C42-2128D966A5DE}">
      <dgm:prSet/>
      <dgm:spPr/>
      <dgm:t>
        <a:bodyPr/>
        <a:lstStyle/>
        <a:p>
          <a:endParaRPr lang="en-US"/>
        </a:p>
      </dgm:t>
    </dgm:pt>
    <dgm:pt modelId="{A642E8D0-5803-4510-87A3-DFA68C0AD68E}" type="pres">
      <dgm:prSet presAssocID="{4F085733-FDFA-49D3-87AB-7049C45DD7D7}" presName="root" presStyleCnt="0">
        <dgm:presLayoutVars>
          <dgm:dir/>
          <dgm:resizeHandles val="exact"/>
        </dgm:presLayoutVars>
      </dgm:prSet>
      <dgm:spPr/>
    </dgm:pt>
    <dgm:pt modelId="{C203F2D2-DE63-4822-A79B-4C55FCDB850B}" type="pres">
      <dgm:prSet presAssocID="{2195583A-70D0-431F-A5B0-2592C81A95AE}" presName="compNode" presStyleCnt="0"/>
      <dgm:spPr/>
    </dgm:pt>
    <dgm:pt modelId="{687C74E2-82BA-41AE-A425-383FCB29DAE1}" type="pres">
      <dgm:prSet presAssocID="{2195583A-70D0-431F-A5B0-2592C81A95AE}" presName="bgRect" presStyleLbl="bgShp" presStyleIdx="0" presStyleCnt="6"/>
      <dgm:spPr/>
    </dgm:pt>
    <dgm:pt modelId="{259E329B-BA0E-49F8-82FF-D4B01A1B2E60}" type="pres">
      <dgm:prSet presAssocID="{2195583A-70D0-431F-A5B0-2592C81A95A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060C5F4-6E21-4245-B173-DC26AF7EF13D}" type="pres">
      <dgm:prSet presAssocID="{2195583A-70D0-431F-A5B0-2592C81A95AE}" presName="spaceRect" presStyleCnt="0"/>
      <dgm:spPr/>
    </dgm:pt>
    <dgm:pt modelId="{9D8E30BA-BEB1-46CB-BF69-99314819D9E1}" type="pres">
      <dgm:prSet presAssocID="{2195583A-70D0-431F-A5B0-2592C81A95AE}" presName="parTx" presStyleLbl="revTx" presStyleIdx="0" presStyleCnt="6">
        <dgm:presLayoutVars>
          <dgm:chMax val="0"/>
          <dgm:chPref val="0"/>
        </dgm:presLayoutVars>
      </dgm:prSet>
      <dgm:spPr/>
    </dgm:pt>
    <dgm:pt modelId="{406DF25E-34BB-4B6A-925D-2B61A821133B}" type="pres">
      <dgm:prSet presAssocID="{5EDBA078-F5F7-4763-BB17-C892A513E0D0}" presName="sibTrans" presStyleCnt="0"/>
      <dgm:spPr/>
    </dgm:pt>
    <dgm:pt modelId="{BDB397AF-0C09-4E40-8DD3-2A9F659F452F}" type="pres">
      <dgm:prSet presAssocID="{BC54586A-1A6E-432A-A202-13039027D64C}" presName="compNode" presStyleCnt="0"/>
      <dgm:spPr/>
    </dgm:pt>
    <dgm:pt modelId="{E189623E-3577-424B-9D40-8E28E4C71A07}" type="pres">
      <dgm:prSet presAssocID="{BC54586A-1A6E-432A-A202-13039027D64C}" presName="bgRect" presStyleLbl="bgShp" presStyleIdx="1" presStyleCnt="6"/>
      <dgm:spPr/>
    </dgm:pt>
    <dgm:pt modelId="{9E8C2601-9CFE-4E32-81BE-DB6594FCA0D9}" type="pres">
      <dgm:prSet presAssocID="{BC54586A-1A6E-432A-A202-13039027D64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0E743A5-9FF8-499C-A893-25708A32F4E4}" type="pres">
      <dgm:prSet presAssocID="{BC54586A-1A6E-432A-A202-13039027D64C}" presName="spaceRect" presStyleCnt="0"/>
      <dgm:spPr/>
    </dgm:pt>
    <dgm:pt modelId="{E47A535A-726D-499E-8764-7C475BF14EB0}" type="pres">
      <dgm:prSet presAssocID="{BC54586A-1A6E-432A-A202-13039027D64C}" presName="parTx" presStyleLbl="revTx" presStyleIdx="1" presStyleCnt="6">
        <dgm:presLayoutVars>
          <dgm:chMax val="0"/>
          <dgm:chPref val="0"/>
        </dgm:presLayoutVars>
      </dgm:prSet>
      <dgm:spPr/>
    </dgm:pt>
    <dgm:pt modelId="{6C187FAE-2CF7-4EDE-8BB5-3C82D9E3A1EE}" type="pres">
      <dgm:prSet presAssocID="{3D8A656D-B167-4A2D-9AE4-AD6C3750BAAB}" presName="sibTrans" presStyleCnt="0"/>
      <dgm:spPr/>
    </dgm:pt>
    <dgm:pt modelId="{1A011768-25F4-40C8-A5C3-894B50B7AB83}" type="pres">
      <dgm:prSet presAssocID="{952C8419-5EE1-429E-8646-72F04377C430}" presName="compNode" presStyleCnt="0"/>
      <dgm:spPr/>
    </dgm:pt>
    <dgm:pt modelId="{E549DFFD-DAC9-4B2F-AF74-0281D914FFE8}" type="pres">
      <dgm:prSet presAssocID="{952C8419-5EE1-429E-8646-72F04377C430}" presName="bgRect" presStyleLbl="bgShp" presStyleIdx="2" presStyleCnt="6"/>
      <dgm:spPr/>
    </dgm:pt>
    <dgm:pt modelId="{F046D4F5-7276-4A1A-9F8F-28BF27607B44}" type="pres">
      <dgm:prSet presAssocID="{952C8419-5EE1-429E-8646-72F04377C43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F7D95FA-F440-47AE-ACE1-588264EFA249}" type="pres">
      <dgm:prSet presAssocID="{952C8419-5EE1-429E-8646-72F04377C430}" presName="spaceRect" presStyleCnt="0"/>
      <dgm:spPr/>
    </dgm:pt>
    <dgm:pt modelId="{A3078A1C-3E6A-4260-8941-E252665D8108}" type="pres">
      <dgm:prSet presAssocID="{952C8419-5EE1-429E-8646-72F04377C430}" presName="parTx" presStyleLbl="revTx" presStyleIdx="2" presStyleCnt="6">
        <dgm:presLayoutVars>
          <dgm:chMax val="0"/>
          <dgm:chPref val="0"/>
        </dgm:presLayoutVars>
      </dgm:prSet>
      <dgm:spPr/>
    </dgm:pt>
    <dgm:pt modelId="{2C1DBDDE-8F3B-4140-B44A-2562563C682D}" type="pres">
      <dgm:prSet presAssocID="{077CD30F-70FE-4D98-BE45-B342BC4925D5}" presName="sibTrans" presStyleCnt="0"/>
      <dgm:spPr/>
    </dgm:pt>
    <dgm:pt modelId="{96A788F4-9D71-42DD-973A-41F0D8440884}" type="pres">
      <dgm:prSet presAssocID="{E660B183-20ED-4495-804A-ADB94F51337B}" presName="compNode" presStyleCnt="0"/>
      <dgm:spPr/>
    </dgm:pt>
    <dgm:pt modelId="{4FC0C8BF-D7CB-40E8-BD81-411F14F2A3CF}" type="pres">
      <dgm:prSet presAssocID="{E660B183-20ED-4495-804A-ADB94F51337B}" presName="bgRect" presStyleLbl="bgShp" presStyleIdx="3" presStyleCnt="6"/>
      <dgm:spPr/>
    </dgm:pt>
    <dgm:pt modelId="{FB5CEF46-13F1-4E15-9F93-073AA82E3F6F}" type="pres">
      <dgm:prSet presAssocID="{E660B183-20ED-4495-804A-ADB94F51337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1C7D89B-559D-4B9B-B88D-ADBD035D7E4D}" type="pres">
      <dgm:prSet presAssocID="{E660B183-20ED-4495-804A-ADB94F51337B}" presName="spaceRect" presStyleCnt="0"/>
      <dgm:spPr/>
    </dgm:pt>
    <dgm:pt modelId="{A26B29DD-0993-471F-BFE5-1DA41062A514}" type="pres">
      <dgm:prSet presAssocID="{E660B183-20ED-4495-804A-ADB94F51337B}" presName="parTx" presStyleLbl="revTx" presStyleIdx="3" presStyleCnt="6">
        <dgm:presLayoutVars>
          <dgm:chMax val="0"/>
          <dgm:chPref val="0"/>
        </dgm:presLayoutVars>
      </dgm:prSet>
      <dgm:spPr/>
    </dgm:pt>
    <dgm:pt modelId="{1AE80981-DAC0-4F6F-BDF9-AC0A43A964A6}" type="pres">
      <dgm:prSet presAssocID="{E44A323A-A968-4CDA-AB95-E60280854FA9}" presName="sibTrans" presStyleCnt="0"/>
      <dgm:spPr/>
    </dgm:pt>
    <dgm:pt modelId="{ED1BE2CD-D174-4177-A08D-1D34BB385FF8}" type="pres">
      <dgm:prSet presAssocID="{72F5F6AE-3AD6-411C-9311-909E268CA5EA}" presName="compNode" presStyleCnt="0"/>
      <dgm:spPr/>
    </dgm:pt>
    <dgm:pt modelId="{D5248A7B-92D7-4807-A239-06A9789B1E76}" type="pres">
      <dgm:prSet presAssocID="{72F5F6AE-3AD6-411C-9311-909E268CA5EA}" presName="bgRect" presStyleLbl="bgShp" presStyleIdx="4" presStyleCnt="6"/>
      <dgm:spPr/>
    </dgm:pt>
    <dgm:pt modelId="{51BB354F-8FD4-4430-A351-C8C31F16672C}" type="pres">
      <dgm:prSet presAssocID="{72F5F6AE-3AD6-411C-9311-909E268CA5E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BB93D1-A9F0-4B8C-9870-B9FFE51260CC}" type="pres">
      <dgm:prSet presAssocID="{72F5F6AE-3AD6-411C-9311-909E268CA5EA}" presName="spaceRect" presStyleCnt="0"/>
      <dgm:spPr/>
    </dgm:pt>
    <dgm:pt modelId="{27654E36-BCB3-42FD-AA45-DB0B0D2A9919}" type="pres">
      <dgm:prSet presAssocID="{72F5F6AE-3AD6-411C-9311-909E268CA5EA}" presName="parTx" presStyleLbl="revTx" presStyleIdx="4" presStyleCnt="6">
        <dgm:presLayoutVars>
          <dgm:chMax val="0"/>
          <dgm:chPref val="0"/>
        </dgm:presLayoutVars>
      </dgm:prSet>
      <dgm:spPr/>
    </dgm:pt>
    <dgm:pt modelId="{FC222F67-C9B8-408C-AA9B-9C8291991068}" type="pres">
      <dgm:prSet presAssocID="{B322FB05-8455-4281-A68A-A59AA2F76C7D}" presName="sibTrans" presStyleCnt="0"/>
      <dgm:spPr/>
    </dgm:pt>
    <dgm:pt modelId="{97E8399D-BE26-48E5-8618-54627BEFE7D9}" type="pres">
      <dgm:prSet presAssocID="{25ED9C8E-E08C-40B7-AFA2-72C4D8B7F353}" presName="compNode" presStyleCnt="0"/>
      <dgm:spPr/>
    </dgm:pt>
    <dgm:pt modelId="{A11E6164-0B8E-4720-8F03-C27AB104BA2C}" type="pres">
      <dgm:prSet presAssocID="{25ED9C8E-E08C-40B7-AFA2-72C4D8B7F353}" presName="bgRect" presStyleLbl="bgShp" presStyleIdx="5" presStyleCnt="6"/>
      <dgm:spPr/>
    </dgm:pt>
    <dgm:pt modelId="{672E5A54-567C-47BD-A378-EAF8DD6D9A61}" type="pres">
      <dgm:prSet presAssocID="{25ED9C8E-E08C-40B7-AFA2-72C4D8B7F35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s On with solid fill"/>
        </a:ext>
      </dgm:extLst>
    </dgm:pt>
    <dgm:pt modelId="{A8D2B7E7-0CEB-4AA5-8DDD-CB3DA0A6E18E}" type="pres">
      <dgm:prSet presAssocID="{25ED9C8E-E08C-40B7-AFA2-72C4D8B7F353}" presName="spaceRect" presStyleCnt="0"/>
      <dgm:spPr/>
    </dgm:pt>
    <dgm:pt modelId="{EE24F7B9-F0F4-48CE-A04B-BA98C4771F29}" type="pres">
      <dgm:prSet presAssocID="{25ED9C8E-E08C-40B7-AFA2-72C4D8B7F35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A38F73E-1A8B-4E72-88A5-E6A833DE965F}" srcId="{4F085733-FDFA-49D3-87AB-7049C45DD7D7}" destId="{72F5F6AE-3AD6-411C-9311-909E268CA5EA}" srcOrd="4" destOrd="0" parTransId="{52E436FD-2CCD-47C3-9985-2E1506A99594}" sibTransId="{B322FB05-8455-4281-A68A-A59AA2F76C7D}"/>
    <dgm:cxn modelId="{B6A89E5E-009E-48AA-8D40-C2E100F79074}" type="presOf" srcId="{E660B183-20ED-4495-804A-ADB94F51337B}" destId="{A26B29DD-0993-471F-BFE5-1DA41062A514}" srcOrd="0" destOrd="0" presId="urn:microsoft.com/office/officeart/2018/2/layout/IconVerticalSolidList"/>
    <dgm:cxn modelId="{1488A560-2F36-4E56-B465-D0291C84E085}" type="presOf" srcId="{4F085733-FDFA-49D3-87AB-7049C45DD7D7}" destId="{A642E8D0-5803-4510-87A3-DFA68C0AD68E}" srcOrd="0" destOrd="0" presId="urn:microsoft.com/office/officeart/2018/2/layout/IconVerticalSolidList"/>
    <dgm:cxn modelId="{40B7AA43-E340-499B-9442-E2F1850F7BFF}" srcId="{4F085733-FDFA-49D3-87AB-7049C45DD7D7}" destId="{E660B183-20ED-4495-804A-ADB94F51337B}" srcOrd="3" destOrd="0" parTransId="{DBD7E113-86A3-4C89-9C08-986C0AB426C2}" sibTransId="{E44A323A-A968-4CDA-AB95-E60280854FA9}"/>
    <dgm:cxn modelId="{0D290448-EF07-4F5D-A0A9-247261CDF154}" type="presOf" srcId="{25ED9C8E-E08C-40B7-AFA2-72C4D8B7F353}" destId="{EE24F7B9-F0F4-48CE-A04B-BA98C4771F29}" srcOrd="0" destOrd="0" presId="urn:microsoft.com/office/officeart/2018/2/layout/IconVerticalSolidList"/>
    <dgm:cxn modelId="{29585986-5F0B-4446-9465-B2D77767190C}" type="presOf" srcId="{2195583A-70D0-431F-A5B0-2592C81A95AE}" destId="{9D8E30BA-BEB1-46CB-BF69-99314819D9E1}" srcOrd="0" destOrd="0" presId="urn:microsoft.com/office/officeart/2018/2/layout/IconVerticalSolidList"/>
    <dgm:cxn modelId="{0C8ABBAB-905F-47C5-8C42-2128D966A5DE}" srcId="{4F085733-FDFA-49D3-87AB-7049C45DD7D7}" destId="{25ED9C8E-E08C-40B7-AFA2-72C4D8B7F353}" srcOrd="5" destOrd="0" parTransId="{796017B4-C26C-41A3-8279-82435E4019A3}" sibTransId="{E8941263-73A6-428F-B3DA-A77E4A7FED0C}"/>
    <dgm:cxn modelId="{CA6590B1-84A1-4FB8-93D2-46586EE8DA25}" srcId="{4F085733-FDFA-49D3-87AB-7049C45DD7D7}" destId="{2195583A-70D0-431F-A5B0-2592C81A95AE}" srcOrd="0" destOrd="0" parTransId="{71996C18-D977-4CF7-86B3-6008E59C85DE}" sibTransId="{5EDBA078-F5F7-4763-BB17-C892A513E0D0}"/>
    <dgm:cxn modelId="{654328C1-4018-4B05-859C-E550F3A1EB64}" type="presOf" srcId="{72F5F6AE-3AD6-411C-9311-909E268CA5EA}" destId="{27654E36-BCB3-42FD-AA45-DB0B0D2A9919}" srcOrd="0" destOrd="0" presId="urn:microsoft.com/office/officeart/2018/2/layout/IconVerticalSolidList"/>
    <dgm:cxn modelId="{675EB0C9-03FD-4190-A89F-63A9CEB7F3F3}" type="presOf" srcId="{BC54586A-1A6E-432A-A202-13039027D64C}" destId="{E47A535A-726D-499E-8764-7C475BF14EB0}" srcOrd="0" destOrd="0" presId="urn:microsoft.com/office/officeart/2018/2/layout/IconVerticalSolidList"/>
    <dgm:cxn modelId="{14066CDF-166F-481E-A47F-A8323FDFD373}" srcId="{4F085733-FDFA-49D3-87AB-7049C45DD7D7}" destId="{BC54586A-1A6E-432A-A202-13039027D64C}" srcOrd="1" destOrd="0" parTransId="{C8E89C82-2239-4046-BDAB-08979C35FCB7}" sibTransId="{3D8A656D-B167-4A2D-9AE4-AD6C3750BAAB}"/>
    <dgm:cxn modelId="{339319E0-BFCE-45E9-8F1E-BAB10573AD63}" type="presOf" srcId="{952C8419-5EE1-429E-8646-72F04377C430}" destId="{A3078A1C-3E6A-4260-8941-E252665D8108}" srcOrd="0" destOrd="0" presId="urn:microsoft.com/office/officeart/2018/2/layout/IconVerticalSolidList"/>
    <dgm:cxn modelId="{06DC26E7-EC09-4707-B3CB-4F689D6171FA}" srcId="{4F085733-FDFA-49D3-87AB-7049C45DD7D7}" destId="{952C8419-5EE1-429E-8646-72F04377C430}" srcOrd="2" destOrd="0" parTransId="{B0E2EB79-23AE-4F9A-BACF-934D79E5B008}" sibTransId="{077CD30F-70FE-4D98-BE45-B342BC4925D5}"/>
    <dgm:cxn modelId="{1D42C59D-492B-4FA2-AE63-DA2CF38725EF}" type="presParOf" srcId="{A642E8D0-5803-4510-87A3-DFA68C0AD68E}" destId="{C203F2D2-DE63-4822-A79B-4C55FCDB850B}" srcOrd="0" destOrd="0" presId="urn:microsoft.com/office/officeart/2018/2/layout/IconVerticalSolidList"/>
    <dgm:cxn modelId="{D85751F4-EB53-453A-B462-65D2D3C0EBCF}" type="presParOf" srcId="{C203F2D2-DE63-4822-A79B-4C55FCDB850B}" destId="{687C74E2-82BA-41AE-A425-383FCB29DAE1}" srcOrd="0" destOrd="0" presId="urn:microsoft.com/office/officeart/2018/2/layout/IconVerticalSolidList"/>
    <dgm:cxn modelId="{75DA6EA1-14E0-4F48-887F-3C102D19A799}" type="presParOf" srcId="{C203F2D2-DE63-4822-A79B-4C55FCDB850B}" destId="{259E329B-BA0E-49F8-82FF-D4B01A1B2E60}" srcOrd="1" destOrd="0" presId="urn:microsoft.com/office/officeart/2018/2/layout/IconVerticalSolidList"/>
    <dgm:cxn modelId="{AE35B760-15F5-4A1C-9928-F31C1672867D}" type="presParOf" srcId="{C203F2D2-DE63-4822-A79B-4C55FCDB850B}" destId="{6060C5F4-6E21-4245-B173-DC26AF7EF13D}" srcOrd="2" destOrd="0" presId="urn:microsoft.com/office/officeart/2018/2/layout/IconVerticalSolidList"/>
    <dgm:cxn modelId="{89DC90DF-2BCB-478D-8A3C-AEEA1C25D1A7}" type="presParOf" srcId="{C203F2D2-DE63-4822-A79B-4C55FCDB850B}" destId="{9D8E30BA-BEB1-46CB-BF69-99314819D9E1}" srcOrd="3" destOrd="0" presId="urn:microsoft.com/office/officeart/2018/2/layout/IconVerticalSolidList"/>
    <dgm:cxn modelId="{83AE24AC-92D5-429D-A2FD-35ADE4120E2F}" type="presParOf" srcId="{A642E8D0-5803-4510-87A3-DFA68C0AD68E}" destId="{406DF25E-34BB-4B6A-925D-2B61A821133B}" srcOrd="1" destOrd="0" presId="urn:microsoft.com/office/officeart/2018/2/layout/IconVerticalSolidList"/>
    <dgm:cxn modelId="{685A2319-496E-4E47-8AA5-66B04033022D}" type="presParOf" srcId="{A642E8D0-5803-4510-87A3-DFA68C0AD68E}" destId="{BDB397AF-0C09-4E40-8DD3-2A9F659F452F}" srcOrd="2" destOrd="0" presId="urn:microsoft.com/office/officeart/2018/2/layout/IconVerticalSolidList"/>
    <dgm:cxn modelId="{88B59383-1DFA-4061-ADA7-861F39CC0157}" type="presParOf" srcId="{BDB397AF-0C09-4E40-8DD3-2A9F659F452F}" destId="{E189623E-3577-424B-9D40-8E28E4C71A07}" srcOrd="0" destOrd="0" presId="urn:microsoft.com/office/officeart/2018/2/layout/IconVerticalSolidList"/>
    <dgm:cxn modelId="{9CCFE8D2-18A7-4EDB-83B7-F64FD903132F}" type="presParOf" srcId="{BDB397AF-0C09-4E40-8DD3-2A9F659F452F}" destId="{9E8C2601-9CFE-4E32-81BE-DB6594FCA0D9}" srcOrd="1" destOrd="0" presId="urn:microsoft.com/office/officeart/2018/2/layout/IconVerticalSolidList"/>
    <dgm:cxn modelId="{66061602-7974-482C-930D-876D0834133F}" type="presParOf" srcId="{BDB397AF-0C09-4E40-8DD3-2A9F659F452F}" destId="{30E743A5-9FF8-499C-A893-25708A32F4E4}" srcOrd="2" destOrd="0" presId="urn:microsoft.com/office/officeart/2018/2/layout/IconVerticalSolidList"/>
    <dgm:cxn modelId="{A769299A-D4DD-4459-AB24-8E035F734C87}" type="presParOf" srcId="{BDB397AF-0C09-4E40-8DD3-2A9F659F452F}" destId="{E47A535A-726D-499E-8764-7C475BF14EB0}" srcOrd="3" destOrd="0" presId="urn:microsoft.com/office/officeart/2018/2/layout/IconVerticalSolidList"/>
    <dgm:cxn modelId="{D9C76278-4E15-4AE2-9AC6-D0C0ECC8EAD6}" type="presParOf" srcId="{A642E8D0-5803-4510-87A3-DFA68C0AD68E}" destId="{6C187FAE-2CF7-4EDE-8BB5-3C82D9E3A1EE}" srcOrd="3" destOrd="0" presId="urn:microsoft.com/office/officeart/2018/2/layout/IconVerticalSolidList"/>
    <dgm:cxn modelId="{C9A162A0-AC5B-4733-A33D-460F28578C9F}" type="presParOf" srcId="{A642E8D0-5803-4510-87A3-DFA68C0AD68E}" destId="{1A011768-25F4-40C8-A5C3-894B50B7AB83}" srcOrd="4" destOrd="0" presId="urn:microsoft.com/office/officeart/2018/2/layout/IconVerticalSolidList"/>
    <dgm:cxn modelId="{2C490C8F-2850-45B5-B79C-11BFC63A2732}" type="presParOf" srcId="{1A011768-25F4-40C8-A5C3-894B50B7AB83}" destId="{E549DFFD-DAC9-4B2F-AF74-0281D914FFE8}" srcOrd="0" destOrd="0" presId="urn:microsoft.com/office/officeart/2018/2/layout/IconVerticalSolidList"/>
    <dgm:cxn modelId="{9D31122D-5758-4A06-AB67-5458B13DC1A9}" type="presParOf" srcId="{1A011768-25F4-40C8-A5C3-894B50B7AB83}" destId="{F046D4F5-7276-4A1A-9F8F-28BF27607B44}" srcOrd="1" destOrd="0" presId="urn:microsoft.com/office/officeart/2018/2/layout/IconVerticalSolidList"/>
    <dgm:cxn modelId="{909D150E-10C9-4977-AE50-514F71B0E77C}" type="presParOf" srcId="{1A011768-25F4-40C8-A5C3-894B50B7AB83}" destId="{4F7D95FA-F440-47AE-ACE1-588264EFA249}" srcOrd="2" destOrd="0" presId="urn:microsoft.com/office/officeart/2018/2/layout/IconVerticalSolidList"/>
    <dgm:cxn modelId="{3B955FE2-3903-47B9-AB4B-5D3CD29869EF}" type="presParOf" srcId="{1A011768-25F4-40C8-A5C3-894B50B7AB83}" destId="{A3078A1C-3E6A-4260-8941-E252665D8108}" srcOrd="3" destOrd="0" presId="urn:microsoft.com/office/officeart/2018/2/layout/IconVerticalSolidList"/>
    <dgm:cxn modelId="{9B073E31-36B6-472A-A29B-E51039ECB6B1}" type="presParOf" srcId="{A642E8D0-5803-4510-87A3-DFA68C0AD68E}" destId="{2C1DBDDE-8F3B-4140-B44A-2562563C682D}" srcOrd="5" destOrd="0" presId="urn:microsoft.com/office/officeart/2018/2/layout/IconVerticalSolidList"/>
    <dgm:cxn modelId="{2BF098B2-97BF-47CA-998F-BDA360B0E900}" type="presParOf" srcId="{A642E8D0-5803-4510-87A3-DFA68C0AD68E}" destId="{96A788F4-9D71-42DD-973A-41F0D8440884}" srcOrd="6" destOrd="0" presId="urn:microsoft.com/office/officeart/2018/2/layout/IconVerticalSolidList"/>
    <dgm:cxn modelId="{7E436267-EB5A-4BA8-B828-2DAD975EEC3F}" type="presParOf" srcId="{96A788F4-9D71-42DD-973A-41F0D8440884}" destId="{4FC0C8BF-D7CB-40E8-BD81-411F14F2A3CF}" srcOrd="0" destOrd="0" presId="urn:microsoft.com/office/officeart/2018/2/layout/IconVerticalSolidList"/>
    <dgm:cxn modelId="{5CE8C895-C685-4499-93AE-7FA945907130}" type="presParOf" srcId="{96A788F4-9D71-42DD-973A-41F0D8440884}" destId="{FB5CEF46-13F1-4E15-9F93-073AA82E3F6F}" srcOrd="1" destOrd="0" presId="urn:microsoft.com/office/officeart/2018/2/layout/IconVerticalSolidList"/>
    <dgm:cxn modelId="{EF98F461-CBE7-41AE-A001-133FC4FB1D2A}" type="presParOf" srcId="{96A788F4-9D71-42DD-973A-41F0D8440884}" destId="{31C7D89B-559D-4B9B-B88D-ADBD035D7E4D}" srcOrd="2" destOrd="0" presId="urn:microsoft.com/office/officeart/2018/2/layout/IconVerticalSolidList"/>
    <dgm:cxn modelId="{A995C370-75C8-433A-84AB-90157E588AAF}" type="presParOf" srcId="{96A788F4-9D71-42DD-973A-41F0D8440884}" destId="{A26B29DD-0993-471F-BFE5-1DA41062A514}" srcOrd="3" destOrd="0" presId="urn:microsoft.com/office/officeart/2018/2/layout/IconVerticalSolidList"/>
    <dgm:cxn modelId="{B64899B6-A7D0-4DB0-9BF1-459005E8D68C}" type="presParOf" srcId="{A642E8D0-5803-4510-87A3-DFA68C0AD68E}" destId="{1AE80981-DAC0-4F6F-BDF9-AC0A43A964A6}" srcOrd="7" destOrd="0" presId="urn:microsoft.com/office/officeart/2018/2/layout/IconVerticalSolidList"/>
    <dgm:cxn modelId="{132F0039-3AAB-45E2-A29C-07A57825B9E8}" type="presParOf" srcId="{A642E8D0-5803-4510-87A3-DFA68C0AD68E}" destId="{ED1BE2CD-D174-4177-A08D-1D34BB385FF8}" srcOrd="8" destOrd="0" presId="urn:microsoft.com/office/officeart/2018/2/layout/IconVerticalSolidList"/>
    <dgm:cxn modelId="{1DBA588F-9BD0-4CBB-B3E5-D732FFC6C021}" type="presParOf" srcId="{ED1BE2CD-D174-4177-A08D-1D34BB385FF8}" destId="{D5248A7B-92D7-4807-A239-06A9789B1E76}" srcOrd="0" destOrd="0" presId="urn:microsoft.com/office/officeart/2018/2/layout/IconVerticalSolidList"/>
    <dgm:cxn modelId="{A9E4E18E-175A-414A-8802-92471D41D57C}" type="presParOf" srcId="{ED1BE2CD-D174-4177-A08D-1D34BB385FF8}" destId="{51BB354F-8FD4-4430-A351-C8C31F16672C}" srcOrd="1" destOrd="0" presId="urn:microsoft.com/office/officeart/2018/2/layout/IconVerticalSolidList"/>
    <dgm:cxn modelId="{986B4DEB-2C25-4AFD-9968-7A7130FBCA5E}" type="presParOf" srcId="{ED1BE2CD-D174-4177-A08D-1D34BB385FF8}" destId="{2BBB93D1-A9F0-4B8C-9870-B9FFE51260CC}" srcOrd="2" destOrd="0" presId="urn:microsoft.com/office/officeart/2018/2/layout/IconVerticalSolidList"/>
    <dgm:cxn modelId="{A32FC10C-C3B9-4CA0-945D-3F00C5122044}" type="presParOf" srcId="{ED1BE2CD-D174-4177-A08D-1D34BB385FF8}" destId="{27654E36-BCB3-42FD-AA45-DB0B0D2A9919}" srcOrd="3" destOrd="0" presId="urn:microsoft.com/office/officeart/2018/2/layout/IconVerticalSolidList"/>
    <dgm:cxn modelId="{042B3435-CB9B-428D-86CF-C6CA4BBE1502}" type="presParOf" srcId="{A642E8D0-5803-4510-87A3-DFA68C0AD68E}" destId="{FC222F67-C9B8-408C-AA9B-9C8291991068}" srcOrd="9" destOrd="0" presId="urn:microsoft.com/office/officeart/2018/2/layout/IconVerticalSolidList"/>
    <dgm:cxn modelId="{D2A49FE6-2474-4384-80DA-5E306929226F}" type="presParOf" srcId="{A642E8D0-5803-4510-87A3-DFA68C0AD68E}" destId="{97E8399D-BE26-48E5-8618-54627BEFE7D9}" srcOrd="10" destOrd="0" presId="urn:microsoft.com/office/officeart/2018/2/layout/IconVerticalSolidList"/>
    <dgm:cxn modelId="{841A8894-58D3-475D-8DE3-0DF15B5E2EDB}" type="presParOf" srcId="{97E8399D-BE26-48E5-8618-54627BEFE7D9}" destId="{A11E6164-0B8E-4720-8F03-C27AB104BA2C}" srcOrd="0" destOrd="0" presId="urn:microsoft.com/office/officeart/2018/2/layout/IconVerticalSolidList"/>
    <dgm:cxn modelId="{3A4A258F-E1F7-4BE2-A048-C4C218429D66}" type="presParOf" srcId="{97E8399D-BE26-48E5-8618-54627BEFE7D9}" destId="{672E5A54-567C-47BD-A378-EAF8DD6D9A61}" srcOrd="1" destOrd="0" presId="urn:microsoft.com/office/officeart/2018/2/layout/IconVerticalSolidList"/>
    <dgm:cxn modelId="{507EC893-7CAB-4D80-A4EC-2BFB0F676581}" type="presParOf" srcId="{97E8399D-BE26-48E5-8618-54627BEFE7D9}" destId="{A8D2B7E7-0CEB-4AA5-8DDD-CB3DA0A6E18E}" srcOrd="2" destOrd="0" presId="urn:microsoft.com/office/officeart/2018/2/layout/IconVerticalSolidList"/>
    <dgm:cxn modelId="{E658FFCC-231B-4591-B9E2-728A7BF22454}" type="presParOf" srcId="{97E8399D-BE26-48E5-8618-54627BEFE7D9}" destId="{EE24F7B9-F0F4-48CE-A04B-BA98C4771F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9597E-7ADF-429D-B6AA-4DB7681CCDA4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C921FC-944D-406C-A031-DECF7C367DAB}">
      <dgm:prSet/>
      <dgm:spPr/>
      <dgm:t>
        <a:bodyPr/>
        <a:lstStyle/>
        <a:p>
          <a:r>
            <a:rPr lang="en-US"/>
            <a:t>Week 1: Remember, Understand, Apply</a:t>
          </a:r>
        </a:p>
      </dgm:t>
    </dgm:pt>
    <dgm:pt modelId="{DC849409-575B-4556-A1E7-B5C50CE5FD38}" type="parTrans" cxnId="{75CC9EAC-FB04-42EA-8B76-06892DAE2FC6}">
      <dgm:prSet/>
      <dgm:spPr/>
      <dgm:t>
        <a:bodyPr/>
        <a:lstStyle/>
        <a:p>
          <a:pPr algn="ctr"/>
          <a:endParaRPr lang="en-US"/>
        </a:p>
      </dgm:t>
    </dgm:pt>
    <dgm:pt modelId="{94678478-8B02-4C31-A3D2-0D98F3EEBE05}" type="sibTrans" cxnId="{75CC9EAC-FB04-42EA-8B76-06892DAE2FC6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3546BAE3-3FA6-4308-BF90-345C6F827126}">
      <dgm:prSet/>
      <dgm:spPr/>
      <dgm:t>
        <a:bodyPr/>
        <a:lstStyle/>
        <a:p>
          <a:r>
            <a:rPr lang="en-US"/>
            <a:t>Week 2: Remember, Understand, Apply, Analyze</a:t>
          </a:r>
        </a:p>
      </dgm:t>
    </dgm:pt>
    <dgm:pt modelId="{06C7777C-E39F-44E4-AFD0-D78852D4C3F9}" type="parTrans" cxnId="{B183A680-5B45-4CA4-8E96-F899BCE78E65}">
      <dgm:prSet/>
      <dgm:spPr/>
      <dgm:t>
        <a:bodyPr/>
        <a:lstStyle/>
        <a:p>
          <a:pPr algn="ctr"/>
          <a:endParaRPr lang="en-US"/>
        </a:p>
      </dgm:t>
    </dgm:pt>
    <dgm:pt modelId="{2FD5F6B9-D6A0-4DF6-A761-2B096F3FA9EF}" type="sibTrans" cxnId="{B183A680-5B45-4CA4-8E96-F899BCE78E65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59D788DD-1E93-42FC-A2E6-D422C9BD94F8}">
      <dgm:prSet/>
      <dgm:spPr/>
      <dgm:t>
        <a:bodyPr/>
        <a:lstStyle/>
        <a:p>
          <a:r>
            <a:rPr lang="en-US"/>
            <a:t>Week 3: Remember, Understand, Analyze, Evaluate, Create</a:t>
          </a:r>
        </a:p>
      </dgm:t>
    </dgm:pt>
    <dgm:pt modelId="{4C87B5B9-2DEB-4B86-944F-4E49C658BFDE}" type="parTrans" cxnId="{1E7E2801-AC66-4545-A06A-CC0FE832A098}">
      <dgm:prSet/>
      <dgm:spPr/>
      <dgm:t>
        <a:bodyPr/>
        <a:lstStyle/>
        <a:p>
          <a:pPr algn="ctr"/>
          <a:endParaRPr lang="en-US"/>
        </a:p>
      </dgm:t>
    </dgm:pt>
    <dgm:pt modelId="{41775848-33C1-4535-AD53-244789795D61}" type="sibTrans" cxnId="{1E7E2801-AC66-4545-A06A-CC0FE832A098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6931F20B-13F3-4A25-84CF-853AD50CA3B3}" type="pres">
      <dgm:prSet presAssocID="{8C69597E-7ADF-429D-B6AA-4DB7681CCDA4}" presName="Name0" presStyleCnt="0">
        <dgm:presLayoutVars>
          <dgm:animLvl val="lvl"/>
          <dgm:resizeHandles val="exact"/>
        </dgm:presLayoutVars>
      </dgm:prSet>
      <dgm:spPr/>
    </dgm:pt>
    <dgm:pt modelId="{48743110-05E2-432A-84F3-5D51B4E2D0C9}" type="pres">
      <dgm:prSet presAssocID="{E7C921FC-944D-406C-A031-DECF7C367DAB}" presName="compositeNode" presStyleCnt="0">
        <dgm:presLayoutVars>
          <dgm:bulletEnabled val="1"/>
        </dgm:presLayoutVars>
      </dgm:prSet>
      <dgm:spPr/>
    </dgm:pt>
    <dgm:pt modelId="{0045D642-7C6C-486C-B8C3-B30E6E7B6616}" type="pres">
      <dgm:prSet presAssocID="{E7C921FC-944D-406C-A031-DECF7C367DAB}" presName="bgRect" presStyleLbl="bgAccFollowNode1" presStyleIdx="0" presStyleCnt="3"/>
      <dgm:spPr/>
    </dgm:pt>
    <dgm:pt modelId="{1BE8ABC4-EF3D-4945-9900-2FDEDB14F116}" type="pres">
      <dgm:prSet presAssocID="{94678478-8B02-4C31-A3D2-0D98F3EEBE0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AE80748-005C-44BB-B211-AE6DC7FF3E65}" type="pres">
      <dgm:prSet presAssocID="{E7C921FC-944D-406C-A031-DECF7C367DAB}" presName="bottomLine" presStyleLbl="alignNode1" presStyleIdx="1" presStyleCnt="6">
        <dgm:presLayoutVars/>
      </dgm:prSet>
      <dgm:spPr/>
    </dgm:pt>
    <dgm:pt modelId="{1E7A840A-FC2E-4353-BEBE-7AC716579842}" type="pres">
      <dgm:prSet presAssocID="{E7C921FC-944D-406C-A031-DECF7C367DAB}" presName="nodeText" presStyleLbl="bgAccFollowNode1" presStyleIdx="0" presStyleCnt="3">
        <dgm:presLayoutVars>
          <dgm:bulletEnabled val="1"/>
        </dgm:presLayoutVars>
      </dgm:prSet>
      <dgm:spPr/>
    </dgm:pt>
    <dgm:pt modelId="{71A20D76-0638-4212-A545-B2D696689044}" type="pres">
      <dgm:prSet presAssocID="{94678478-8B02-4C31-A3D2-0D98F3EEBE05}" presName="sibTrans" presStyleCnt="0"/>
      <dgm:spPr/>
    </dgm:pt>
    <dgm:pt modelId="{C498C6F3-71D1-4A9B-9832-C1D0D0978089}" type="pres">
      <dgm:prSet presAssocID="{3546BAE3-3FA6-4308-BF90-345C6F827126}" presName="compositeNode" presStyleCnt="0">
        <dgm:presLayoutVars>
          <dgm:bulletEnabled val="1"/>
        </dgm:presLayoutVars>
      </dgm:prSet>
      <dgm:spPr/>
    </dgm:pt>
    <dgm:pt modelId="{C37F937B-82FD-436E-BA77-AFDA51FF9040}" type="pres">
      <dgm:prSet presAssocID="{3546BAE3-3FA6-4308-BF90-345C6F827126}" presName="bgRect" presStyleLbl="bgAccFollowNode1" presStyleIdx="1" presStyleCnt="3"/>
      <dgm:spPr/>
    </dgm:pt>
    <dgm:pt modelId="{BCDED1E1-0DBD-415D-AA7E-181D548757DE}" type="pres">
      <dgm:prSet presAssocID="{2FD5F6B9-D6A0-4DF6-A761-2B096F3FA9EF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F9BECE69-B347-44CF-8BDC-A6FBDB40FC6A}" type="pres">
      <dgm:prSet presAssocID="{3546BAE3-3FA6-4308-BF90-345C6F827126}" presName="bottomLine" presStyleLbl="alignNode1" presStyleIdx="3" presStyleCnt="6">
        <dgm:presLayoutVars/>
      </dgm:prSet>
      <dgm:spPr/>
    </dgm:pt>
    <dgm:pt modelId="{B7A6053E-3CA8-4233-BEA2-C297F0624E69}" type="pres">
      <dgm:prSet presAssocID="{3546BAE3-3FA6-4308-BF90-345C6F827126}" presName="nodeText" presStyleLbl="bgAccFollowNode1" presStyleIdx="1" presStyleCnt="3">
        <dgm:presLayoutVars>
          <dgm:bulletEnabled val="1"/>
        </dgm:presLayoutVars>
      </dgm:prSet>
      <dgm:spPr/>
    </dgm:pt>
    <dgm:pt modelId="{6F28F1B8-C863-4297-A7D6-CD5431E598B7}" type="pres">
      <dgm:prSet presAssocID="{2FD5F6B9-D6A0-4DF6-A761-2B096F3FA9EF}" presName="sibTrans" presStyleCnt="0"/>
      <dgm:spPr/>
    </dgm:pt>
    <dgm:pt modelId="{08FFC390-DFA4-4A76-84F0-1B17CBDD6239}" type="pres">
      <dgm:prSet presAssocID="{59D788DD-1E93-42FC-A2E6-D422C9BD94F8}" presName="compositeNode" presStyleCnt="0">
        <dgm:presLayoutVars>
          <dgm:bulletEnabled val="1"/>
        </dgm:presLayoutVars>
      </dgm:prSet>
      <dgm:spPr/>
    </dgm:pt>
    <dgm:pt modelId="{054DE9B3-7D75-4A18-8BBE-C2614672D551}" type="pres">
      <dgm:prSet presAssocID="{59D788DD-1E93-42FC-A2E6-D422C9BD94F8}" presName="bgRect" presStyleLbl="bgAccFollowNode1" presStyleIdx="2" presStyleCnt="3"/>
      <dgm:spPr/>
    </dgm:pt>
    <dgm:pt modelId="{D53D8A4B-0BE0-4336-B6DB-8844B726C6FF}" type="pres">
      <dgm:prSet presAssocID="{41775848-33C1-4535-AD53-244789795D6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6BDA504-44B3-4AD2-A9DB-7911CE8A0A6E}" type="pres">
      <dgm:prSet presAssocID="{59D788DD-1E93-42FC-A2E6-D422C9BD94F8}" presName="bottomLine" presStyleLbl="alignNode1" presStyleIdx="5" presStyleCnt="6">
        <dgm:presLayoutVars/>
      </dgm:prSet>
      <dgm:spPr/>
    </dgm:pt>
    <dgm:pt modelId="{BDB856D3-A369-43A3-89CF-D7D2B8438CFE}" type="pres">
      <dgm:prSet presAssocID="{59D788DD-1E93-42FC-A2E6-D422C9BD94F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E7E2801-AC66-4545-A06A-CC0FE832A098}" srcId="{8C69597E-7ADF-429D-B6AA-4DB7681CCDA4}" destId="{59D788DD-1E93-42FC-A2E6-D422C9BD94F8}" srcOrd="2" destOrd="0" parTransId="{4C87B5B9-2DEB-4B86-944F-4E49C658BFDE}" sibTransId="{41775848-33C1-4535-AD53-244789795D61}"/>
    <dgm:cxn modelId="{087B531B-EF7C-43BE-BF81-B54A0F34EA70}" type="presOf" srcId="{8C69597E-7ADF-429D-B6AA-4DB7681CCDA4}" destId="{6931F20B-13F3-4A25-84CF-853AD50CA3B3}" srcOrd="0" destOrd="0" presId="urn:microsoft.com/office/officeart/2016/7/layout/BasicLinearProcessNumbered"/>
    <dgm:cxn modelId="{B65F6124-49DC-4D5B-9B90-39DE5FA91E3A}" type="presOf" srcId="{59D788DD-1E93-42FC-A2E6-D422C9BD94F8}" destId="{054DE9B3-7D75-4A18-8BBE-C2614672D551}" srcOrd="0" destOrd="0" presId="urn:microsoft.com/office/officeart/2016/7/layout/BasicLinearProcessNumbered"/>
    <dgm:cxn modelId="{6E2F2772-4139-47FA-A373-C7E24B4097EA}" type="presOf" srcId="{E7C921FC-944D-406C-A031-DECF7C367DAB}" destId="{0045D642-7C6C-486C-B8C3-B30E6E7B6616}" srcOrd="0" destOrd="0" presId="urn:microsoft.com/office/officeart/2016/7/layout/BasicLinearProcessNumbered"/>
    <dgm:cxn modelId="{DB6D6A55-0A53-4DB4-BE81-2E8139546CA5}" type="presOf" srcId="{3546BAE3-3FA6-4308-BF90-345C6F827126}" destId="{B7A6053E-3CA8-4233-BEA2-C297F0624E69}" srcOrd="1" destOrd="0" presId="urn:microsoft.com/office/officeart/2016/7/layout/BasicLinearProcessNumbered"/>
    <dgm:cxn modelId="{B183A680-5B45-4CA4-8E96-F899BCE78E65}" srcId="{8C69597E-7ADF-429D-B6AA-4DB7681CCDA4}" destId="{3546BAE3-3FA6-4308-BF90-345C6F827126}" srcOrd="1" destOrd="0" parTransId="{06C7777C-E39F-44E4-AFD0-D78852D4C3F9}" sibTransId="{2FD5F6B9-D6A0-4DF6-A761-2B096F3FA9EF}"/>
    <dgm:cxn modelId="{21609481-F81C-4FE8-84B2-3EC6390831FE}" type="presOf" srcId="{94678478-8B02-4C31-A3D2-0D98F3EEBE05}" destId="{1BE8ABC4-EF3D-4945-9900-2FDEDB14F116}" srcOrd="0" destOrd="0" presId="urn:microsoft.com/office/officeart/2016/7/layout/BasicLinearProcessNumbered"/>
    <dgm:cxn modelId="{0629009B-CCAE-4421-9C4F-1F7C769600D0}" type="presOf" srcId="{E7C921FC-944D-406C-A031-DECF7C367DAB}" destId="{1E7A840A-FC2E-4353-BEBE-7AC716579842}" srcOrd="1" destOrd="0" presId="urn:microsoft.com/office/officeart/2016/7/layout/BasicLinearProcessNumbered"/>
    <dgm:cxn modelId="{68A637A9-1025-4393-9829-E42CB94828DA}" type="presOf" srcId="{41775848-33C1-4535-AD53-244789795D61}" destId="{D53D8A4B-0BE0-4336-B6DB-8844B726C6FF}" srcOrd="0" destOrd="0" presId="urn:microsoft.com/office/officeart/2016/7/layout/BasicLinearProcessNumbered"/>
    <dgm:cxn modelId="{75CC9EAC-FB04-42EA-8B76-06892DAE2FC6}" srcId="{8C69597E-7ADF-429D-B6AA-4DB7681CCDA4}" destId="{E7C921FC-944D-406C-A031-DECF7C367DAB}" srcOrd="0" destOrd="0" parTransId="{DC849409-575B-4556-A1E7-B5C50CE5FD38}" sibTransId="{94678478-8B02-4C31-A3D2-0D98F3EEBE05}"/>
    <dgm:cxn modelId="{2D47FBB2-FFC3-46D2-81DA-FBF02AAF8108}" type="presOf" srcId="{59D788DD-1E93-42FC-A2E6-D422C9BD94F8}" destId="{BDB856D3-A369-43A3-89CF-D7D2B8438CFE}" srcOrd="1" destOrd="0" presId="urn:microsoft.com/office/officeart/2016/7/layout/BasicLinearProcessNumbered"/>
    <dgm:cxn modelId="{94D633B6-DFA3-4D8F-BDBD-FCEDD31C7A0D}" type="presOf" srcId="{3546BAE3-3FA6-4308-BF90-345C6F827126}" destId="{C37F937B-82FD-436E-BA77-AFDA51FF9040}" srcOrd="0" destOrd="0" presId="urn:microsoft.com/office/officeart/2016/7/layout/BasicLinearProcessNumbered"/>
    <dgm:cxn modelId="{FA6836F7-E84F-480A-BF60-EA004F4CC8C6}" type="presOf" srcId="{2FD5F6B9-D6A0-4DF6-A761-2B096F3FA9EF}" destId="{BCDED1E1-0DBD-415D-AA7E-181D548757DE}" srcOrd="0" destOrd="0" presId="urn:microsoft.com/office/officeart/2016/7/layout/BasicLinearProcessNumbered"/>
    <dgm:cxn modelId="{048469F0-99AB-4D06-B0D9-23547DC51B52}" type="presParOf" srcId="{6931F20B-13F3-4A25-84CF-853AD50CA3B3}" destId="{48743110-05E2-432A-84F3-5D51B4E2D0C9}" srcOrd="0" destOrd="0" presId="urn:microsoft.com/office/officeart/2016/7/layout/BasicLinearProcessNumbered"/>
    <dgm:cxn modelId="{05E3614A-618C-4C6A-9105-5FB4AF4AD995}" type="presParOf" srcId="{48743110-05E2-432A-84F3-5D51B4E2D0C9}" destId="{0045D642-7C6C-486C-B8C3-B30E6E7B6616}" srcOrd="0" destOrd="0" presId="urn:microsoft.com/office/officeart/2016/7/layout/BasicLinearProcessNumbered"/>
    <dgm:cxn modelId="{BBB48941-CE62-4CB6-B9F1-179B8EF3E22F}" type="presParOf" srcId="{48743110-05E2-432A-84F3-5D51B4E2D0C9}" destId="{1BE8ABC4-EF3D-4945-9900-2FDEDB14F116}" srcOrd="1" destOrd="0" presId="urn:microsoft.com/office/officeart/2016/7/layout/BasicLinearProcessNumbered"/>
    <dgm:cxn modelId="{2FB2A83B-DEBB-43EF-BD12-30F9BAFB0AF8}" type="presParOf" srcId="{48743110-05E2-432A-84F3-5D51B4E2D0C9}" destId="{6AE80748-005C-44BB-B211-AE6DC7FF3E65}" srcOrd="2" destOrd="0" presId="urn:microsoft.com/office/officeart/2016/7/layout/BasicLinearProcessNumbered"/>
    <dgm:cxn modelId="{7CF5FB25-A722-4BBB-A6B7-80F270C1879A}" type="presParOf" srcId="{48743110-05E2-432A-84F3-5D51B4E2D0C9}" destId="{1E7A840A-FC2E-4353-BEBE-7AC716579842}" srcOrd="3" destOrd="0" presId="urn:microsoft.com/office/officeart/2016/7/layout/BasicLinearProcessNumbered"/>
    <dgm:cxn modelId="{1357313E-D1E7-4678-9C3C-2FC827B86BD8}" type="presParOf" srcId="{6931F20B-13F3-4A25-84CF-853AD50CA3B3}" destId="{71A20D76-0638-4212-A545-B2D696689044}" srcOrd="1" destOrd="0" presId="urn:microsoft.com/office/officeart/2016/7/layout/BasicLinearProcessNumbered"/>
    <dgm:cxn modelId="{86AB74E8-E8D3-4415-BBE4-AD8EFF46F57B}" type="presParOf" srcId="{6931F20B-13F3-4A25-84CF-853AD50CA3B3}" destId="{C498C6F3-71D1-4A9B-9832-C1D0D0978089}" srcOrd="2" destOrd="0" presId="urn:microsoft.com/office/officeart/2016/7/layout/BasicLinearProcessNumbered"/>
    <dgm:cxn modelId="{1C7CBEC1-5F9E-4224-9373-DD4D067B20A7}" type="presParOf" srcId="{C498C6F3-71D1-4A9B-9832-C1D0D0978089}" destId="{C37F937B-82FD-436E-BA77-AFDA51FF9040}" srcOrd="0" destOrd="0" presId="urn:microsoft.com/office/officeart/2016/7/layout/BasicLinearProcessNumbered"/>
    <dgm:cxn modelId="{0E7DAEDE-9523-4D89-AF93-9128272B22E7}" type="presParOf" srcId="{C498C6F3-71D1-4A9B-9832-C1D0D0978089}" destId="{BCDED1E1-0DBD-415D-AA7E-181D548757DE}" srcOrd="1" destOrd="0" presId="urn:microsoft.com/office/officeart/2016/7/layout/BasicLinearProcessNumbered"/>
    <dgm:cxn modelId="{68C76174-A3B5-4044-A5D1-1FBEFB335ED6}" type="presParOf" srcId="{C498C6F3-71D1-4A9B-9832-C1D0D0978089}" destId="{F9BECE69-B347-44CF-8BDC-A6FBDB40FC6A}" srcOrd="2" destOrd="0" presId="urn:microsoft.com/office/officeart/2016/7/layout/BasicLinearProcessNumbered"/>
    <dgm:cxn modelId="{7B422995-CCAD-43FA-BCA1-F80116BFED6F}" type="presParOf" srcId="{C498C6F3-71D1-4A9B-9832-C1D0D0978089}" destId="{B7A6053E-3CA8-4233-BEA2-C297F0624E69}" srcOrd="3" destOrd="0" presId="urn:microsoft.com/office/officeart/2016/7/layout/BasicLinearProcessNumbered"/>
    <dgm:cxn modelId="{19A6F818-0A77-46F6-B05E-79D3B429E6C4}" type="presParOf" srcId="{6931F20B-13F3-4A25-84CF-853AD50CA3B3}" destId="{6F28F1B8-C863-4297-A7D6-CD5431E598B7}" srcOrd="3" destOrd="0" presId="urn:microsoft.com/office/officeart/2016/7/layout/BasicLinearProcessNumbered"/>
    <dgm:cxn modelId="{7FF64B53-5DF0-4907-9F2E-62CAF8741AEA}" type="presParOf" srcId="{6931F20B-13F3-4A25-84CF-853AD50CA3B3}" destId="{08FFC390-DFA4-4A76-84F0-1B17CBDD6239}" srcOrd="4" destOrd="0" presId="urn:microsoft.com/office/officeart/2016/7/layout/BasicLinearProcessNumbered"/>
    <dgm:cxn modelId="{06D8D225-655F-44AB-9CFA-D9B7E058E958}" type="presParOf" srcId="{08FFC390-DFA4-4A76-84F0-1B17CBDD6239}" destId="{054DE9B3-7D75-4A18-8BBE-C2614672D551}" srcOrd="0" destOrd="0" presId="urn:microsoft.com/office/officeart/2016/7/layout/BasicLinearProcessNumbered"/>
    <dgm:cxn modelId="{E076A043-EB8F-40A8-BAC9-314823809975}" type="presParOf" srcId="{08FFC390-DFA4-4A76-84F0-1B17CBDD6239}" destId="{D53D8A4B-0BE0-4336-B6DB-8844B726C6FF}" srcOrd="1" destOrd="0" presId="urn:microsoft.com/office/officeart/2016/7/layout/BasicLinearProcessNumbered"/>
    <dgm:cxn modelId="{3A37B419-C62C-4509-BC2C-38C25FC61B84}" type="presParOf" srcId="{08FFC390-DFA4-4A76-84F0-1B17CBDD6239}" destId="{F6BDA504-44B3-4AD2-A9DB-7911CE8A0A6E}" srcOrd="2" destOrd="0" presId="urn:microsoft.com/office/officeart/2016/7/layout/BasicLinearProcessNumbered"/>
    <dgm:cxn modelId="{31AA5A97-BA45-4134-866B-90CE6DE884FD}" type="presParOf" srcId="{08FFC390-DFA4-4A76-84F0-1B17CBDD6239}" destId="{BDB856D3-A369-43A3-89CF-D7D2B8438CF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13EE5-C2A5-4776-8FAE-33188C8690F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ABD656B-DFBB-4383-91EA-2E30B4E445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Peer-to-peer</a:t>
          </a:r>
          <a:endParaRPr lang="en-US"/>
        </a:p>
      </dgm:t>
    </dgm:pt>
    <dgm:pt modelId="{A21D6635-9162-479C-B8F2-1B1F266D0F7F}" type="parTrans" cxnId="{C55EB2EF-E028-40B3-97AB-F9561C273967}">
      <dgm:prSet/>
      <dgm:spPr/>
      <dgm:t>
        <a:bodyPr/>
        <a:lstStyle/>
        <a:p>
          <a:endParaRPr lang="en-US"/>
        </a:p>
      </dgm:t>
    </dgm:pt>
    <dgm:pt modelId="{560C282C-1AD2-457D-8720-2FBFE1F31488}" type="sibTrans" cxnId="{C55EB2EF-E028-40B3-97AB-F9561C273967}">
      <dgm:prSet/>
      <dgm:spPr/>
      <dgm:t>
        <a:bodyPr/>
        <a:lstStyle/>
        <a:p>
          <a:endParaRPr lang="en-US"/>
        </a:p>
      </dgm:t>
    </dgm:pt>
    <dgm:pt modelId="{879B77E8-F1E5-46F8-B3C5-24D92F2BD9C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Curriculum</a:t>
          </a:r>
          <a:endParaRPr lang="en-US"/>
        </a:p>
      </dgm:t>
    </dgm:pt>
    <dgm:pt modelId="{1298EBE9-B3BE-49A4-A507-6225E11A3677}" type="parTrans" cxnId="{A12B0B6B-DC90-4C6D-8113-38C49A63927A}">
      <dgm:prSet/>
      <dgm:spPr/>
      <dgm:t>
        <a:bodyPr/>
        <a:lstStyle/>
        <a:p>
          <a:endParaRPr lang="en-US"/>
        </a:p>
      </dgm:t>
    </dgm:pt>
    <dgm:pt modelId="{CD87BFF0-F50E-4F02-8BDC-D4A8EA6F0160}" type="sibTrans" cxnId="{A12B0B6B-DC90-4C6D-8113-38C49A63927A}">
      <dgm:prSet/>
      <dgm:spPr/>
      <dgm:t>
        <a:bodyPr/>
        <a:lstStyle/>
        <a:p>
          <a:endParaRPr lang="en-US"/>
        </a:p>
      </dgm:t>
    </dgm:pt>
    <dgm:pt modelId="{1E43CED8-0BF6-4590-9299-F08CE23003B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0" i="0"/>
            <a:t>Rowan-</a:t>
          </a:r>
          <a:r>
            <a:rPr lang="en-US" b="0" i="0" err="1"/>
            <a:t>virtua</a:t>
          </a:r>
          <a:r>
            <a:rPr lang="en-US" b="0" i="0"/>
            <a:t> Community</a:t>
          </a:r>
          <a:endParaRPr lang="en-US"/>
        </a:p>
      </dgm:t>
    </dgm:pt>
    <dgm:pt modelId="{A4C5DF9D-52A6-45F5-BF16-C2F88022185F}" type="parTrans" cxnId="{E355DFEB-3480-40B9-821E-B390AD2B947F}">
      <dgm:prSet/>
      <dgm:spPr/>
      <dgm:t>
        <a:bodyPr/>
        <a:lstStyle/>
        <a:p>
          <a:endParaRPr lang="en-US"/>
        </a:p>
      </dgm:t>
    </dgm:pt>
    <dgm:pt modelId="{52227047-7A81-4BAB-8158-4D2AE9754080}" type="sibTrans" cxnId="{E355DFEB-3480-40B9-821E-B390AD2B947F}">
      <dgm:prSet/>
      <dgm:spPr/>
      <dgm:t>
        <a:bodyPr/>
        <a:lstStyle/>
        <a:p>
          <a:endParaRPr lang="en-US"/>
        </a:p>
      </dgm:t>
    </dgm:pt>
    <dgm:pt modelId="{F6A875BD-8948-4399-BA46-DC439C88F0A1}" type="pres">
      <dgm:prSet presAssocID="{CE213EE5-C2A5-4776-8FAE-33188C8690F3}" presName="root" presStyleCnt="0">
        <dgm:presLayoutVars>
          <dgm:dir/>
          <dgm:resizeHandles val="exact"/>
        </dgm:presLayoutVars>
      </dgm:prSet>
      <dgm:spPr/>
    </dgm:pt>
    <dgm:pt modelId="{22919F48-602B-4E06-B5F1-B650E99F72B4}" type="pres">
      <dgm:prSet presAssocID="{879B77E8-F1E5-46F8-B3C5-24D92F2BD9C2}" presName="compNode" presStyleCnt="0"/>
      <dgm:spPr/>
    </dgm:pt>
    <dgm:pt modelId="{402658A1-1362-4504-A57F-52252DF49357}" type="pres">
      <dgm:prSet presAssocID="{879B77E8-F1E5-46F8-B3C5-24D92F2BD9C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BCF1F2F3-ABD7-47E4-A600-A7BB75C36A3E}" type="pres">
      <dgm:prSet presAssocID="{879B77E8-F1E5-46F8-B3C5-24D92F2BD9C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138D317-2238-479E-AE08-8A9DBA44A0D9}" type="pres">
      <dgm:prSet presAssocID="{879B77E8-F1E5-46F8-B3C5-24D92F2BD9C2}" presName="spaceRect" presStyleCnt="0"/>
      <dgm:spPr/>
    </dgm:pt>
    <dgm:pt modelId="{E77D84C6-2512-4F3B-9347-8378AAB1F6EB}" type="pres">
      <dgm:prSet presAssocID="{879B77E8-F1E5-46F8-B3C5-24D92F2BD9C2}" presName="textRect" presStyleLbl="revTx" presStyleIdx="0" presStyleCnt="3">
        <dgm:presLayoutVars>
          <dgm:chMax val="1"/>
          <dgm:chPref val="1"/>
        </dgm:presLayoutVars>
      </dgm:prSet>
      <dgm:spPr/>
    </dgm:pt>
    <dgm:pt modelId="{096537CB-3E2D-42EB-9479-C25873C82E3D}" type="pres">
      <dgm:prSet presAssocID="{CD87BFF0-F50E-4F02-8BDC-D4A8EA6F0160}" presName="sibTrans" presStyleCnt="0"/>
      <dgm:spPr/>
    </dgm:pt>
    <dgm:pt modelId="{E661F9EB-606B-4A4A-965D-358478E9E0FC}" type="pres">
      <dgm:prSet presAssocID="{1ABD656B-DFBB-4383-91EA-2E30B4E44558}" presName="compNode" presStyleCnt="0"/>
      <dgm:spPr/>
    </dgm:pt>
    <dgm:pt modelId="{A4AFB72C-DE48-4D25-9E1B-E1F4B82FF98A}" type="pres">
      <dgm:prSet presAssocID="{1ABD656B-DFBB-4383-91EA-2E30B4E4455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4ADDDFB-ECE5-4284-8FC2-59A59CF2A977}" type="pres">
      <dgm:prSet presAssocID="{1ABD656B-DFBB-4383-91EA-2E30B4E4455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692F114-0347-454F-A1EA-F907FDC8F4FB}" type="pres">
      <dgm:prSet presAssocID="{1ABD656B-DFBB-4383-91EA-2E30B4E44558}" presName="spaceRect" presStyleCnt="0"/>
      <dgm:spPr/>
    </dgm:pt>
    <dgm:pt modelId="{E48045E1-757B-4780-AFAF-6F889CF428D6}" type="pres">
      <dgm:prSet presAssocID="{1ABD656B-DFBB-4383-91EA-2E30B4E44558}" presName="textRect" presStyleLbl="revTx" presStyleIdx="1" presStyleCnt="3">
        <dgm:presLayoutVars>
          <dgm:chMax val="1"/>
          <dgm:chPref val="1"/>
        </dgm:presLayoutVars>
      </dgm:prSet>
      <dgm:spPr/>
    </dgm:pt>
    <dgm:pt modelId="{8E885BB2-FADE-4A9D-8938-302F65D04A2A}" type="pres">
      <dgm:prSet presAssocID="{560C282C-1AD2-457D-8720-2FBFE1F31488}" presName="sibTrans" presStyleCnt="0"/>
      <dgm:spPr/>
    </dgm:pt>
    <dgm:pt modelId="{F117BD70-A276-4CBD-9970-38133B77BDD7}" type="pres">
      <dgm:prSet presAssocID="{1E43CED8-0BF6-4590-9299-F08CE23003B7}" presName="compNode" presStyleCnt="0"/>
      <dgm:spPr/>
    </dgm:pt>
    <dgm:pt modelId="{BBF49BD3-D24A-4212-81EB-8570C2C255DC}" type="pres">
      <dgm:prSet presAssocID="{1E43CED8-0BF6-4590-9299-F08CE23003B7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66A55F9-26C2-4F69-8272-F8ADAABB6EE3}" type="pres">
      <dgm:prSet presAssocID="{1E43CED8-0BF6-4590-9299-F08CE23003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E053C733-B1C1-4785-81A8-D71EE7645844}" type="pres">
      <dgm:prSet presAssocID="{1E43CED8-0BF6-4590-9299-F08CE23003B7}" presName="spaceRect" presStyleCnt="0"/>
      <dgm:spPr/>
    </dgm:pt>
    <dgm:pt modelId="{B8E28EDD-1B2B-4163-930B-C295438CDA1A}" type="pres">
      <dgm:prSet presAssocID="{1E43CED8-0BF6-4590-9299-F08CE23003B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69E10B-43EC-4BFD-9346-5EB13E4FDB89}" type="presOf" srcId="{879B77E8-F1E5-46F8-B3C5-24D92F2BD9C2}" destId="{E77D84C6-2512-4F3B-9347-8378AAB1F6EB}" srcOrd="0" destOrd="0" presId="urn:microsoft.com/office/officeart/2018/5/layout/IconLeafLabelList"/>
    <dgm:cxn modelId="{A988B319-0B78-4E14-A424-E5169009EAD5}" type="presOf" srcId="{CE213EE5-C2A5-4776-8FAE-33188C8690F3}" destId="{F6A875BD-8948-4399-BA46-DC439C88F0A1}" srcOrd="0" destOrd="0" presId="urn:microsoft.com/office/officeart/2018/5/layout/IconLeafLabelList"/>
    <dgm:cxn modelId="{A12B0B6B-DC90-4C6D-8113-38C49A63927A}" srcId="{CE213EE5-C2A5-4776-8FAE-33188C8690F3}" destId="{879B77E8-F1E5-46F8-B3C5-24D92F2BD9C2}" srcOrd="0" destOrd="0" parTransId="{1298EBE9-B3BE-49A4-A507-6225E11A3677}" sibTransId="{CD87BFF0-F50E-4F02-8BDC-D4A8EA6F0160}"/>
    <dgm:cxn modelId="{89E4AC89-4775-4170-9262-19606F1F5DF7}" type="presOf" srcId="{1ABD656B-DFBB-4383-91EA-2E30B4E44558}" destId="{E48045E1-757B-4780-AFAF-6F889CF428D6}" srcOrd="0" destOrd="0" presId="urn:microsoft.com/office/officeart/2018/5/layout/IconLeafLabelList"/>
    <dgm:cxn modelId="{53E0B3C9-3B3E-4358-88EB-CBA829FAF317}" type="presOf" srcId="{1E43CED8-0BF6-4590-9299-F08CE23003B7}" destId="{B8E28EDD-1B2B-4163-930B-C295438CDA1A}" srcOrd="0" destOrd="0" presId="urn:microsoft.com/office/officeart/2018/5/layout/IconLeafLabelList"/>
    <dgm:cxn modelId="{E355DFEB-3480-40B9-821E-B390AD2B947F}" srcId="{CE213EE5-C2A5-4776-8FAE-33188C8690F3}" destId="{1E43CED8-0BF6-4590-9299-F08CE23003B7}" srcOrd="2" destOrd="0" parTransId="{A4C5DF9D-52A6-45F5-BF16-C2F88022185F}" sibTransId="{52227047-7A81-4BAB-8158-4D2AE9754080}"/>
    <dgm:cxn modelId="{C55EB2EF-E028-40B3-97AB-F9561C273967}" srcId="{CE213EE5-C2A5-4776-8FAE-33188C8690F3}" destId="{1ABD656B-DFBB-4383-91EA-2E30B4E44558}" srcOrd="1" destOrd="0" parTransId="{A21D6635-9162-479C-B8F2-1B1F266D0F7F}" sibTransId="{560C282C-1AD2-457D-8720-2FBFE1F31488}"/>
    <dgm:cxn modelId="{7A7AE13D-5C0B-423C-9E4B-463CBAFD3F34}" type="presParOf" srcId="{F6A875BD-8948-4399-BA46-DC439C88F0A1}" destId="{22919F48-602B-4E06-B5F1-B650E99F72B4}" srcOrd="0" destOrd="0" presId="urn:microsoft.com/office/officeart/2018/5/layout/IconLeafLabelList"/>
    <dgm:cxn modelId="{CD7A9BA4-4B2B-4468-A559-3CEAA9F8C384}" type="presParOf" srcId="{22919F48-602B-4E06-B5F1-B650E99F72B4}" destId="{402658A1-1362-4504-A57F-52252DF49357}" srcOrd="0" destOrd="0" presId="urn:microsoft.com/office/officeart/2018/5/layout/IconLeafLabelList"/>
    <dgm:cxn modelId="{6E6EC1C8-677F-4AD0-B142-A3B154A703D4}" type="presParOf" srcId="{22919F48-602B-4E06-B5F1-B650E99F72B4}" destId="{BCF1F2F3-ABD7-47E4-A600-A7BB75C36A3E}" srcOrd="1" destOrd="0" presId="urn:microsoft.com/office/officeart/2018/5/layout/IconLeafLabelList"/>
    <dgm:cxn modelId="{913E57D8-27F5-45A8-B896-AF9D229F70EC}" type="presParOf" srcId="{22919F48-602B-4E06-B5F1-B650E99F72B4}" destId="{0138D317-2238-479E-AE08-8A9DBA44A0D9}" srcOrd="2" destOrd="0" presId="urn:microsoft.com/office/officeart/2018/5/layout/IconLeafLabelList"/>
    <dgm:cxn modelId="{6E568E72-FE5A-4472-8064-AF8E5CA898B1}" type="presParOf" srcId="{22919F48-602B-4E06-B5F1-B650E99F72B4}" destId="{E77D84C6-2512-4F3B-9347-8378AAB1F6EB}" srcOrd="3" destOrd="0" presId="urn:microsoft.com/office/officeart/2018/5/layout/IconLeafLabelList"/>
    <dgm:cxn modelId="{4F24DBC4-FB4B-4CE5-B75A-461FE85F078E}" type="presParOf" srcId="{F6A875BD-8948-4399-BA46-DC439C88F0A1}" destId="{096537CB-3E2D-42EB-9479-C25873C82E3D}" srcOrd="1" destOrd="0" presId="urn:microsoft.com/office/officeart/2018/5/layout/IconLeafLabelList"/>
    <dgm:cxn modelId="{7BD49901-EEDC-405A-8A30-E85D03A5EA5B}" type="presParOf" srcId="{F6A875BD-8948-4399-BA46-DC439C88F0A1}" destId="{E661F9EB-606B-4A4A-965D-358478E9E0FC}" srcOrd="2" destOrd="0" presId="urn:microsoft.com/office/officeart/2018/5/layout/IconLeafLabelList"/>
    <dgm:cxn modelId="{DFAE9D39-628B-4B02-9BEA-22C7F078E034}" type="presParOf" srcId="{E661F9EB-606B-4A4A-965D-358478E9E0FC}" destId="{A4AFB72C-DE48-4D25-9E1B-E1F4B82FF98A}" srcOrd="0" destOrd="0" presId="urn:microsoft.com/office/officeart/2018/5/layout/IconLeafLabelList"/>
    <dgm:cxn modelId="{4FB3AF55-B13B-4D70-9151-3FB26BB9FCC1}" type="presParOf" srcId="{E661F9EB-606B-4A4A-965D-358478E9E0FC}" destId="{F4ADDDFB-ECE5-4284-8FC2-59A59CF2A977}" srcOrd="1" destOrd="0" presId="urn:microsoft.com/office/officeart/2018/5/layout/IconLeafLabelList"/>
    <dgm:cxn modelId="{4F57BF2B-580A-42BA-8870-CDCA27BEBBAC}" type="presParOf" srcId="{E661F9EB-606B-4A4A-965D-358478E9E0FC}" destId="{B692F114-0347-454F-A1EA-F907FDC8F4FB}" srcOrd="2" destOrd="0" presId="urn:microsoft.com/office/officeart/2018/5/layout/IconLeafLabelList"/>
    <dgm:cxn modelId="{C9635E25-17D2-4E82-904B-182D3D39FEEF}" type="presParOf" srcId="{E661F9EB-606B-4A4A-965D-358478E9E0FC}" destId="{E48045E1-757B-4780-AFAF-6F889CF428D6}" srcOrd="3" destOrd="0" presId="urn:microsoft.com/office/officeart/2018/5/layout/IconLeafLabelList"/>
    <dgm:cxn modelId="{3E0EFF81-CA6A-495D-8B3C-AE9A1CB2581B}" type="presParOf" srcId="{F6A875BD-8948-4399-BA46-DC439C88F0A1}" destId="{8E885BB2-FADE-4A9D-8938-302F65D04A2A}" srcOrd="3" destOrd="0" presId="urn:microsoft.com/office/officeart/2018/5/layout/IconLeafLabelList"/>
    <dgm:cxn modelId="{CCE68421-1020-4B23-9F22-08166391D229}" type="presParOf" srcId="{F6A875BD-8948-4399-BA46-DC439C88F0A1}" destId="{F117BD70-A276-4CBD-9970-38133B77BDD7}" srcOrd="4" destOrd="0" presId="urn:microsoft.com/office/officeart/2018/5/layout/IconLeafLabelList"/>
    <dgm:cxn modelId="{39CC2857-F1B0-4EB1-9535-9E425A5B78BA}" type="presParOf" srcId="{F117BD70-A276-4CBD-9970-38133B77BDD7}" destId="{BBF49BD3-D24A-4212-81EB-8570C2C255DC}" srcOrd="0" destOrd="0" presId="urn:microsoft.com/office/officeart/2018/5/layout/IconLeafLabelList"/>
    <dgm:cxn modelId="{F2800BAA-18F1-43AE-B157-2176E207632D}" type="presParOf" srcId="{F117BD70-A276-4CBD-9970-38133B77BDD7}" destId="{766A55F9-26C2-4F69-8272-F8ADAABB6EE3}" srcOrd="1" destOrd="0" presId="urn:microsoft.com/office/officeart/2018/5/layout/IconLeafLabelList"/>
    <dgm:cxn modelId="{14C8C65D-2EEB-45B7-985D-3DCCB0FD9A1D}" type="presParOf" srcId="{F117BD70-A276-4CBD-9970-38133B77BDD7}" destId="{E053C733-B1C1-4785-81A8-D71EE7645844}" srcOrd="2" destOrd="0" presId="urn:microsoft.com/office/officeart/2018/5/layout/IconLeafLabelList"/>
    <dgm:cxn modelId="{1230CAFB-84DD-4005-960E-DAA12D86125B}" type="presParOf" srcId="{F117BD70-A276-4CBD-9970-38133B77BDD7}" destId="{B8E28EDD-1B2B-4163-930B-C295438CDA1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3C03FF-6560-4C18-8D39-FB1890C7B01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0CFE52-0862-4E5F-B9EB-73F06F80D87A}">
      <dgm:prSet/>
      <dgm:spPr/>
      <dgm:t>
        <a:bodyPr/>
        <a:lstStyle/>
        <a:p>
          <a:r>
            <a:rPr lang="en-US" dirty="0"/>
            <a:t>Phase One Curriculum Director</a:t>
          </a:r>
        </a:p>
      </dgm:t>
    </dgm:pt>
    <dgm:pt modelId="{45BBFA1B-1113-4130-831C-AFEC2FC52348}" type="parTrans" cxnId="{F13F2B98-E60D-48F7-98CC-70AC99F9F19A}">
      <dgm:prSet/>
      <dgm:spPr/>
      <dgm:t>
        <a:bodyPr/>
        <a:lstStyle/>
        <a:p>
          <a:endParaRPr lang="en-US"/>
        </a:p>
      </dgm:t>
    </dgm:pt>
    <dgm:pt modelId="{0653B795-321A-458F-B681-01D80553F571}" type="sibTrans" cxnId="{F13F2B98-E60D-48F7-98CC-70AC99F9F19A}">
      <dgm:prSet/>
      <dgm:spPr/>
      <dgm:t>
        <a:bodyPr/>
        <a:lstStyle/>
        <a:p>
          <a:endParaRPr lang="en-US"/>
        </a:p>
      </dgm:t>
    </dgm:pt>
    <dgm:pt modelId="{FBD83567-A3DC-4622-AD87-19D704A370C8}">
      <dgm:prSet/>
      <dgm:spPr/>
      <dgm:t>
        <a:bodyPr/>
        <a:lstStyle/>
        <a:p>
          <a:r>
            <a:rPr lang="en-US" dirty="0"/>
            <a:t>Schedule and changes</a:t>
          </a:r>
        </a:p>
      </dgm:t>
    </dgm:pt>
    <dgm:pt modelId="{1052BC86-E3FD-4A41-89CD-58161DCD88E6}" type="parTrans" cxnId="{ADE0E04B-F303-4FBB-9D59-601C4C7F25E0}">
      <dgm:prSet/>
      <dgm:spPr/>
      <dgm:t>
        <a:bodyPr/>
        <a:lstStyle/>
        <a:p>
          <a:endParaRPr lang="en-US"/>
        </a:p>
      </dgm:t>
    </dgm:pt>
    <dgm:pt modelId="{CC2E4698-BD1D-431C-8E42-9C9943219686}" type="sibTrans" cxnId="{ADE0E04B-F303-4FBB-9D59-601C4C7F25E0}">
      <dgm:prSet/>
      <dgm:spPr/>
      <dgm:t>
        <a:bodyPr/>
        <a:lstStyle/>
        <a:p>
          <a:endParaRPr lang="en-US"/>
        </a:p>
      </dgm:t>
    </dgm:pt>
    <dgm:pt modelId="{2FDD4FE5-4CE2-4E50-AFEB-88CE05837716}">
      <dgm:prSet/>
      <dgm:spPr/>
      <dgm:t>
        <a:bodyPr/>
        <a:lstStyle/>
        <a:p>
          <a:r>
            <a:rPr lang="en-US" dirty="0"/>
            <a:t>Course Directors</a:t>
          </a:r>
        </a:p>
      </dgm:t>
    </dgm:pt>
    <dgm:pt modelId="{B8A44AB9-E276-48BC-BB9D-614DBFF73952}" type="parTrans" cxnId="{1FA0036A-2DE8-484C-B195-54DD7076F19B}">
      <dgm:prSet/>
      <dgm:spPr/>
      <dgm:t>
        <a:bodyPr/>
        <a:lstStyle/>
        <a:p>
          <a:endParaRPr lang="en-US"/>
        </a:p>
      </dgm:t>
    </dgm:pt>
    <dgm:pt modelId="{751F3892-BCFB-4F30-8494-9F4668CE8CAB}" type="sibTrans" cxnId="{1FA0036A-2DE8-484C-B195-54DD7076F19B}">
      <dgm:prSet/>
      <dgm:spPr/>
      <dgm:t>
        <a:bodyPr/>
        <a:lstStyle/>
        <a:p>
          <a:endParaRPr lang="en-US"/>
        </a:p>
      </dgm:t>
    </dgm:pt>
    <dgm:pt modelId="{3F125F91-B625-435B-B245-E1BD89529B2E}">
      <dgm:prSet/>
      <dgm:spPr/>
      <dgm:t>
        <a:bodyPr/>
        <a:lstStyle/>
        <a:p>
          <a:r>
            <a:rPr lang="en-US" dirty="0"/>
            <a:t>Curricular insights</a:t>
          </a:r>
        </a:p>
      </dgm:t>
    </dgm:pt>
    <dgm:pt modelId="{3E6B6929-3CE0-4502-BA20-44CA0D4C5347}" type="parTrans" cxnId="{B367ADBB-B2DE-4D7A-98C2-FAE50E0DE8A6}">
      <dgm:prSet/>
      <dgm:spPr/>
      <dgm:t>
        <a:bodyPr/>
        <a:lstStyle/>
        <a:p>
          <a:endParaRPr lang="en-US"/>
        </a:p>
      </dgm:t>
    </dgm:pt>
    <dgm:pt modelId="{1B45EDBC-2345-42BE-A82E-774EE835AF30}" type="sibTrans" cxnId="{B367ADBB-B2DE-4D7A-98C2-FAE50E0DE8A6}">
      <dgm:prSet/>
      <dgm:spPr/>
      <dgm:t>
        <a:bodyPr/>
        <a:lstStyle/>
        <a:p>
          <a:endParaRPr lang="en-US"/>
        </a:p>
      </dgm:t>
    </dgm:pt>
    <dgm:pt modelId="{42C96064-9563-496F-968F-186B076D8793}">
      <dgm:prSet/>
      <dgm:spPr/>
      <dgm:t>
        <a:bodyPr/>
        <a:lstStyle/>
        <a:p>
          <a:r>
            <a:rPr lang="en-US" dirty="0"/>
            <a:t>Assessment </a:t>
          </a:r>
        </a:p>
      </dgm:t>
    </dgm:pt>
    <dgm:pt modelId="{837DE7F4-0A19-47B2-B6FE-1233BE7576B8}" type="parTrans" cxnId="{56AC6975-E3F5-4696-9C30-222E6571A55D}">
      <dgm:prSet/>
      <dgm:spPr/>
      <dgm:t>
        <a:bodyPr/>
        <a:lstStyle/>
        <a:p>
          <a:endParaRPr lang="en-US"/>
        </a:p>
      </dgm:t>
    </dgm:pt>
    <dgm:pt modelId="{A205960F-9EA1-4D70-BE74-00D66EC3B218}" type="sibTrans" cxnId="{56AC6975-E3F5-4696-9C30-222E6571A55D}">
      <dgm:prSet/>
      <dgm:spPr/>
      <dgm:t>
        <a:bodyPr/>
        <a:lstStyle/>
        <a:p>
          <a:endParaRPr lang="en-US"/>
        </a:p>
      </dgm:t>
    </dgm:pt>
    <dgm:pt modelId="{4BBAFBDD-C6EF-4992-B4C7-2749143DD1D5}">
      <dgm:prSet/>
      <dgm:spPr/>
      <dgm:t>
        <a:bodyPr/>
        <a:lstStyle/>
        <a:p>
          <a:endParaRPr lang="en-US"/>
        </a:p>
      </dgm:t>
    </dgm:pt>
    <dgm:pt modelId="{E4C60F61-6919-4745-9F53-AC01EBAF13A4}" type="parTrans" cxnId="{6E057997-A406-46C7-A937-9A52678C9972}">
      <dgm:prSet/>
      <dgm:spPr/>
      <dgm:t>
        <a:bodyPr/>
        <a:lstStyle/>
        <a:p>
          <a:endParaRPr lang="en-US"/>
        </a:p>
      </dgm:t>
    </dgm:pt>
    <dgm:pt modelId="{2E187255-FF0E-4F7B-8835-49BA1F8B4499}" type="sibTrans" cxnId="{6E057997-A406-46C7-A937-9A52678C9972}">
      <dgm:prSet/>
      <dgm:spPr/>
      <dgm:t>
        <a:bodyPr/>
        <a:lstStyle/>
        <a:p>
          <a:endParaRPr lang="en-US"/>
        </a:p>
      </dgm:t>
    </dgm:pt>
    <dgm:pt modelId="{ABBFE354-42FC-42E1-8F23-E634C20B4E43}">
      <dgm:prSet/>
      <dgm:spPr/>
      <dgm:t>
        <a:bodyPr/>
        <a:lstStyle/>
        <a:p>
          <a:r>
            <a:rPr lang="en-US" dirty="0"/>
            <a:t>Faculty Presenters</a:t>
          </a:r>
        </a:p>
      </dgm:t>
    </dgm:pt>
    <dgm:pt modelId="{440EFBAF-0127-4356-98D8-7FF041FE929C}" type="parTrans" cxnId="{71161CAC-E5DD-4CB3-8E72-4FB51E0EFE61}">
      <dgm:prSet/>
      <dgm:spPr/>
      <dgm:t>
        <a:bodyPr/>
        <a:lstStyle/>
        <a:p>
          <a:endParaRPr lang="en-US"/>
        </a:p>
      </dgm:t>
    </dgm:pt>
    <dgm:pt modelId="{94FEBEEA-7D60-4C25-B338-C96862400E6F}" type="sibTrans" cxnId="{71161CAC-E5DD-4CB3-8E72-4FB51E0EFE61}">
      <dgm:prSet/>
      <dgm:spPr/>
      <dgm:t>
        <a:bodyPr/>
        <a:lstStyle/>
        <a:p>
          <a:endParaRPr lang="en-US"/>
        </a:p>
      </dgm:t>
    </dgm:pt>
    <dgm:pt modelId="{DB36298B-45D2-4372-9016-615782A27B10}">
      <dgm:prSet/>
      <dgm:spPr/>
      <dgm:t>
        <a:bodyPr/>
        <a:lstStyle/>
        <a:p>
          <a:r>
            <a:rPr lang="en-US" dirty="0"/>
            <a:t>Traditionally challenging content</a:t>
          </a:r>
        </a:p>
      </dgm:t>
    </dgm:pt>
    <dgm:pt modelId="{C983AB45-AF77-4AA7-ADC4-43B029B7C7FE}" type="parTrans" cxnId="{A1702F73-41CA-4F28-84E9-945BF95B7BD5}">
      <dgm:prSet/>
      <dgm:spPr/>
      <dgm:t>
        <a:bodyPr/>
        <a:lstStyle/>
        <a:p>
          <a:endParaRPr lang="en-US"/>
        </a:p>
      </dgm:t>
    </dgm:pt>
    <dgm:pt modelId="{4DBFF38A-1CB5-4B39-B670-CBEC6D157323}" type="sibTrans" cxnId="{A1702F73-41CA-4F28-84E9-945BF95B7BD5}">
      <dgm:prSet/>
      <dgm:spPr/>
      <dgm:t>
        <a:bodyPr/>
        <a:lstStyle/>
        <a:p>
          <a:endParaRPr lang="en-US"/>
        </a:p>
      </dgm:t>
    </dgm:pt>
    <dgm:pt modelId="{81ED6843-A28E-4DDF-9DCD-DA9876E22F10}">
      <dgm:prSet/>
      <dgm:spPr/>
      <dgm:t>
        <a:bodyPr/>
        <a:lstStyle/>
        <a:p>
          <a:r>
            <a:rPr lang="en-US" dirty="0"/>
            <a:t>Recommended resources</a:t>
          </a:r>
        </a:p>
      </dgm:t>
    </dgm:pt>
    <dgm:pt modelId="{1483EB4D-F010-4929-A883-EB7033A7F358}" type="parTrans" cxnId="{406ADCDE-9AE1-4518-B015-045056FFBCE5}">
      <dgm:prSet/>
      <dgm:spPr/>
      <dgm:t>
        <a:bodyPr/>
        <a:lstStyle/>
        <a:p>
          <a:endParaRPr lang="en-US"/>
        </a:p>
      </dgm:t>
    </dgm:pt>
    <dgm:pt modelId="{660A95A8-18A8-4004-9F94-165082757C1D}" type="sibTrans" cxnId="{406ADCDE-9AE1-4518-B015-045056FFBCE5}">
      <dgm:prSet/>
      <dgm:spPr/>
      <dgm:t>
        <a:bodyPr/>
        <a:lstStyle/>
        <a:p>
          <a:endParaRPr lang="en-US"/>
        </a:p>
      </dgm:t>
    </dgm:pt>
    <dgm:pt modelId="{56DDBF85-2572-46B3-BAD6-EDB0792FF6E8}">
      <dgm:prSet/>
      <dgm:spPr/>
      <dgm:t>
        <a:bodyPr/>
        <a:lstStyle/>
        <a:p>
          <a:r>
            <a:rPr lang="en-US" dirty="0"/>
            <a:t>Evaluation</a:t>
          </a:r>
        </a:p>
      </dgm:t>
    </dgm:pt>
    <dgm:pt modelId="{64E4679B-BC00-4624-92B1-0B0A6C344656}" type="parTrans" cxnId="{8029DFB2-9B67-4CEB-9FED-4FD323B930B8}">
      <dgm:prSet/>
      <dgm:spPr/>
      <dgm:t>
        <a:bodyPr/>
        <a:lstStyle/>
        <a:p>
          <a:endParaRPr lang="en-US"/>
        </a:p>
      </dgm:t>
    </dgm:pt>
    <dgm:pt modelId="{1FBBDAC8-3E5C-4C6B-BAFC-B5E2D6FC0D53}" type="sibTrans" cxnId="{8029DFB2-9B67-4CEB-9FED-4FD323B930B8}">
      <dgm:prSet/>
      <dgm:spPr/>
      <dgm:t>
        <a:bodyPr/>
        <a:lstStyle/>
        <a:p>
          <a:endParaRPr lang="en-US"/>
        </a:p>
      </dgm:t>
    </dgm:pt>
    <dgm:pt modelId="{0C013C09-32CB-414C-B654-E264AA84FC0D}">
      <dgm:prSet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Osteopathic Clinical Skills</a:t>
          </a:r>
          <a:endParaRPr lang="en-US" dirty="0"/>
        </a:p>
      </dgm:t>
    </dgm:pt>
    <dgm:pt modelId="{32968599-F153-4708-BE54-1C75DC285D06}" type="sibTrans" cxnId="{8AAD97DC-AFCB-4050-9C3F-9D664DAA288D}">
      <dgm:prSet/>
      <dgm:spPr/>
      <dgm:t>
        <a:bodyPr/>
        <a:lstStyle/>
        <a:p>
          <a:endParaRPr lang="en-US"/>
        </a:p>
      </dgm:t>
    </dgm:pt>
    <dgm:pt modelId="{0C186BF2-03B2-43AE-BBBB-445BE065C47B}" type="parTrans" cxnId="{8AAD97DC-AFCB-4050-9C3F-9D664DAA288D}">
      <dgm:prSet/>
      <dgm:spPr/>
      <dgm:t>
        <a:bodyPr/>
        <a:lstStyle/>
        <a:p>
          <a:endParaRPr lang="en-US"/>
        </a:p>
      </dgm:t>
    </dgm:pt>
    <dgm:pt modelId="{FF851934-296C-480F-837C-41D2F5D1DE94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Canvas</a:t>
          </a:r>
        </a:p>
      </dgm:t>
    </dgm:pt>
    <dgm:pt modelId="{809387C7-29B3-4056-9BF5-C5439681C762}" type="parTrans" cxnId="{1DD60169-6B9C-4152-A8F6-59A2853E5F8B}">
      <dgm:prSet/>
      <dgm:spPr/>
    </dgm:pt>
    <dgm:pt modelId="{7CA77DB3-9364-41F5-B3AE-F6E6FEAC252D}" type="sibTrans" cxnId="{1DD60169-6B9C-4152-A8F6-59A2853E5F8B}">
      <dgm:prSet/>
      <dgm:spPr/>
    </dgm:pt>
    <dgm:pt modelId="{F2C9D9C8-651F-414E-8C0C-D98A483D99A4}">
      <dgm:prSet phldr="0"/>
      <dgm:spPr/>
      <dgm:t>
        <a:bodyPr/>
        <a:lstStyle/>
        <a:p>
          <a:r>
            <a:rPr lang="en-US" dirty="0">
              <a:latin typeface="Century Gothic" panose="020B0502020202020204"/>
            </a:rPr>
            <a:t>Quizzes/Exams</a:t>
          </a:r>
        </a:p>
      </dgm:t>
    </dgm:pt>
    <dgm:pt modelId="{F17526F4-B423-4981-A4F3-84383D385563}" type="parTrans" cxnId="{114B0EA5-F6DA-47F8-8D6B-326C7675262E}">
      <dgm:prSet/>
      <dgm:spPr/>
    </dgm:pt>
    <dgm:pt modelId="{B5AC6FDF-C542-4750-97EA-D35FA57CC882}" type="sibTrans" cxnId="{114B0EA5-F6DA-47F8-8D6B-326C7675262E}">
      <dgm:prSet/>
      <dgm:spPr/>
    </dgm:pt>
    <dgm:pt modelId="{EC42C16D-31A5-411A-9315-6EF5C46E743F}" type="pres">
      <dgm:prSet presAssocID="{833C03FF-6560-4C18-8D39-FB1890C7B01A}" presName="linear" presStyleCnt="0">
        <dgm:presLayoutVars>
          <dgm:dir/>
          <dgm:animLvl val="lvl"/>
          <dgm:resizeHandles val="exact"/>
        </dgm:presLayoutVars>
      </dgm:prSet>
      <dgm:spPr/>
    </dgm:pt>
    <dgm:pt modelId="{DF9498FA-6E6C-4810-A450-DD6279193473}" type="pres">
      <dgm:prSet presAssocID="{4E0CFE52-0862-4E5F-B9EB-73F06F80D87A}" presName="parentLin" presStyleCnt="0"/>
      <dgm:spPr/>
    </dgm:pt>
    <dgm:pt modelId="{86207B9E-7D4F-4C3A-A958-0DE113895182}" type="pres">
      <dgm:prSet presAssocID="{4E0CFE52-0862-4E5F-B9EB-73F06F80D87A}" presName="parentLeftMargin" presStyleLbl="node1" presStyleIdx="0" presStyleCnt="4"/>
      <dgm:spPr/>
    </dgm:pt>
    <dgm:pt modelId="{D3265B63-55DB-4524-A97E-52744058A942}" type="pres">
      <dgm:prSet presAssocID="{4E0CFE52-0862-4E5F-B9EB-73F06F80D8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2D482A-6E9A-49D4-A240-C46BAD05D74A}" type="pres">
      <dgm:prSet presAssocID="{4E0CFE52-0862-4E5F-B9EB-73F06F80D87A}" presName="negativeSpace" presStyleCnt="0"/>
      <dgm:spPr/>
    </dgm:pt>
    <dgm:pt modelId="{DAB142FA-85DF-466F-BB62-0961BE0E4DC4}" type="pres">
      <dgm:prSet presAssocID="{4E0CFE52-0862-4E5F-B9EB-73F06F80D87A}" presName="childText" presStyleLbl="conFgAcc1" presStyleIdx="0" presStyleCnt="4">
        <dgm:presLayoutVars>
          <dgm:bulletEnabled val="1"/>
        </dgm:presLayoutVars>
      </dgm:prSet>
      <dgm:spPr/>
    </dgm:pt>
    <dgm:pt modelId="{A756DC72-3EC8-4F82-8CCB-EF05DC3A00E1}" type="pres">
      <dgm:prSet presAssocID="{0653B795-321A-458F-B681-01D80553F571}" presName="spaceBetweenRectangles" presStyleCnt="0"/>
      <dgm:spPr/>
    </dgm:pt>
    <dgm:pt modelId="{B2132305-CE3B-4A18-AE59-8A235EE8B62E}" type="pres">
      <dgm:prSet presAssocID="{2FDD4FE5-4CE2-4E50-AFEB-88CE05837716}" presName="parentLin" presStyleCnt="0"/>
      <dgm:spPr/>
    </dgm:pt>
    <dgm:pt modelId="{BC5D299A-9353-4912-BE89-0FD286A46312}" type="pres">
      <dgm:prSet presAssocID="{2FDD4FE5-4CE2-4E50-AFEB-88CE05837716}" presName="parentLeftMargin" presStyleLbl="node1" presStyleIdx="0" presStyleCnt="4"/>
      <dgm:spPr/>
    </dgm:pt>
    <dgm:pt modelId="{3074792A-6C6C-472B-A592-8936EC8FC81C}" type="pres">
      <dgm:prSet presAssocID="{2FDD4FE5-4CE2-4E50-AFEB-88CE0583771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FD8F7D-7A24-434F-B230-18053631DBC1}" type="pres">
      <dgm:prSet presAssocID="{2FDD4FE5-4CE2-4E50-AFEB-88CE05837716}" presName="negativeSpace" presStyleCnt="0"/>
      <dgm:spPr/>
    </dgm:pt>
    <dgm:pt modelId="{089984E4-193E-4B7C-B06D-7AFD9D3F825B}" type="pres">
      <dgm:prSet presAssocID="{2FDD4FE5-4CE2-4E50-AFEB-88CE05837716}" presName="childText" presStyleLbl="conFgAcc1" presStyleIdx="1" presStyleCnt="4">
        <dgm:presLayoutVars>
          <dgm:bulletEnabled val="1"/>
        </dgm:presLayoutVars>
      </dgm:prSet>
      <dgm:spPr/>
    </dgm:pt>
    <dgm:pt modelId="{29F6C6D7-1F1B-462D-AC7C-829F9859CE9D}" type="pres">
      <dgm:prSet presAssocID="{751F3892-BCFB-4F30-8494-9F4668CE8CAB}" presName="spaceBetweenRectangles" presStyleCnt="0"/>
      <dgm:spPr/>
    </dgm:pt>
    <dgm:pt modelId="{47F717B8-A325-4DC5-9F3C-1D43F36DFDAC}" type="pres">
      <dgm:prSet presAssocID="{0C013C09-32CB-414C-B654-E264AA84FC0D}" presName="parentLin" presStyleCnt="0"/>
      <dgm:spPr/>
    </dgm:pt>
    <dgm:pt modelId="{3B996FE8-8D94-4D96-A1C0-E92C89001939}" type="pres">
      <dgm:prSet presAssocID="{0C013C09-32CB-414C-B654-E264AA84FC0D}" presName="parentLeftMargin" presStyleLbl="node1" presStyleIdx="1" presStyleCnt="4"/>
      <dgm:spPr/>
    </dgm:pt>
    <dgm:pt modelId="{10393D27-D755-4372-AD1F-A5E568E44D82}" type="pres">
      <dgm:prSet presAssocID="{0C013C09-32CB-414C-B654-E264AA84FC0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EFC098-5589-4882-B5DA-AC24DBD42E32}" type="pres">
      <dgm:prSet presAssocID="{0C013C09-32CB-414C-B654-E264AA84FC0D}" presName="negativeSpace" presStyleCnt="0"/>
      <dgm:spPr/>
    </dgm:pt>
    <dgm:pt modelId="{856461E0-646A-49B2-908E-0BED3B8263D9}" type="pres">
      <dgm:prSet presAssocID="{0C013C09-32CB-414C-B654-E264AA84FC0D}" presName="childText" presStyleLbl="conFgAcc1" presStyleIdx="2" presStyleCnt="4">
        <dgm:presLayoutVars>
          <dgm:bulletEnabled val="1"/>
        </dgm:presLayoutVars>
      </dgm:prSet>
      <dgm:spPr/>
    </dgm:pt>
    <dgm:pt modelId="{039E1C47-8FE8-408F-BD06-EBD760F65781}" type="pres">
      <dgm:prSet presAssocID="{32968599-F153-4708-BE54-1C75DC285D06}" presName="spaceBetweenRectangles" presStyleCnt="0"/>
      <dgm:spPr/>
    </dgm:pt>
    <dgm:pt modelId="{EDF4E875-1B54-4ADF-BCB6-8EA37EF7625D}" type="pres">
      <dgm:prSet presAssocID="{42C96064-9563-496F-968F-186B076D8793}" presName="parentLin" presStyleCnt="0"/>
      <dgm:spPr/>
    </dgm:pt>
    <dgm:pt modelId="{EF2ABB01-03E9-4318-B00F-2A3A8CAC73E1}" type="pres">
      <dgm:prSet presAssocID="{42C96064-9563-496F-968F-186B076D8793}" presName="parentLeftMargin" presStyleLbl="node1" presStyleIdx="2" presStyleCnt="4"/>
      <dgm:spPr/>
    </dgm:pt>
    <dgm:pt modelId="{F214ED3B-B0A2-4946-8935-EA37CB5A1EF2}" type="pres">
      <dgm:prSet presAssocID="{42C96064-9563-496F-968F-186B076D879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467C3FC-965B-4D9E-801E-D409B2A79DC1}" type="pres">
      <dgm:prSet presAssocID="{42C96064-9563-496F-968F-186B076D8793}" presName="negativeSpace" presStyleCnt="0"/>
      <dgm:spPr/>
    </dgm:pt>
    <dgm:pt modelId="{B1277A51-2240-4FB2-A18C-B21832000730}" type="pres">
      <dgm:prSet presAssocID="{42C96064-9563-496F-968F-186B076D879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BC8F909-1B8C-4F3B-812B-317770E1DC06}" type="presOf" srcId="{0C013C09-32CB-414C-B654-E264AA84FC0D}" destId="{3B996FE8-8D94-4D96-A1C0-E92C89001939}" srcOrd="0" destOrd="0" presId="urn:microsoft.com/office/officeart/2005/8/layout/list1"/>
    <dgm:cxn modelId="{D07D9F10-8D34-47C4-B835-61C75D233D18}" type="presOf" srcId="{2FDD4FE5-4CE2-4E50-AFEB-88CE05837716}" destId="{3074792A-6C6C-472B-A592-8936EC8FC81C}" srcOrd="1" destOrd="0" presId="urn:microsoft.com/office/officeart/2005/8/layout/list1"/>
    <dgm:cxn modelId="{3F97FF20-C57B-4CBF-A093-610CEB3C8FB1}" type="presOf" srcId="{ABBFE354-42FC-42E1-8F23-E634C20B4E43}" destId="{089984E4-193E-4B7C-B06D-7AFD9D3F825B}" srcOrd="0" destOrd="3" presId="urn:microsoft.com/office/officeart/2005/8/layout/list1"/>
    <dgm:cxn modelId="{0A48F328-6A60-4FC1-933F-764753899DC7}" type="presOf" srcId="{42C96064-9563-496F-968F-186B076D8793}" destId="{EF2ABB01-03E9-4318-B00F-2A3A8CAC73E1}" srcOrd="0" destOrd="0" presId="urn:microsoft.com/office/officeart/2005/8/layout/list1"/>
    <dgm:cxn modelId="{75E0D42B-6451-42B2-A126-F54A58D850C0}" type="presOf" srcId="{F2C9D9C8-651F-414E-8C0C-D98A483D99A4}" destId="{B1277A51-2240-4FB2-A18C-B21832000730}" srcOrd="0" destOrd="1" presId="urn:microsoft.com/office/officeart/2005/8/layout/list1"/>
    <dgm:cxn modelId="{26325836-6BFC-49B2-AD53-EDCABF608B78}" type="presOf" srcId="{56DDBF85-2572-46B3-BAD6-EDB0792FF6E8}" destId="{089984E4-193E-4B7C-B06D-7AFD9D3F825B}" srcOrd="0" destOrd="4" presId="urn:microsoft.com/office/officeart/2005/8/layout/list1"/>
    <dgm:cxn modelId="{69E0625F-E1B9-40E8-8ABB-9395265C90A8}" type="presOf" srcId="{4E0CFE52-0862-4E5F-B9EB-73F06F80D87A}" destId="{D3265B63-55DB-4524-A97E-52744058A942}" srcOrd="1" destOrd="0" presId="urn:microsoft.com/office/officeart/2005/8/layout/list1"/>
    <dgm:cxn modelId="{25EBCD66-6A28-455F-BC24-52A86DA880D4}" type="presOf" srcId="{4BBAFBDD-C6EF-4992-B4C7-2749143DD1D5}" destId="{089984E4-193E-4B7C-B06D-7AFD9D3F825B}" srcOrd="0" destOrd="5" presId="urn:microsoft.com/office/officeart/2005/8/layout/list1"/>
    <dgm:cxn modelId="{1DD60169-6B9C-4152-A8F6-59A2853E5F8B}" srcId="{42C96064-9563-496F-968F-186B076D8793}" destId="{FF851934-296C-480F-837C-41D2F5D1DE94}" srcOrd="0" destOrd="0" parTransId="{809387C7-29B3-4056-9BF5-C5439681C762}" sibTransId="{7CA77DB3-9364-41F5-B3AE-F6E6FEAC252D}"/>
    <dgm:cxn modelId="{1FA0036A-2DE8-484C-B195-54DD7076F19B}" srcId="{833C03FF-6560-4C18-8D39-FB1890C7B01A}" destId="{2FDD4FE5-4CE2-4E50-AFEB-88CE05837716}" srcOrd="1" destOrd="0" parTransId="{B8A44AB9-E276-48BC-BB9D-614DBFF73952}" sibTransId="{751F3892-BCFB-4F30-8494-9F4668CE8CAB}"/>
    <dgm:cxn modelId="{97B5C94B-0CA0-4A67-8F8F-8EAE0CF53687}" type="presOf" srcId="{4E0CFE52-0862-4E5F-B9EB-73F06F80D87A}" destId="{86207B9E-7D4F-4C3A-A958-0DE113895182}" srcOrd="0" destOrd="0" presId="urn:microsoft.com/office/officeart/2005/8/layout/list1"/>
    <dgm:cxn modelId="{ADE0E04B-F303-4FBB-9D59-601C4C7F25E0}" srcId="{4E0CFE52-0862-4E5F-B9EB-73F06F80D87A}" destId="{FBD83567-A3DC-4622-AD87-19D704A370C8}" srcOrd="0" destOrd="0" parTransId="{1052BC86-E3FD-4A41-89CD-58161DCD88E6}" sibTransId="{CC2E4698-BD1D-431C-8E42-9C9943219686}"/>
    <dgm:cxn modelId="{25CC7E6C-985F-4F17-BF4D-893794CA0FB9}" type="presOf" srcId="{81ED6843-A28E-4DDF-9DCD-DA9876E22F10}" destId="{089984E4-193E-4B7C-B06D-7AFD9D3F825B}" srcOrd="0" destOrd="2" presId="urn:microsoft.com/office/officeart/2005/8/layout/list1"/>
    <dgm:cxn modelId="{290C594E-5252-40FD-B87B-8DE96E9B6A53}" type="presOf" srcId="{2FDD4FE5-4CE2-4E50-AFEB-88CE05837716}" destId="{BC5D299A-9353-4912-BE89-0FD286A46312}" srcOrd="0" destOrd="0" presId="urn:microsoft.com/office/officeart/2005/8/layout/list1"/>
    <dgm:cxn modelId="{A1702F73-41CA-4F28-84E9-945BF95B7BD5}" srcId="{3F125F91-B625-435B-B245-E1BD89529B2E}" destId="{DB36298B-45D2-4372-9016-615782A27B10}" srcOrd="0" destOrd="0" parTransId="{C983AB45-AF77-4AA7-ADC4-43B029B7C7FE}" sibTransId="{4DBFF38A-1CB5-4B39-B670-CBEC6D157323}"/>
    <dgm:cxn modelId="{56AC6975-E3F5-4696-9C30-222E6571A55D}" srcId="{833C03FF-6560-4C18-8D39-FB1890C7B01A}" destId="{42C96064-9563-496F-968F-186B076D8793}" srcOrd="3" destOrd="0" parTransId="{837DE7F4-0A19-47B2-B6FE-1233BE7576B8}" sibTransId="{A205960F-9EA1-4D70-BE74-00D66EC3B218}"/>
    <dgm:cxn modelId="{B1756E7A-90CC-4F92-A027-0B83ACBD86CF}" type="presOf" srcId="{FBD83567-A3DC-4622-AD87-19D704A370C8}" destId="{DAB142FA-85DF-466F-BB62-0961BE0E4DC4}" srcOrd="0" destOrd="0" presId="urn:microsoft.com/office/officeart/2005/8/layout/list1"/>
    <dgm:cxn modelId="{7F5B8F80-5069-4222-86FD-CA3B809B50F3}" type="presOf" srcId="{42C96064-9563-496F-968F-186B076D8793}" destId="{F214ED3B-B0A2-4946-8935-EA37CB5A1EF2}" srcOrd="1" destOrd="0" presId="urn:microsoft.com/office/officeart/2005/8/layout/list1"/>
    <dgm:cxn modelId="{1917F280-B5AF-4FB6-889C-43008826BCE0}" type="presOf" srcId="{833C03FF-6560-4C18-8D39-FB1890C7B01A}" destId="{EC42C16D-31A5-411A-9315-6EF5C46E743F}" srcOrd="0" destOrd="0" presId="urn:microsoft.com/office/officeart/2005/8/layout/list1"/>
    <dgm:cxn modelId="{6E057997-A406-46C7-A937-9A52678C9972}" srcId="{56DDBF85-2572-46B3-BAD6-EDB0792FF6E8}" destId="{4BBAFBDD-C6EF-4992-B4C7-2749143DD1D5}" srcOrd="0" destOrd="0" parTransId="{E4C60F61-6919-4745-9F53-AC01EBAF13A4}" sibTransId="{2E187255-FF0E-4F7B-8835-49BA1F8B4499}"/>
    <dgm:cxn modelId="{F13F2B98-E60D-48F7-98CC-70AC99F9F19A}" srcId="{833C03FF-6560-4C18-8D39-FB1890C7B01A}" destId="{4E0CFE52-0862-4E5F-B9EB-73F06F80D87A}" srcOrd="0" destOrd="0" parTransId="{45BBFA1B-1113-4130-831C-AFEC2FC52348}" sibTransId="{0653B795-321A-458F-B681-01D80553F571}"/>
    <dgm:cxn modelId="{114B0EA5-F6DA-47F8-8D6B-326C7675262E}" srcId="{42C96064-9563-496F-968F-186B076D8793}" destId="{F2C9D9C8-651F-414E-8C0C-D98A483D99A4}" srcOrd="1" destOrd="0" parTransId="{F17526F4-B423-4981-A4F3-84383D385563}" sibTransId="{B5AC6FDF-C542-4750-97EA-D35FA57CC882}"/>
    <dgm:cxn modelId="{A8E096AB-88E9-471D-9AE9-95958F33F703}" type="presOf" srcId="{FF851934-296C-480F-837C-41D2F5D1DE94}" destId="{B1277A51-2240-4FB2-A18C-B21832000730}" srcOrd="0" destOrd="0" presId="urn:microsoft.com/office/officeart/2005/8/layout/list1"/>
    <dgm:cxn modelId="{71161CAC-E5DD-4CB3-8E72-4FB51E0EFE61}" srcId="{2FDD4FE5-4CE2-4E50-AFEB-88CE05837716}" destId="{ABBFE354-42FC-42E1-8F23-E634C20B4E43}" srcOrd="1" destOrd="0" parTransId="{440EFBAF-0127-4356-98D8-7FF041FE929C}" sibTransId="{94FEBEEA-7D60-4C25-B338-C96862400E6F}"/>
    <dgm:cxn modelId="{8029DFB2-9B67-4CEB-9FED-4FD323B930B8}" srcId="{2FDD4FE5-4CE2-4E50-AFEB-88CE05837716}" destId="{56DDBF85-2572-46B3-BAD6-EDB0792FF6E8}" srcOrd="2" destOrd="0" parTransId="{64E4679B-BC00-4624-92B1-0B0A6C344656}" sibTransId="{1FBBDAC8-3E5C-4C6B-BAFC-B5E2D6FC0D53}"/>
    <dgm:cxn modelId="{D96509B3-74E4-45B3-B2A3-5A4B5B223AF0}" type="presOf" srcId="{DB36298B-45D2-4372-9016-615782A27B10}" destId="{089984E4-193E-4B7C-B06D-7AFD9D3F825B}" srcOrd="0" destOrd="1" presId="urn:microsoft.com/office/officeart/2005/8/layout/list1"/>
    <dgm:cxn modelId="{A1B559B7-E903-4703-BCEA-D5542E3C3FA3}" type="presOf" srcId="{3F125F91-B625-435B-B245-E1BD89529B2E}" destId="{089984E4-193E-4B7C-B06D-7AFD9D3F825B}" srcOrd="0" destOrd="0" presId="urn:microsoft.com/office/officeart/2005/8/layout/list1"/>
    <dgm:cxn modelId="{B367ADBB-B2DE-4D7A-98C2-FAE50E0DE8A6}" srcId="{2FDD4FE5-4CE2-4E50-AFEB-88CE05837716}" destId="{3F125F91-B625-435B-B245-E1BD89529B2E}" srcOrd="0" destOrd="0" parTransId="{3E6B6929-3CE0-4502-BA20-44CA0D4C5347}" sibTransId="{1B45EDBC-2345-42BE-A82E-774EE835AF30}"/>
    <dgm:cxn modelId="{8AAD97DC-AFCB-4050-9C3F-9D664DAA288D}" srcId="{833C03FF-6560-4C18-8D39-FB1890C7B01A}" destId="{0C013C09-32CB-414C-B654-E264AA84FC0D}" srcOrd="2" destOrd="0" parTransId="{0C186BF2-03B2-43AE-BBBB-445BE065C47B}" sibTransId="{32968599-F153-4708-BE54-1C75DC285D06}"/>
    <dgm:cxn modelId="{406ADCDE-9AE1-4518-B015-045056FFBCE5}" srcId="{3F125F91-B625-435B-B245-E1BD89529B2E}" destId="{81ED6843-A28E-4DDF-9DCD-DA9876E22F10}" srcOrd="1" destOrd="0" parTransId="{1483EB4D-F010-4929-A883-EB7033A7F358}" sibTransId="{660A95A8-18A8-4004-9F94-165082757C1D}"/>
    <dgm:cxn modelId="{1E8D15E6-E49F-42C2-BAEA-44C528BA7DD1}" type="presOf" srcId="{0C013C09-32CB-414C-B654-E264AA84FC0D}" destId="{10393D27-D755-4372-AD1F-A5E568E44D82}" srcOrd="1" destOrd="0" presId="urn:microsoft.com/office/officeart/2005/8/layout/list1"/>
    <dgm:cxn modelId="{EB437F30-D550-4318-B7DE-9BF2DFB539E6}" type="presParOf" srcId="{EC42C16D-31A5-411A-9315-6EF5C46E743F}" destId="{DF9498FA-6E6C-4810-A450-DD6279193473}" srcOrd="0" destOrd="0" presId="urn:microsoft.com/office/officeart/2005/8/layout/list1"/>
    <dgm:cxn modelId="{A1359834-34BF-42C4-97E9-D6C8CF929D62}" type="presParOf" srcId="{DF9498FA-6E6C-4810-A450-DD6279193473}" destId="{86207B9E-7D4F-4C3A-A958-0DE113895182}" srcOrd="0" destOrd="0" presId="urn:microsoft.com/office/officeart/2005/8/layout/list1"/>
    <dgm:cxn modelId="{1F348D95-6792-4EAD-B727-4BCBED2EC7A4}" type="presParOf" srcId="{DF9498FA-6E6C-4810-A450-DD6279193473}" destId="{D3265B63-55DB-4524-A97E-52744058A942}" srcOrd="1" destOrd="0" presId="urn:microsoft.com/office/officeart/2005/8/layout/list1"/>
    <dgm:cxn modelId="{0F487F6F-88E4-40D9-A145-805DFD67C982}" type="presParOf" srcId="{EC42C16D-31A5-411A-9315-6EF5C46E743F}" destId="{882D482A-6E9A-49D4-A240-C46BAD05D74A}" srcOrd="1" destOrd="0" presId="urn:microsoft.com/office/officeart/2005/8/layout/list1"/>
    <dgm:cxn modelId="{2486CFE4-90CC-4F03-AB0F-7F39290008B0}" type="presParOf" srcId="{EC42C16D-31A5-411A-9315-6EF5C46E743F}" destId="{DAB142FA-85DF-466F-BB62-0961BE0E4DC4}" srcOrd="2" destOrd="0" presId="urn:microsoft.com/office/officeart/2005/8/layout/list1"/>
    <dgm:cxn modelId="{0C9E4774-1FF3-4271-A199-5F219219608C}" type="presParOf" srcId="{EC42C16D-31A5-411A-9315-6EF5C46E743F}" destId="{A756DC72-3EC8-4F82-8CCB-EF05DC3A00E1}" srcOrd="3" destOrd="0" presId="urn:microsoft.com/office/officeart/2005/8/layout/list1"/>
    <dgm:cxn modelId="{092D2703-ABC3-4D0C-AFA1-DA9780F5511F}" type="presParOf" srcId="{EC42C16D-31A5-411A-9315-6EF5C46E743F}" destId="{B2132305-CE3B-4A18-AE59-8A235EE8B62E}" srcOrd="4" destOrd="0" presId="urn:microsoft.com/office/officeart/2005/8/layout/list1"/>
    <dgm:cxn modelId="{DE598210-7254-4EFE-A18A-F495CBCF1873}" type="presParOf" srcId="{B2132305-CE3B-4A18-AE59-8A235EE8B62E}" destId="{BC5D299A-9353-4912-BE89-0FD286A46312}" srcOrd="0" destOrd="0" presId="urn:microsoft.com/office/officeart/2005/8/layout/list1"/>
    <dgm:cxn modelId="{D953B8E1-CF18-4DD7-B84B-7681205A8F11}" type="presParOf" srcId="{B2132305-CE3B-4A18-AE59-8A235EE8B62E}" destId="{3074792A-6C6C-472B-A592-8936EC8FC81C}" srcOrd="1" destOrd="0" presId="urn:microsoft.com/office/officeart/2005/8/layout/list1"/>
    <dgm:cxn modelId="{729D07B4-E686-402A-8DD1-BD69E5AA1B25}" type="presParOf" srcId="{EC42C16D-31A5-411A-9315-6EF5C46E743F}" destId="{DCFD8F7D-7A24-434F-B230-18053631DBC1}" srcOrd="5" destOrd="0" presId="urn:microsoft.com/office/officeart/2005/8/layout/list1"/>
    <dgm:cxn modelId="{1F090379-BBDF-42A1-9B41-08B15D2C11BE}" type="presParOf" srcId="{EC42C16D-31A5-411A-9315-6EF5C46E743F}" destId="{089984E4-193E-4B7C-B06D-7AFD9D3F825B}" srcOrd="6" destOrd="0" presId="urn:microsoft.com/office/officeart/2005/8/layout/list1"/>
    <dgm:cxn modelId="{F644A3BD-0AD9-4394-94A6-A37A9C9A3812}" type="presParOf" srcId="{EC42C16D-31A5-411A-9315-6EF5C46E743F}" destId="{29F6C6D7-1F1B-462D-AC7C-829F9859CE9D}" srcOrd="7" destOrd="0" presId="urn:microsoft.com/office/officeart/2005/8/layout/list1"/>
    <dgm:cxn modelId="{93E25598-92CF-4752-81C8-1F4C27468873}" type="presParOf" srcId="{EC42C16D-31A5-411A-9315-6EF5C46E743F}" destId="{47F717B8-A325-4DC5-9F3C-1D43F36DFDAC}" srcOrd="8" destOrd="0" presId="urn:microsoft.com/office/officeart/2005/8/layout/list1"/>
    <dgm:cxn modelId="{115BE985-0259-4503-BE9C-D9FFF9CEB627}" type="presParOf" srcId="{47F717B8-A325-4DC5-9F3C-1D43F36DFDAC}" destId="{3B996FE8-8D94-4D96-A1C0-E92C89001939}" srcOrd="0" destOrd="0" presId="urn:microsoft.com/office/officeart/2005/8/layout/list1"/>
    <dgm:cxn modelId="{6EDB862F-7CD7-4F6E-BAF5-7CB02755A07E}" type="presParOf" srcId="{47F717B8-A325-4DC5-9F3C-1D43F36DFDAC}" destId="{10393D27-D755-4372-AD1F-A5E568E44D82}" srcOrd="1" destOrd="0" presId="urn:microsoft.com/office/officeart/2005/8/layout/list1"/>
    <dgm:cxn modelId="{C7693D95-A15F-476D-89AC-C4C77E25598F}" type="presParOf" srcId="{EC42C16D-31A5-411A-9315-6EF5C46E743F}" destId="{01EFC098-5589-4882-B5DA-AC24DBD42E32}" srcOrd="9" destOrd="0" presId="urn:microsoft.com/office/officeart/2005/8/layout/list1"/>
    <dgm:cxn modelId="{08EA9F0C-A61E-407A-BF2F-CD0EF3B03E2C}" type="presParOf" srcId="{EC42C16D-31A5-411A-9315-6EF5C46E743F}" destId="{856461E0-646A-49B2-908E-0BED3B8263D9}" srcOrd="10" destOrd="0" presId="urn:microsoft.com/office/officeart/2005/8/layout/list1"/>
    <dgm:cxn modelId="{2D5DC9C9-3128-40C1-8449-7CC88B9CE650}" type="presParOf" srcId="{EC42C16D-31A5-411A-9315-6EF5C46E743F}" destId="{039E1C47-8FE8-408F-BD06-EBD760F65781}" srcOrd="11" destOrd="0" presId="urn:microsoft.com/office/officeart/2005/8/layout/list1"/>
    <dgm:cxn modelId="{DBB7EC9E-F05B-4821-BC3B-68018FB596F5}" type="presParOf" srcId="{EC42C16D-31A5-411A-9315-6EF5C46E743F}" destId="{EDF4E875-1B54-4ADF-BCB6-8EA37EF7625D}" srcOrd="12" destOrd="0" presId="urn:microsoft.com/office/officeart/2005/8/layout/list1"/>
    <dgm:cxn modelId="{EDA213B3-3DE0-449C-9B4E-472B7B0A36CE}" type="presParOf" srcId="{EDF4E875-1B54-4ADF-BCB6-8EA37EF7625D}" destId="{EF2ABB01-03E9-4318-B00F-2A3A8CAC73E1}" srcOrd="0" destOrd="0" presId="urn:microsoft.com/office/officeart/2005/8/layout/list1"/>
    <dgm:cxn modelId="{8A844ABA-BC8C-4173-89B8-1E89D24CADD5}" type="presParOf" srcId="{EDF4E875-1B54-4ADF-BCB6-8EA37EF7625D}" destId="{F214ED3B-B0A2-4946-8935-EA37CB5A1EF2}" srcOrd="1" destOrd="0" presId="urn:microsoft.com/office/officeart/2005/8/layout/list1"/>
    <dgm:cxn modelId="{484FC558-8677-40DF-919D-80DCDBF3DE24}" type="presParOf" srcId="{EC42C16D-31A5-411A-9315-6EF5C46E743F}" destId="{3467C3FC-965B-4D9E-801E-D409B2A79DC1}" srcOrd="13" destOrd="0" presId="urn:microsoft.com/office/officeart/2005/8/layout/list1"/>
    <dgm:cxn modelId="{E52653E9-2A71-48BD-AC85-F4EE674232BC}" type="presParOf" srcId="{EC42C16D-31A5-411A-9315-6EF5C46E743F}" destId="{B1277A51-2240-4FB2-A18C-B2183200073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532C7-BAD2-4CA7-A7B6-60532474D99B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79C70B-E98D-480E-806D-577C51B55CED}">
      <dgm:prSet/>
      <dgm:spPr/>
      <dgm:t>
        <a:bodyPr/>
        <a:lstStyle/>
        <a:p>
          <a:r>
            <a:rPr lang="en-US" b="0" i="0"/>
            <a:t>Awareness</a:t>
          </a:r>
          <a:endParaRPr lang="en-US"/>
        </a:p>
      </dgm:t>
    </dgm:pt>
    <dgm:pt modelId="{F2017430-5486-4986-81E6-2F9F46614F26}" type="parTrans" cxnId="{2B93AC4F-87C5-456C-B6CD-CE0159602622}">
      <dgm:prSet/>
      <dgm:spPr/>
      <dgm:t>
        <a:bodyPr/>
        <a:lstStyle/>
        <a:p>
          <a:endParaRPr lang="en-US"/>
        </a:p>
      </dgm:t>
    </dgm:pt>
    <dgm:pt modelId="{2BDD742B-9E58-446C-A09A-7465B78E9E54}" type="sibTrans" cxnId="{2B93AC4F-87C5-456C-B6CD-CE0159602622}">
      <dgm:prSet/>
      <dgm:spPr/>
      <dgm:t>
        <a:bodyPr/>
        <a:lstStyle/>
        <a:p>
          <a:endParaRPr lang="en-US"/>
        </a:p>
      </dgm:t>
    </dgm:pt>
    <dgm:pt modelId="{69EFCC7C-D5D2-413E-B46A-F1A3D47C56F4}">
      <dgm:prSet/>
      <dgm:spPr/>
      <dgm:t>
        <a:bodyPr/>
        <a:lstStyle/>
        <a:p>
          <a:r>
            <a:rPr lang="en-US" b="0" i="0"/>
            <a:t>Access</a:t>
          </a:r>
          <a:endParaRPr lang="en-US"/>
        </a:p>
      </dgm:t>
    </dgm:pt>
    <dgm:pt modelId="{77000331-1866-4ADF-941D-436E0AFE1DB0}" type="parTrans" cxnId="{F1DF6CAE-FB20-4BC3-AD2D-EBDA68109035}">
      <dgm:prSet/>
      <dgm:spPr/>
      <dgm:t>
        <a:bodyPr/>
        <a:lstStyle/>
        <a:p>
          <a:endParaRPr lang="en-US"/>
        </a:p>
      </dgm:t>
    </dgm:pt>
    <dgm:pt modelId="{AFBC6898-FD59-4DFB-9F03-AA2CDD4514EE}" type="sibTrans" cxnId="{F1DF6CAE-FB20-4BC3-AD2D-EBDA68109035}">
      <dgm:prSet/>
      <dgm:spPr/>
      <dgm:t>
        <a:bodyPr/>
        <a:lstStyle/>
        <a:p>
          <a:endParaRPr lang="en-US"/>
        </a:p>
      </dgm:t>
    </dgm:pt>
    <dgm:pt modelId="{93FBFFB1-E304-4460-8C0B-32BBD06977AA}">
      <dgm:prSet/>
      <dgm:spPr/>
      <dgm:t>
        <a:bodyPr/>
        <a:lstStyle/>
        <a:p>
          <a:r>
            <a:rPr lang="en-US" b="0" i="0"/>
            <a:t>Engagement</a:t>
          </a:r>
          <a:endParaRPr lang="en-US"/>
        </a:p>
      </dgm:t>
    </dgm:pt>
    <dgm:pt modelId="{62075730-5255-4D97-A6F7-B25A3AE9CF10}" type="parTrans" cxnId="{5896FC45-4A83-4DF6-BA04-464870E24711}">
      <dgm:prSet/>
      <dgm:spPr/>
      <dgm:t>
        <a:bodyPr/>
        <a:lstStyle/>
        <a:p>
          <a:endParaRPr lang="en-US"/>
        </a:p>
      </dgm:t>
    </dgm:pt>
    <dgm:pt modelId="{E302E7EF-0873-42B6-9F77-A598B511DC2C}" type="sibTrans" cxnId="{5896FC45-4A83-4DF6-BA04-464870E24711}">
      <dgm:prSet/>
      <dgm:spPr/>
      <dgm:t>
        <a:bodyPr/>
        <a:lstStyle/>
        <a:p>
          <a:endParaRPr lang="en-US"/>
        </a:p>
      </dgm:t>
    </dgm:pt>
    <dgm:pt modelId="{3EAA43FE-194F-4E62-974B-78A82BEF2468}" type="pres">
      <dgm:prSet presAssocID="{6C2532C7-BAD2-4CA7-A7B6-60532474D99B}" presName="outerComposite" presStyleCnt="0">
        <dgm:presLayoutVars>
          <dgm:chMax val="5"/>
          <dgm:dir/>
          <dgm:resizeHandles val="exact"/>
        </dgm:presLayoutVars>
      </dgm:prSet>
      <dgm:spPr/>
    </dgm:pt>
    <dgm:pt modelId="{44D96057-FA63-4318-9F33-93C26B086C3A}" type="pres">
      <dgm:prSet presAssocID="{6C2532C7-BAD2-4CA7-A7B6-60532474D99B}" presName="dummyMaxCanvas" presStyleCnt="0">
        <dgm:presLayoutVars/>
      </dgm:prSet>
      <dgm:spPr/>
    </dgm:pt>
    <dgm:pt modelId="{7617D14B-CEAB-450F-843C-69DE23E88630}" type="pres">
      <dgm:prSet presAssocID="{6C2532C7-BAD2-4CA7-A7B6-60532474D99B}" presName="ThreeNodes_1" presStyleLbl="node1" presStyleIdx="0" presStyleCnt="3">
        <dgm:presLayoutVars>
          <dgm:bulletEnabled val="1"/>
        </dgm:presLayoutVars>
      </dgm:prSet>
      <dgm:spPr/>
    </dgm:pt>
    <dgm:pt modelId="{A894F7BA-2526-482D-BC88-B13EC4C396C5}" type="pres">
      <dgm:prSet presAssocID="{6C2532C7-BAD2-4CA7-A7B6-60532474D99B}" presName="ThreeNodes_2" presStyleLbl="node1" presStyleIdx="1" presStyleCnt="3">
        <dgm:presLayoutVars>
          <dgm:bulletEnabled val="1"/>
        </dgm:presLayoutVars>
      </dgm:prSet>
      <dgm:spPr/>
    </dgm:pt>
    <dgm:pt modelId="{6FDFF610-64A7-4D13-9106-93E28FC30186}" type="pres">
      <dgm:prSet presAssocID="{6C2532C7-BAD2-4CA7-A7B6-60532474D99B}" presName="ThreeNodes_3" presStyleLbl="node1" presStyleIdx="2" presStyleCnt="3">
        <dgm:presLayoutVars>
          <dgm:bulletEnabled val="1"/>
        </dgm:presLayoutVars>
      </dgm:prSet>
      <dgm:spPr/>
    </dgm:pt>
    <dgm:pt modelId="{7A43847C-B35E-4EA2-A082-6DF003DA1688}" type="pres">
      <dgm:prSet presAssocID="{6C2532C7-BAD2-4CA7-A7B6-60532474D99B}" presName="ThreeConn_1-2" presStyleLbl="fgAccFollowNode1" presStyleIdx="0" presStyleCnt="2">
        <dgm:presLayoutVars>
          <dgm:bulletEnabled val="1"/>
        </dgm:presLayoutVars>
      </dgm:prSet>
      <dgm:spPr/>
    </dgm:pt>
    <dgm:pt modelId="{426B96D7-1AEE-4A78-AB81-D0A62205A025}" type="pres">
      <dgm:prSet presAssocID="{6C2532C7-BAD2-4CA7-A7B6-60532474D99B}" presName="ThreeConn_2-3" presStyleLbl="fgAccFollowNode1" presStyleIdx="1" presStyleCnt="2">
        <dgm:presLayoutVars>
          <dgm:bulletEnabled val="1"/>
        </dgm:presLayoutVars>
      </dgm:prSet>
      <dgm:spPr/>
    </dgm:pt>
    <dgm:pt modelId="{66E1B381-A0CF-468F-B037-0FEB2A3D4A21}" type="pres">
      <dgm:prSet presAssocID="{6C2532C7-BAD2-4CA7-A7B6-60532474D99B}" presName="ThreeNodes_1_text" presStyleLbl="node1" presStyleIdx="2" presStyleCnt="3">
        <dgm:presLayoutVars>
          <dgm:bulletEnabled val="1"/>
        </dgm:presLayoutVars>
      </dgm:prSet>
      <dgm:spPr/>
    </dgm:pt>
    <dgm:pt modelId="{2233453D-760E-4D14-A055-5C9E025A7FFA}" type="pres">
      <dgm:prSet presAssocID="{6C2532C7-BAD2-4CA7-A7B6-60532474D99B}" presName="ThreeNodes_2_text" presStyleLbl="node1" presStyleIdx="2" presStyleCnt="3">
        <dgm:presLayoutVars>
          <dgm:bulletEnabled val="1"/>
        </dgm:presLayoutVars>
      </dgm:prSet>
      <dgm:spPr/>
    </dgm:pt>
    <dgm:pt modelId="{E5E8BCED-0DDE-4002-B1F7-897543600A17}" type="pres">
      <dgm:prSet presAssocID="{6C2532C7-BAD2-4CA7-A7B6-60532474D99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F66DD27-9CA2-4B46-BD62-065581A60A4E}" type="presOf" srcId="{2BDD742B-9E58-446C-A09A-7465B78E9E54}" destId="{7A43847C-B35E-4EA2-A082-6DF003DA1688}" srcOrd="0" destOrd="0" presId="urn:microsoft.com/office/officeart/2005/8/layout/vProcess5"/>
    <dgm:cxn modelId="{4695255E-B67E-464B-A0CB-3049370AEE3B}" type="presOf" srcId="{93FBFFB1-E304-4460-8C0B-32BBD06977AA}" destId="{6FDFF610-64A7-4D13-9106-93E28FC30186}" srcOrd="0" destOrd="0" presId="urn:microsoft.com/office/officeart/2005/8/layout/vProcess5"/>
    <dgm:cxn modelId="{5896FC45-4A83-4DF6-BA04-464870E24711}" srcId="{6C2532C7-BAD2-4CA7-A7B6-60532474D99B}" destId="{93FBFFB1-E304-4460-8C0B-32BBD06977AA}" srcOrd="2" destOrd="0" parTransId="{62075730-5255-4D97-A6F7-B25A3AE9CF10}" sibTransId="{E302E7EF-0873-42B6-9F77-A598B511DC2C}"/>
    <dgm:cxn modelId="{2B93AC4F-87C5-456C-B6CD-CE0159602622}" srcId="{6C2532C7-BAD2-4CA7-A7B6-60532474D99B}" destId="{5579C70B-E98D-480E-806D-577C51B55CED}" srcOrd="0" destOrd="0" parTransId="{F2017430-5486-4986-81E6-2F9F46614F26}" sibTransId="{2BDD742B-9E58-446C-A09A-7465B78E9E54}"/>
    <dgm:cxn modelId="{BDC46A84-1F79-4DD3-8DA0-72492702A3A0}" type="presOf" srcId="{93FBFFB1-E304-4460-8C0B-32BBD06977AA}" destId="{E5E8BCED-0DDE-4002-B1F7-897543600A17}" srcOrd="1" destOrd="0" presId="urn:microsoft.com/office/officeart/2005/8/layout/vProcess5"/>
    <dgm:cxn modelId="{7F4E1795-209A-47CD-9A4A-983BDF0D7CFA}" type="presOf" srcId="{5579C70B-E98D-480E-806D-577C51B55CED}" destId="{66E1B381-A0CF-468F-B037-0FEB2A3D4A21}" srcOrd="1" destOrd="0" presId="urn:microsoft.com/office/officeart/2005/8/layout/vProcess5"/>
    <dgm:cxn modelId="{27F054A6-DC0A-4267-9F9A-B481F20B7032}" type="presOf" srcId="{69EFCC7C-D5D2-413E-B46A-F1A3D47C56F4}" destId="{2233453D-760E-4D14-A055-5C9E025A7FFA}" srcOrd="1" destOrd="0" presId="urn:microsoft.com/office/officeart/2005/8/layout/vProcess5"/>
    <dgm:cxn modelId="{F1DF6CAE-FB20-4BC3-AD2D-EBDA68109035}" srcId="{6C2532C7-BAD2-4CA7-A7B6-60532474D99B}" destId="{69EFCC7C-D5D2-413E-B46A-F1A3D47C56F4}" srcOrd="1" destOrd="0" parTransId="{77000331-1866-4ADF-941D-436E0AFE1DB0}" sibTransId="{AFBC6898-FD59-4DFB-9F03-AA2CDD4514EE}"/>
    <dgm:cxn modelId="{7A4F71BD-DA1A-4AE2-B589-EE541789BEF0}" type="presOf" srcId="{5579C70B-E98D-480E-806D-577C51B55CED}" destId="{7617D14B-CEAB-450F-843C-69DE23E88630}" srcOrd="0" destOrd="0" presId="urn:microsoft.com/office/officeart/2005/8/layout/vProcess5"/>
    <dgm:cxn modelId="{332F51DE-5AC2-4497-AB45-1472D6ADEA09}" type="presOf" srcId="{AFBC6898-FD59-4DFB-9F03-AA2CDD4514EE}" destId="{426B96D7-1AEE-4A78-AB81-D0A62205A025}" srcOrd="0" destOrd="0" presId="urn:microsoft.com/office/officeart/2005/8/layout/vProcess5"/>
    <dgm:cxn modelId="{F10177DE-4612-4179-A468-8B21794F51EB}" type="presOf" srcId="{6C2532C7-BAD2-4CA7-A7B6-60532474D99B}" destId="{3EAA43FE-194F-4E62-974B-78A82BEF2468}" srcOrd="0" destOrd="0" presId="urn:microsoft.com/office/officeart/2005/8/layout/vProcess5"/>
    <dgm:cxn modelId="{17507DDE-1156-488A-825B-A47F000DD441}" type="presOf" srcId="{69EFCC7C-D5D2-413E-B46A-F1A3D47C56F4}" destId="{A894F7BA-2526-482D-BC88-B13EC4C396C5}" srcOrd="0" destOrd="0" presId="urn:microsoft.com/office/officeart/2005/8/layout/vProcess5"/>
    <dgm:cxn modelId="{83A2E469-5F26-4A09-84A3-02CE8CBDC6DE}" type="presParOf" srcId="{3EAA43FE-194F-4E62-974B-78A82BEF2468}" destId="{44D96057-FA63-4318-9F33-93C26B086C3A}" srcOrd="0" destOrd="0" presId="urn:microsoft.com/office/officeart/2005/8/layout/vProcess5"/>
    <dgm:cxn modelId="{07096D62-CF70-4220-A6B1-BE7A12C56116}" type="presParOf" srcId="{3EAA43FE-194F-4E62-974B-78A82BEF2468}" destId="{7617D14B-CEAB-450F-843C-69DE23E88630}" srcOrd="1" destOrd="0" presId="urn:microsoft.com/office/officeart/2005/8/layout/vProcess5"/>
    <dgm:cxn modelId="{CA32FB13-7C72-450F-943A-0AD316A1D345}" type="presParOf" srcId="{3EAA43FE-194F-4E62-974B-78A82BEF2468}" destId="{A894F7BA-2526-482D-BC88-B13EC4C396C5}" srcOrd="2" destOrd="0" presId="urn:microsoft.com/office/officeart/2005/8/layout/vProcess5"/>
    <dgm:cxn modelId="{32873029-D9DA-4F85-9E40-DF5DEE935164}" type="presParOf" srcId="{3EAA43FE-194F-4E62-974B-78A82BEF2468}" destId="{6FDFF610-64A7-4D13-9106-93E28FC30186}" srcOrd="3" destOrd="0" presId="urn:microsoft.com/office/officeart/2005/8/layout/vProcess5"/>
    <dgm:cxn modelId="{A9B2864A-6EB3-4B37-95EF-FFD3553EAEA4}" type="presParOf" srcId="{3EAA43FE-194F-4E62-974B-78A82BEF2468}" destId="{7A43847C-B35E-4EA2-A082-6DF003DA1688}" srcOrd="4" destOrd="0" presId="urn:microsoft.com/office/officeart/2005/8/layout/vProcess5"/>
    <dgm:cxn modelId="{D3895B96-614F-466D-A711-F567CCAD4743}" type="presParOf" srcId="{3EAA43FE-194F-4E62-974B-78A82BEF2468}" destId="{426B96D7-1AEE-4A78-AB81-D0A62205A025}" srcOrd="5" destOrd="0" presId="urn:microsoft.com/office/officeart/2005/8/layout/vProcess5"/>
    <dgm:cxn modelId="{E0484FE5-52AD-4C4D-B7D3-E3793FA64D74}" type="presParOf" srcId="{3EAA43FE-194F-4E62-974B-78A82BEF2468}" destId="{66E1B381-A0CF-468F-B037-0FEB2A3D4A21}" srcOrd="6" destOrd="0" presId="urn:microsoft.com/office/officeart/2005/8/layout/vProcess5"/>
    <dgm:cxn modelId="{ACBAA7F6-182A-4ACF-8BD1-FF89687901DF}" type="presParOf" srcId="{3EAA43FE-194F-4E62-974B-78A82BEF2468}" destId="{2233453D-760E-4D14-A055-5C9E025A7FFA}" srcOrd="7" destOrd="0" presId="urn:microsoft.com/office/officeart/2005/8/layout/vProcess5"/>
    <dgm:cxn modelId="{0379F2E7-213A-4DD2-B16E-DF171D83718D}" type="presParOf" srcId="{3EAA43FE-194F-4E62-974B-78A82BEF2468}" destId="{E5E8BCED-0DDE-4002-B1F7-897543600A1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D8685-9AF0-43DD-9115-89C153FD048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28DD9F9-DFEF-404B-981D-EE687C31E4ED}">
      <dgm:prSet/>
      <dgm:spPr/>
      <dgm:t>
        <a:bodyPr/>
        <a:lstStyle/>
        <a:p>
          <a:r>
            <a:rPr lang="en-US" b="0" i="0" dirty="0"/>
            <a:t>Exposure/Representation</a:t>
          </a:r>
          <a:endParaRPr lang="en-US" dirty="0"/>
        </a:p>
      </dgm:t>
    </dgm:pt>
    <dgm:pt modelId="{6F84D6A2-2A6A-4339-843D-CC7D93CFE85A}" type="parTrans" cxnId="{E70EDCE7-14A4-47D4-B552-BF7AE45600BC}">
      <dgm:prSet/>
      <dgm:spPr/>
      <dgm:t>
        <a:bodyPr/>
        <a:lstStyle/>
        <a:p>
          <a:endParaRPr lang="en-US"/>
        </a:p>
      </dgm:t>
    </dgm:pt>
    <dgm:pt modelId="{ADD6617B-B284-4A30-ACE3-2B291338DEFA}" type="sibTrans" cxnId="{E70EDCE7-14A4-47D4-B552-BF7AE45600BC}">
      <dgm:prSet/>
      <dgm:spPr/>
      <dgm:t>
        <a:bodyPr/>
        <a:lstStyle/>
        <a:p>
          <a:endParaRPr lang="en-US"/>
        </a:p>
      </dgm:t>
    </dgm:pt>
    <dgm:pt modelId="{936A4AE1-54DC-4BA2-9827-EBCC9F19BA4E}">
      <dgm:prSet/>
      <dgm:spPr/>
      <dgm:t>
        <a:bodyPr/>
        <a:lstStyle/>
        <a:p>
          <a:pPr rtl="0"/>
          <a:r>
            <a:rPr lang="en-US" b="0" i="0" dirty="0"/>
            <a:t>Peer-to-Peer Model</a:t>
          </a:r>
          <a:r>
            <a:rPr lang="en-US" dirty="0">
              <a:latin typeface="Century Gothic" panose="020B0502020202020204"/>
            </a:rPr>
            <a:t> &amp; Mentoring</a:t>
          </a:r>
          <a:endParaRPr lang="en-US" dirty="0"/>
        </a:p>
      </dgm:t>
    </dgm:pt>
    <dgm:pt modelId="{6914609D-889A-4F50-B5AB-9B385B800C78}" type="parTrans" cxnId="{D2DA19E5-F063-45DD-8EC4-D66CE3537CA8}">
      <dgm:prSet/>
      <dgm:spPr/>
      <dgm:t>
        <a:bodyPr/>
        <a:lstStyle/>
        <a:p>
          <a:endParaRPr lang="en-US"/>
        </a:p>
      </dgm:t>
    </dgm:pt>
    <dgm:pt modelId="{6DCB1C35-979C-448C-9FAD-7A05A5A3A081}" type="sibTrans" cxnId="{D2DA19E5-F063-45DD-8EC4-D66CE3537CA8}">
      <dgm:prSet/>
      <dgm:spPr/>
      <dgm:t>
        <a:bodyPr/>
        <a:lstStyle/>
        <a:p>
          <a:endParaRPr lang="en-US"/>
        </a:p>
      </dgm:t>
    </dgm:pt>
    <dgm:pt modelId="{51857E6A-6ED8-49B6-9A19-83F0A8B314B6}">
      <dgm:prSet/>
      <dgm:spPr/>
      <dgm:t>
        <a:bodyPr/>
        <a:lstStyle/>
        <a:p>
          <a:r>
            <a:rPr lang="en-US" dirty="0"/>
            <a:t>Small</a:t>
          </a:r>
          <a:r>
            <a:rPr lang="en-US" baseline="0" dirty="0"/>
            <a:t> Groups</a:t>
          </a:r>
          <a:endParaRPr lang="en-US" dirty="0"/>
        </a:p>
      </dgm:t>
    </dgm:pt>
    <dgm:pt modelId="{E1D5FF6D-8005-47E1-95E1-FAF220522589}" type="parTrans" cxnId="{433E7D58-1A0E-4BCB-8BE2-4246F29124C8}">
      <dgm:prSet/>
      <dgm:spPr/>
      <dgm:t>
        <a:bodyPr/>
        <a:lstStyle/>
        <a:p>
          <a:endParaRPr lang="en-US"/>
        </a:p>
      </dgm:t>
    </dgm:pt>
    <dgm:pt modelId="{796934D3-AEF7-4908-A31C-46384E862E86}" type="sibTrans" cxnId="{433E7D58-1A0E-4BCB-8BE2-4246F29124C8}">
      <dgm:prSet/>
      <dgm:spPr/>
      <dgm:t>
        <a:bodyPr/>
        <a:lstStyle/>
        <a:p>
          <a:endParaRPr lang="en-US"/>
        </a:p>
      </dgm:t>
    </dgm:pt>
    <dgm:pt modelId="{7FE6EA7C-7F1F-4CC0-865F-BB506E707C35}">
      <dgm:prSet/>
      <dgm:spPr/>
      <dgm:t>
        <a:bodyPr/>
        <a:lstStyle/>
        <a:p>
          <a:r>
            <a:rPr lang="en-US" b="0" i="0" dirty="0"/>
            <a:t>Engagement Functions </a:t>
          </a:r>
          <a:endParaRPr lang="en-US" dirty="0"/>
        </a:p>
      </dgm:t>
    </dgm:pt>
    <dgm:pt modelId="{DC04F9BD-F9B4-437B-9306-99E07FCC7D62}" type="parTrans" cxnId="{474C46FC-4201-4206-BB97-5FB0FEF5DD6E}">
      <dgm:prSet/>
      <dgm:spPr/>
      <dgm:t>
        <a:bodyPr/>
        <a:lstStyle/>
        <a:p>
          <a:endParaRPr lang="en-US"/>
        </a:p>
      </dgm:t>
    </dgm:pt>
    <dgm:pt modelId="{9A4E58CA-411C-4523-A5AE-A6B002695815}" type="sibTrans" cxnId="{474C46FC-4201-4206-BB97-5FB0FEF5DD6E}">
      <dgm:prSet/>
      <dgm:spPr/>
      <dgm:t>
        <a:bodyPr/>
        <a:lstStyle/>
        <a:p>
          <a:endParaRPr lang="en-US"/>
        </a:p>
      </dgm:t>
    </dgm:pt>
    <dgm:pt modelId="{0957CA1F-2EDE-4FD5-B724-36C7F1067E60}" type="pres">
      <dgm:prSet presAssocID="{7D9D8685-9AF0-43DD-9115-89C153FD0482}" presName="root" presStyleCnt="0">
        <dgm:presLayoutVars>
          <dgm:dir/>
          <dgm:resizeHandles val="exact"/>
        </dgm:presLayoutVars>
      </dgm:prSet>
      <dgm:spPr/>
    </dgm:pt>
    <dgm:pt modelId="{C4A7770E-EF8C-4E37-9884-AB902C590847}" type="pres">
      <dgm:prSet presAssocID="{C28DD9F9-DFEF-404B-981D-EE687C31E4ED}" presName="compNode" presStyleCnt="0"/>
      <dgm:spPr/>
    </dgm:pt>
    <dgm:pt modelId="{C7B94A9D-CD17-45F4-B398-224531218603}" type="pres">
      <dgm:prSet presAssocID="{C28DD9F9-DFEF-404B-981D-EE687C31E4ED}" presName="bgRect" presStyleLbl="bgShp" presStyleIdx="0" presStyleCnt="4"/>
      <dgm:spPr/>
    </dgm:pt>
    <dgm:pt modelId="{3D9FFA50-AA7D-4066-8E10-542D29394FBF}" type="pres">
      <dgm:prSet presAssocID="{C28DD9F9-DFEF-404B-981D-EE687C31E4E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5FF654A6-4C88-4A9C-B2E7-5FB804720D61}" type="pres">
      <dgm:prSet presAssocID="{C28DD9F9-DFEF-404B-981D-EE687C31E4ED}" presName="spaceRect" presStyleCnt="0"/>
      <dgm:spPr/>
    </dgm:pt>
    <dgm:pt modelId="{274E749A-34E4-438A-B78E-E585D6D1F1B0}" type="pres">
      <dgm:prSet presAssocID="{C28DD9F9-DFEF-404B-981D-EE687C31E4ED}" presName="parTx" presStyleLbl="revTx" presStyleIdx="0" presStyleCnt="4">
        <dgm:presLayoutVars>
          <dgm:chMax val="0"/>
          <dgm:chPref val="0"/>
        </dgm:presLayoutVars>
      </dgm:prSet>
      <dgm:spPr/>
    </dgm:pt>
    <dgm:pt modelId="{8576276E-58C3-4590-A8E1-61E2B3C38E15}" type="pres">
      <dgm:prSet presAssocID="{ADD6617B-B284-4A30-ACE3-2B291338DEFA}" presName="sibTrans" presStyleCnt="0"/>
      <dgm:spPr/>
    </dgm:pt>
    <dgm:pt modelId="{ADDBD5CC-3902-49FE-AE96-820C1A0D0871}" type="pres">
      <dgm:prSet presAssocID="{936A4AE1-54DC-4BA2-9827-EBCC9F19BA4E}" presName="compNode" presStyleCnt="0"/>
      <dgm:spPr/>
    </dgm:pt>
    <dgm:pt modelId="{45F49AE2-2693-451D-BADB-A9A4E08D13F0}" type="pres">
      <dgm:prSet presAssocID="{936A4AE1-54DC-4BA2-9827-EBCC9F19BA4E}" presName="bgRect" presStyleLbl="bgShp" presStyleIdx="1" presStyleCnt="4"/>
      <dgm:spPr/>
    </dgm:pt>
    <dgm:pt modelId="{5D3352AA-3A5B-4553-84D5-94E656E14E4F}" type="pres">
      <dgm:prSet presAssocID="{936A4AE1-54DC-4BA2-9827-EBCC9F19BA4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D47E0F1-594A-46FD-90B6-F2DCFF1776BC}" type="pres">
      <dgm:prSet presAssocID="{936A4AE1-54DC-4BA2-9827-EBCC9F19BA4E}" presName="spaceRect" presStyleCnt="0"/>
      <dgm:spPr/>
    </dgm:pt>
    <dgm:pt modelId="{B60D6CFC-252E-4A0D-962E-39B660A4AE20}" type="pres">
      <dgm:prSet presAssocID="{936A4AE1-54DC-4BA2-9827-EBCC9F19BA4E}" presName="parTx" presStyleLbl="revTx" presStyleIdx="1" presStyleCnt="4">
        <dgm:presLayoutVars>
          <dgm:chMax val="0"/>
          <dgm:chPref val="0"/>
        </dgm:presLayoutVars>
      </dgm:prSet>
      <dgm:spPr/>
    </dgm:pt>
    <dgm:pt modelId="{1C243EC5-07A3-4AC4-8D95-27F1FAA7E891}" type="pres">
      <dgm:prSet presAssocID="{6DCB1C35-979C-448C-9FAD-7A05A5A3A081}" presName="sibTrans" presStyleCnt="0"/>
      <dgm:spPr/>
    </dgm:pt>
    <dgm:pt modelId="{85BE76D0-AF0F-4E9F-AFC5-29A593DA8BF8}" type="pres">
      <dgm:prSet presAssocID="{51857E6A-6ED8-49B6-9A19-83F0A8B314B6}" presName="compNode" presStyleCnt="0"/>
      <dgm:spPr/>
    </dgm:pt>
    <dgm:pt modelId="{99C5658A-E44C-4209-A3C7-D466F717B0D3}" type="pres">
      <dgm:prSet presAssocID="{51857E6A-6ED8-49B6-9A19-83F0A8B314B6}" presName="bgRect" presStyleLbl="bgShp" presStyleIdx="2" presStyleCnt="4"/>
      <dgm:spPr/>
    </dgm:pt>
    <dgm:pt modelId="{8AC6A6B0-8175-4EE4-8334-FE03F02A1239}" type="pres">
      <dgm:prSet presAssocID="{51857E6A-6ED8-49B6-9A19-83F0A8B314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177FADB9-08F0-4AF2-BF90-C857ABF4A428}" type="pres">
      <dgm:prSet presAssocID="{51857E6A-6ED8-49B6-9A19-83F0A8B314B6}" presName="spaceRect" presStyleCnt="0"/>
      <dgm:spPr/>
    </dgm:pt>
    <dgm:pt modelId="{D72970B4-F9B1-482D-8FF6-54E9BE7B110C}" type="pres">
      <dgm:prSet presAssocID="{51857E6A-6ED8-49B6-9A19-83F0A8B314B6}" presName="parTx" presStyleLbl="revTx" presStyleIdx="2" presStyleCnt="4">
        <dgm:presLayoutVars>
          <dgm:chMax val="0"/>
          <dgm:chPref val="0"/>
        </dgm:presLayoutVars>
      </dgm:prSet>
      <dgm:spPr/>
    </dgm:pt>
    <dgm:pt modelId="{54F2910F-D9F0-470D-BEFA-F3C4EEA6CCD3}" type="pres">
      <dgm:prSet presAssocID="{796934D3-AEF7-4908-A31C-46384E862E86}" presName="sibTrans" presStyleCnt="0"/>
      <dgm:spPr/>
    </dgm:pt>
    <dgm:pt modelId="{224E54FD-5F09-41AA-8B45-FC070350C43F}" type="pres">
      <dgm:prSet presAssocID="{7FE6EA7C-7F1F-4CC0-865F-BB506E707C35}" presName="compNode" presStyleCnt="0"/>
      <dgm:spPr/>
    </dgm:pt>
    <dgm:pt modelId="{E2914F50-4EB4-467E-A77F-7FA8A8B4A993}" type="pres">
      <dgm:prSet presAssocID="{7FE6EA7C-7F1F-4CC0-865F-BB506E707C35}" presName="bgRect" presStyleLbl="bgShp" presStyleIdx="3" presStyleCnt="4"/>
      <dgm:spPr/>
    </dgm:pt>
    <dgm:pt modelId="{43386504-3E52-4BA6-80C4-45785C27CBFA}" type="pres">
      <dgm:prSet presAssocID="{7FE6EA7C-7F1F-4CC0-865F-BB506E707C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2C29C7C-553E-4F8B-BFC7-90C423BAD939}" type="pres">
      <dgm:prSet presAssocID="{7FE6EA7C-7F1F-4CC0-865F-BB506E707C35}" presName="spaceRect" presStyleCnt="0"/>
      <dgm:spPr/>
    </dgm:pt>
    <dgm:pt modelId="{2C506A00-6DB4-4E80-9D88-6A41EA3071F4}" type="pres">
      <dgm:prSet presAssocID="{7FE6EA7C-7F1F-4CC0-865F-BB506E707C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DC1063D-04F7-486E-A7B0-C421D8A73A59}" type="presOf" srcId="{7FE6EA7C-7F1F-4CC0-865F-BB506E707C35}" destId="{2C506A00-6DB4-4E80-9D88-6A41EA3071F4}" srcOrd="0" destOrd="0" presId="urn:microsoft.com/office/officeart/2018/2/layout/IconVerticalSolidList"/>
    <dgm:cxn modelId="{FE187960-A2B7-46C1-AAFA-4E81455B5392}" type="presOf" srcId="{936A4AE1-54DC-4BA2-9827-EBCC9F19BA4E}" destId="{B60D6CFC-252E-4A0D-962E-39B660A4AE20}" srcOrd="0" destOrd="0" presId="urn:microsoft.com/office/officeart/2018/2/layout/IconVerticalSolidList"/>
    <dgm:cxn modelId="{433E7D58-1A0E-4BCB-8BE2-4246F29124C8}" srcId="{7D9D8685-9AF0-43DD-9115-89C153FD0482}" destId="{51857E6A-6ED8-49B6-9A19-83F0A8B314B6}" srcOrd="2" destOrd="0" parTransId="{E1D5FF6D-8005-47E1-95E1-FAF220522589}" sibTransId="{796934D3-AEF7-4908-A31C-46384E862E86}"/>
    <dgm:cxn modelId="{3229F79E-2C12-4449-B69C-8452A4456C3D}" type="presOf" srcId="{51857E6A-6ED8-49B6-9A19-83F0A8B314B6}" destId="{D72970B4-F9B1-482D-8FF6-54E9BE7B110C}" srcOrd="0" destOrd="0" presId="urn:microsoft.com/office/officeart/2018/2/layout/IconVerticalSolidList"/>
    <dgm:cxn modelId="{AC3E86BA-2D4E-4552-BB0D-BC5F7696D5F7}" type="presOf" srcId="{7D9D8685-9AF0-43DD-9115-89C153FD0482}" destId="{0957CA1F-2EDE-4FD5-B724-36C7F1067E60}" srcOrd="0" destOrd="0" presId="urn:microsoft.com/office/officeart/2018/2/layout/IconVerticalSolidList"/>
    <dgm:cxn modelId="{B0E9EBD9-4269-4403-9502-E513A562B3C0}" type="presOf" srcId="{C28DD9F9-DFEF-404B-981D-EE687C31E4ED}" destId="{274E749A-34E4-438A-B78E-E585D6D1F1B0}" srcOrd="0" destOrd="0" presId="urn:microsoft.com/office/officeart/2018/2/layout/IconVerticalSolidList"/>
    <dgm:cxn modelId="{D2DA19E5-F063-45DD-8EC4-D66CE3537CA8}" srcId="{7D9D8685-9AF0-43DD-9115-89C153FD0482}" destId="{936A4AE1-54DC-4BA2-9827-EBCC9F19BA4E}" srcOrd="1" destOrd="0" parTransId="{6914609D-889A-4F50-B5AB-9B385B800C78}" sibTransId="{6DCB1C35-979C-448C-9FAD-7A05A5A3A081}"/>
    <dgm:cxn modelId="{E70EDCE7-14A4-47D4-B552-BF7AE45600BC}" srcId="{7D9D8685-9AF0-43DD-9115-89C153FD0482}" destId="{C28DD9F9-DFEF-404B-981D-EE687C31E4ED}" srcOrd="0" destOrd="0" parTransId="{6F84D6A2-2A6A-4339-843D-CC7D93CFE85A}" sibTransId="{ADD6617B-B284-4A30-ACE3-2B291338DEFA}"/>
    <dgm:cxn modelId="{474C46FC-4201-4206-BB97-5FB0FEF5DD6E}" srcId="{7D9D8685-9AF0-43DD-9115-89C153FD0482}" destId="{7FE6EA7C-7F1F-4CC0-865F-BB506E707C35}" srcOrd="3" destOrd="0" parTransId="{DC04F9BD-F9B4-437B-9306-99E07FCC7D62}" sibTransId="{9A4E58CA-411C-4523-A5AE-A6B002695815}"/>
    <dgm:cxn modelId="{9CAECCAF-64DA-475D-A4DD-DF2A0F0AD899}" type="presParOf" srcId="{0957CA1F-2EDE-4FD5-B724-36C7F1067E60}" destId="{C4A7770E-EF8C-4E37-9884-AB902C590847}" srcOrd="0" destOrd="0" presId="urn:microsoft.com/office/officeart/2018/2/layout/IconVerticalSolidList"/>
    <dgm:cxn modelId="{7A2A2F16-AF96-46A0-81F7-EE90D582E8A7}" type="presParOf" srcId="{C4A7770E-EF8C-4E37-9884-AB902C590847}" destId="{C7B94A9D-CD17-45F4-B398-224531218603}" srcOrd="0" destOrd="0" presId="urn:microsoft.com/office/officeart/2018/2/layout/IconVerticalSolidList"/>
    <dgm:cxn modelId="{5955D9C9-BCAF-4D1D-A12B-5E776C17FF0C}" type="presParOf" srcId="{C4A7770E-EF8C-4E37-9884-AB902C590847}" destId="{3D9FFA50-AA7D-4066-8E10-542D29394FBF}" srcOrd="1" destOrd="0" presId="urn:microsoft.com/office/officeart/2018/2/layout/IconVerticalSolidList"/>
    <dgm:cxn modelId="{B8E53544-60F2-466E-94B5-87BAA60BE377}" type="presParOf" srcId="{C4A7770E-EF8C-4E37-9884-AB902C590847}" destId="{5FF654A6-4C88-4A9C-B2E7-5FB804720D61}" srcOrd="2" destOrd="0" presId="urn:microsoft.com/office/officeart/2018/2/layout/IconVerticalSolidList"/>
    <dgm:cxn modelId="{81F24EA3-DAC0-48F6-AA34-810914EB9A3B}" type="presParOf" srcId="{C4A7770E-EF8C-4E37-9884-AB902C590847}" destId="{274E749A-34E4-438A-B78E-E585D6D1F1B0}" srcOrd="3" destOrd="0" presId="urn:microsoft.com/office/officeart/2018/2/layout/IconVerticalSolidList"/>
    <dgm:cxn modelId="{BCD5E1DD-752F-4CCC-9146-49D133A89ADA}" type="presParOf" srcId="{0957CA1F-2EDE-4FD5-B724-36C7F1067E60}" destId="{8576276E-58C3-4590-A8E1-61E2B3C38E15}" srcOrd="1" destOrd="0" presId="urn:microsoft.com/office/officeart/2018/2/layout/IconVerticalSolidList"/>
    <dgm:cxn modelId="{F1D696DE-A63C-42F9-BFD2-C5F4C30B56D5}" type="presParOf" srcId="{0957CA1F-2EDE-4FD5-B724-36C7F1067E60}" destId="{ADDBD5CC-3902-49FE-AE96-820C1A0D0871}" srcOrd="2" destOrd="0" presId="urn:microsoft.com/office/officeart/2018/2/layout/IconVerticalSolidList"/>
    <dgm:cxn modelId="{5FDBFD91-5831-4D46-B12F-BA6DF2443E60}" type="presParOf" srcId="{ADDBD5CC-3902-49FE-AE96-820C1A0D0871}" destId="{45F49AE2-2693-451D-BADB-A9A4E08D13F0}" srcOrd="0" destOrd="0" presId="urn:microsoft.com/office/officeart/2018/2/layout/IconVerticalSolidList"/>
    <dgm:cxn modelId="{742ABDE0-995F-49B1-9CC7-F7E6844626CD}" type="presParOf" srcId="{ADDBD5CC-3902-49FE-AE96-820C1A0D0871}" destId="{5D3352AA-3A5B-4553-84D5-94E656E14E4F}" srcOrd="1" destOrd="0" presId="urn:microsoft.com/office/officeart/2018/2/layout/IconVerticalSolidList"/>
    <dgm:cxn modelId="{672506EC-1E79-4FF5-B8A0-79CFE41C5FBF}" type="presParOf" srcId="{ADDBD5CC-3902-49FE-AE96-820C1A0D0871}" destId="{FD47E0F1-594A-46FD-90B6-F2DCFF1776BC}" srcOrd="2" destOrd="0" presId="urn:microsoft.com/office/officeart/2018/2/layout/IconVerticalSolidList"/>
    <dgm:cxn modelId="{B3B97922-2B9E-495A-BA5C-2DFC4E1E0952}" type="presParOf" srcId="{ADDBD5CC-3902-49FE-AE96-820C1A0D0871}" destId="{B60D6CFC-252E-4A0D-962E-39B660A4AE20}" srcOrd="3" destOrd="0" presId="urn:microsoft.com/office/officeart/2018/2/layout/IconVerticalSolidList"/>
    <dgm:cxn modelId="{3AD115A7-66F8-4284-93EF-E8B38E8116C1}" type="presParOf" srcId="{0957CA1F-2EDE-4FD5-B724-36C7F1067E60}" destId="{1C243EC5-07A3-4AC4-8D95-27F1FAA7E891}" srcOrd="3" destOrd="0" presId="urn:microsoft.com/office/officeart/2018/2/layout/IconVerticalSolidList"/>
    <dgm:cxn modelId="{F1CAB59D-6624-4508-82A5-BFA68E9EAC32}" type="presParOf" srcId="{0957CA1F-2EDE-4FD5-B724-36C7F1067E60}" destId="{85BE76D0-AF0F-4E9F-AFC5-29A593DA8BF8}" srcOrd="4" destOrd="0" presId="urn:microsoft.com/office/officeart/2018/2/layout/IconVerticalSolidList"/>
    <dgm:cxn modelId="{5831B736-29B2-43E9-9EAD-64D5E743464F}" type="presParOf" srcId="{85BE76D0-AF0F-4E9F-AFC5-29A593DA8BF8}" destId="{99C5658A-E44C-4209-A3C7-D466F717B0D3}" srcOrd="0" destOrd="0" presId="urn:microsoft.com/office/officeart/2018/2/layout/IconVerticalSolidList"/>
    <dgm:cxn modelId="{63EFBE8E-2BD8-4155-8786-DFD36A42CFEF}" type="presParOf" srcId="{85BE76D0-AF0F-4E9F-AFC5-29A593DA8BF8}" destId="{8AC6A6B0-8175-4EE4-8334-FE03F02A1239}" srcOrd="1" destOrd="0" presId="urn:microsoft.com/office/officeart/2018/2/layout/IconVerticalSolidList"/>
    <dgm:cxn modelId="{4DB86EF8-8560-4302-8443-98078BFDCACF}" type="presParOf" srcId="{85BE76D0-AF0F-4E9F-AFC5-29A593DA8BF8}" destId="{177FADB9-08F0-4AF2-BF90-C857ABF4A428}" srcOrd="2" destOrd="0" presId="urn:microsoft.com/office/officeart/2018/2/layout/IconVerticalSolidList"/>
    <dgm:cxn modelId="{C5EF448C-20D5-4E1A-806A-D820F6DB8943}" type="presParOf" srcId="{85BE76D0-AF0F-4E9F-AFC5-29A593DA8BF8}" destId="{D72970B4-F9B1-482D-8FF6-54E9BE7B110C}" srcOrd="3" destOrd="0" presId="urn:microsoft.com/office/officeart/2018/2/layout/IconVerticalSolidList"/>
    <dgm:cxn modelId="{35C55710-1843-4D07-8607-B49F99642A72}" type="presParOf" srcId="{0957CA1F-2EDE-4FD5-B724-36C7F1067E60}" destId="{54F2910F-D9F0-470D-BEFA-F3C4EEA6CCD3}" srcOrd="5" destOrd="0" presId="urn:microsoft.com/office/officeart/2018/2/layout/IconVerticalSolidList"/>
    <dgm:cxn modelId="{2E494D2C-5A85-4EC9-BA44-AE5783F2E590}" type="presParOf" srcId="{0957CA1F-2EDE-4FD5-B724-36C7F1067E60}" destId="{224E54FD-5F09-41AA-8B45-FC070350C43F}" srcOrd="6" destOrd="0" presId="urn:microsoft.com/office/officeart/2018/2/layout/IconVerticalSolidList"/>
    <dgm:cxn modelId="{46BDF457-4902-423B-820D-7CC476380015}" type="presParOf" srcId="{224E54FD-5F09-41AA-8B45-FC070350C43F}" destId="{E2914F50-4EB4-467E-A77F-7FA8A8B4A993}" srcOrd="0" destOrd="0" presId="urn:microsoft.com/office/officeart/2018/2/layout/IconVerticalSolidList"/>
    <dgm:cxn modelId="{C85C9CD1-624F-4D0C-B16C-C8A17D8B6C48}" type="presParOf" srcId="{224E54FD-5F09-41AA-8B45-FC070350C43F}" destId="{43386504-3E52-4BA6-80C4-45785C27CBFA}" srcOrd="1" destOrd="0" presId="urn:microsoft.com/office/officeart/2018/2/layout/IconVerticalSolidList"/>
    <dgm:cxn modelId="{198D4FC8-02E2-4E29-B385-45AA2FEB1186}" type="presParOf" srcId="{224E54FD-5F09-41AA-8B45-FC070350C43F}" destId="{82C29C7C-553E-4F8B-BFC7-90C423BAD939}" srcOrd="2" destOrd="0" presId="urn:microsoft.com/office/officeart/2018/2/layout/IconVerticalSolidList"/>
    <dgm:cxn modelId="{716E3D7B-0B4E-4ABA-A638-539F9BCE5FF5}" type="presParOf" srcId="{224E54FD-5F09-41AA-8B45-FC070350C43F}" destId="{2C506A00-6DB4-4E80-9D88-6A41EA3071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C74E2-82BA-41AE-A425-383FCB29DAE1}">
      <dsp:nvSpPr>
        <dsp:cNvPr id="0" name=""/>
        <dsp:cNvSpPr/>
      </dsp:nvSpPr>
      <dsp:spPr>
        <a:xfrm>
          <a:off x="0" y="998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E329B-BA0E-49F8-82FF-D4B01A1B2E60}">
      <dsp:nvSpPr>
        <dsp:cNvPr id="0" name=""/>
        <dsp:cNvSpPr/>
      </dsp:nvSpPr>
      <dsp:spPr>
        <a:xfrm>
          <a:off x="128696" y="96723"/>
          <a:ext cx="233993" cy="233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E30BA-BEB1-46CB-BF69-99314819D9E1}">
      <dsp:nvSpPr>
        <dsp:cNvPr id="0" name=""/>
        <dsp:cNvSpPr/>
      </dsp:nvSpPr>
      <dsp:spPr>
        <a:xfrm>
          <a:off x="491387" y="998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Program Introduction</a:t>
          </a:r>
          <a:endParaRPr lang="en-US" sz="1900" kern="1200"/>
        </a:p>
      </dsp:txBody>
      <dsp:txXfrm>
        <a:off x="491387" y="998"/>
        <a:ext cx="9133995" cy="425443"/>
      </dsp:txXfrm>
    </dsp:sp>
    <dsp:sp modelId="{E189623E-3577-424B-9D40-8E28E4C71A07}">
      <dsp:nvSpPr>
        <dsp:cNvPr id="0" name=""/>
        <dsp:cNvSpPr/>
      </dsp:nvSpPr>
      <dsp:spPr>
        <a:xfrm>
          <a:off x="0" y="532802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2601-9CFE-4E32-81BE-DB6594FCA0D9}">
      <dsp:nvSpPr>
        <dsp:cNvPr id="0" name=""/>
        <dsp:cNvSpPr/>
      </dsp:nvSpPr>
      <dsp:spPr>
        <a:xfrm>
          <a:off x="128696" y="628527"/>
          <a:ext cx="233993" cy="233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A535A-726D-499E-8764-7C475BF14EB0}">
      <dsp:nvSpPr>
        <dsp:cNvPr id="0" name=""/>
        <dsp:cNvSpPr/>
      </dsp:nvSpPr>
      <dsp:spPr>
        <a:xfrm>
          <a:off x="491387" y="532802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Goals and Objectives</a:t>
          </a:r>
        </a:p>
      </dsp:txBody>
      <dsp:txXfrm>
        <a:off x="491387" y="532802"/>
        <a:ext cx="9133995" cy="425443"/>
      </dsp:txXfrm>
    </dsp:sp>
    <dsp:sp modelId="{E549DFFD-DAC9-4B2F-AF74-0281D914FFE8}">
      <dsp:nvSpPr>
        <dsp:cNvPr id="0" name=""/>
        <dsp:cNvSpPr/>
      </dsp:nvSpPr>
      <dsp:spPr>
        <a:xfrm>
          <a:off x="0" y="1064606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6D4F5-7276-4A1A-9F8F-28BF27607B44}">
      <dsp:nvSpPr>
        <dsp:cNvPr id="0" name=""/>
        <dsp:cNvSpPr/>
      </dsp:nvSpPr>
      <dsp:spPr>
        <a:xfrm>
          <a:off x="128696" y="1160331"/>
          <a:ext cx="233993" cy="233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78A1C-3E6A-4260-8941-E252665D8108}">
      <dsp:nvSpPr>
        <dsp:cNvPr id="0" name=""/>
        <dsp:cNvSpPr/>
      </dsp:nvSpPr>
      <dsp:spPr>
        <a:xfrm>
          <a:off x="491387" y="1064606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Development</a:t>
          </a:r>
        </a:p>
      </dsp:txBody>
      <dsp:txXfrm>
        <a:off x="491387" y="1064606"/>
        <a:ext cx="9133995" cy="425443"/>
      </dsp:txXfrm>
    </dsp:sp>
    <dsp:sp modelId="{4FC0C8BF-D7CB-40E8-BD81-411F14F2A3CF}">
      <dsp:nvSpPr>
        <dsp:cNvPr id="0" name=""/>
        <dsp:cNvSpPr/>
      </dsp:nvSpPr>
      <dsp:spPr>
        <a:xfrm>
          <a:off x="0" y="1596410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CEF46-13F1-4E15-9F93-073AA82E3F6F}">
      <dsp:nvSpPr>
        <dsp:cNvPr id="0" name=""/>
        <dsp:cNvSpPr/>
      </dsp:nvSpPr>
      <dsp:spPr>
        <a:xfrm>
          <a:off x="128696" y="1692135"/>
          <a:ext cx="233993" cy="233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B29DD-0993-471F-BFE5-1DA41062A514}">
      <dsp:nvSpPr>
        <dsp:cNvPr id="0" name=""/>
        <dsp:cNvSpPr/>
      </dsp:nvSpPr>
      <dsp:spPr>
        <a:xfrm>
          <a:off x="491387" y="1596410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Participation </a:t>
          </a:r>
        </a:p>
      </dsp:txBody>
      <dsp:txXfrm>
        <a:off x="491387" y="1596410"/>
        <a:ext cx="9133995" cy="425443"/>
      </dsp:txXfrm>
    </dsp:sp>
    <dsp:sp modelId="{D5248A7B-92D7-4807-A239-06A9789B1E76}">
      <dsp:nvSpPr>
        <dsp:cNvPr id="0" name=""/>
        <dsp:cNvSpPr/>
      </dsp:nvSpPr>
      <dsp:spPr>
        <a:xfrm>
          <a:off x="0" y="2128215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B354F-8FD4-4430-A351-C8C31F16672C}">
      <dsp:nvSpPr>
        <dsp:cNvPr id="0" name=""/>
        <dsp:cNvSpPr/>
      </dsp:nvSpPr>
      <dsp:spPr>
        <a:xfrm>
          <a:off x="128696" y="2223939"/>
          <a:ext cx="233993" cy="2339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54E36-BCB3-42FD-AA45-DB0B0D2A9919}">
      <dsp:nvSpPr>
        <dsp:cNvPr id="0" name=""/>
        <dsp:cNvSpPr/>
      </dsp:nvSpPr>
      <dsp:spPr>
        <a:xfrm>
          <a:off x="491387" y="2128215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Program Evaluation</a:t>
          </a:r>
        </a:p>
      </dsp:txBody>
      <dsp:txXfrm>
        <a:off x="491387" y="2128215"/>
        <a:ext cx="9133995" cy="425443"/>
      </dsp:txXfrm>
    </dsp:sp>
    <dsp:sp modelId="{A11E6164-0B8E-4720-8F03-C27AB104BA2C}">
      <dsp:nvSpPr>
        <dsp:cNvPr id="0" name=""/>
        <dsp:cNvSpPr/>
      </dsp:nvSpPr>
      <dsp:spPr>
        <a:xfrm>
          <a:off x="0" y="2660019"/>
          <a:ext cx="9625383" cy="4254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E5A54-567C-47BD-A378-EAF8DD6D9A61}">
      <dsp:nvSpPr>
        <dsp:cNvPr id="0" name=""/>
        <dsp:cNvSpPr/>
      </dsp:nvSpPr>
      <dsp:spPr>
        <a:xfrm>
          <a:off x="128696" y="2755743"/>
          <a:ext cx="233993" cy="2339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4F7B9-F0F4-48CE-A04B-BA98C4771F29}">
      <dsp:nvSpPr>
        <dsp:cNvPr id="0" name=""/>
        <dsp:cNvSpPr/>
      </dsp:nvSpPr>
      <dsp:spPr>
        <a:xfrm>
          <a:off x="491387" y="2660019"/>
          <a:ext cx="9133995" cy="425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026" tIns="45026" rIns="45026" bIns="4502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Insights</a:t>
          </a:r>
        </a:p>
      </dsp:txBody>
      <dsp:txXfrm>
        <a:off x="491387" y="2660019"/>
        <a:ext cx="9133995" cy="4254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5D642-7C6C-486C-B8C3-B30E6E7B6616}">
      <dsp:nvSpPr>
        <dsp:cNvPr id="0" name=""/>
        <dsp:cNvSpPr/>
      </dsp:nvSpPr>
      <dsp:spPr>
        <a:xfrm>
          <a:off x="0" y="598459"/>
          <a:ext cx="1779759" cy="24916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757" tIns="330200" rIns="138757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Week 1: Remember, Understand, Apply</a:t>
          </a:r>
        </a:p>
      </dsp:txBody>
      <dsp:txXfrm>
        <a:off x="0" y="1545291"/>
        <a:ext cx="1779759" cy="1494998"/>
      </dsp:txXfrm>
    </dsp:sp>
    <dsp:sp modelId="{1BE8ABC4-EF3D-4945-9900-2FDEDB14F116}">
      <dsp:nvSpPr>
        <dsp:cNvPr id="0" name=""/>
        <dsp:cNvSpPr/>
      </dsp:nvSpPr>
      <dsp:spPr>
        <a:xfrm>
          <a:off x="516130" y="847625"/>
          <a:ext cx="747499" cy="74749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78" tIns="12700" rIns="58278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1</a:t>
          </a:r>
        </a:p>
      </dsp:txBody>
      <dsp:txXfrm>
        <a:off x="625599" y="957094"/>
        <a:ext cx="528561" cy="528561"/>
      </dsp:txXfrm>
    </dsp:sp>
    <dsp:sp modelId="{6AE80748-005C-44BB-B211-AE6DC7FF3E65}">
      <dsp:nvSpPr>
        <dsp:cNvPr id="0" name=""/>
        <dsp:cNvSpPr/>
      </dsp:nvSpPr>
      <dsp:spPr>
        <a:xfrm>
          <a:off x="0" y="3090050"/>
          <a:ext cx="1779759" cy="72"/>
        </a:xfrm>
        <a:prstGeom prst="rect">
          <a:avLst/>
        </a:prstGeom>
        <a:gradFill rotWithShape="0">
          <a:gsLst>
            <a:gs pos="0">
              <a:schemeClr val="accent5">
                <a:hueOff val="-124933"/>
                <a:satOff val="-14783"/>
                <a:lumOff val="-6980"/>
                <a:alphaOff val="0"/>
                <a:tint val="98000"/>
                <a:lumMod val="114000"/>
              </a:schemeClr>
            </a:gs>
            <a:gs pos="100000">
              <a:schemeClr val="accent5">
                <a:hueOff val="-124933"/>
                <a:satOff val="-14783"/>
                <a:lumOff val="-698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124933"/>
              <a:satOff val="-14783"/>
              <a:lumOff val="-698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7F937B-82FD-436E-BA77-AFDA51FF9040}">
      <dsp:nvSpPr>
        <dsp:cNvPr id="0" name=""/>
        <dsp:cNvSpPr/>
      </dsp:nvSpPr>
      <dsp:spPr>
        <a:xfrm>
          <a:off x="1957735" y="598459"/>
          <a:ext cx="1779759" cy="2491663"/>
        </a:xfrm>
        <a:prstGeom prst="rect">
          <a:avLst/>
        </a:prstGeom>
        <a:solidFill>
          <a:schemeClr val="accent5">
            <a:tint val="40000"/>
            <a:alpha val="90000"/>
            <a:hueOff val="-386831"/>
            <a:satOff val="-43344"/>
            <a:lumOff val="-4716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386831"/>
              <a:satOff val="-43344"/>
              <a:lumOff val="-471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757" tIns="330200" rIns="138757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Week 2: Remember, Understand, Apply, Analyze</a:t>
          </a:r>
        </a:p>
      </dsp:txBody>
      <dsp:txXfrm>
        <a:off x="1957735" y="1545291"/>
        <a:ext cx="1779759" cy="1494998"/>
      </dsp:txXfrm>
    </dsp:sp>
    <dsp:sp modelId="{BCDED1E1-0DBD-415D-AA7E-181D548757DE}">
      <dsp:nvSpPr>
        <dsp:cNvPr id="0" name=""/>
        <dsp:cNvSpPr/>
      </dsp:nvSpPr>
      <dsp:spPr>
        <a:xfrm>
          <a:off x="2473865" y="847625"/>
          <a:ext cx="747499" cy="747499"/>
        </a:xfrm>
        <a:prstGeom prst="ellipse">
          <a:avLst/>
        </a:prstGeom>
        <a:gradFill rotWithShape="0">
          <a:gsLst>
            <a:gs pos="0">
              <a:schemeClr val="accent5">
                <a:hueOff val="-249866"/>
                <a:satOff val="-29565"/>
                <a:lumOff val="-13961"/>
                <a:alphaOff val="0"/>
                <a:tint val="98000"/>
                <a:lumMod val="114000"/>
              </a:schemeClr>
            </a:gs>
            <a:gs pos="100000">
              <a:schemeClr val="accent5">
                <a:hueOff val="-249866"/>
                <a:satOff val="-29565"/>
                <a:lumOff val="-1396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249866"/>
              <a:satOff val="-29565"/>
              <a:lumOff val="-13961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78" tIns="12700" rIns="58278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2</a:t>
          </a:r>
        </a:p>
      </dsp:txBody>
      <dsp:txXfrm>
        <a:off x="2583334" y="957094"/>
        <a:ext cx="528561" cy="528561"/>
      </dsp:txXfrm>
    </dsp:sp>
    <dsp:sp modelId="{F9BECE69-B347-44CF-8BDC-A6FBDB40FC6A}">
      <dsp:nvSpPr>
        <dsp:cNvPr id="0" name=""/>
        <dsp:cNvSpPr/>
      </dsp:nvSpPr>
      <dsp:spPr>
        <a:xfrm>
          <a:off x="1957735" y="3090050"/>
          <a:ext cx="1779759" cy="72"/>
        </a:xfrm>
        <a:prstGeom prst="rect">
          <a:avLst/>
        </a:prstGeom>
        <a:gradFill rotWithShape="0">
          <a:gsLst>
            <a:gs pos="0">
              <a:schemeClr val="accent5">
                <a:hueOff val="-374798"/>
                <a:satOff val="-44348"/>
                <a:lumOff val="-20941"/>
                <a:alphaOff val="0"/>
                <a:tint val="98000"/>
                <a:lumMod val="114000"/>
              </a:schemeClr>
            </a:gs>
            <a:gs pos="100000">
              <a:schemeClr val="accent5">
                <a:hueOff val="-374798"/>
                <a:satOff val="-44348"/>
                <a:lumOff val="-20941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374798"/>
              <a:satOff val="-44348"/>
              <a:lumOff val="-20941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4DE9B3-7D75-4A18-8BBE-C2614672D551}">
      <dsp:nvSpPr>
        <dsp:cNvPr id="0" name=""/>
        <dsp:cNvSpPr/>
      </dsp:nvSpPr>
      <dsp:spPr>
        <a:xfrm>
          <a:off x="3915471" y="598459"/>
          <a:ext cx="1779759" cy="2491663"/>
        </a:xfrm>
        <a:prstGeom prst="rect">
          <a:avLst/>
        </a:prstGeom>
        <a:solidFill>
          <a:schemeClr val="accent5">
            <a:tint val="40000"/>
            <a:alpha val="90000"/>
            <a:hueOff val="-773662"/>
            <a:satOff val="-86688"/>
            <a:lumOff val="-943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-773662"/>
              <a:satOff val="-86688"/>
              <a:lumOff val="-943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8757" tIns="330200" rIns="138757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Week 3: Remember, Understand, Analyze, Evaluate, Create</a:t>
          </a:r>
        </a:p>
      </dsp:txBody>
      <dsp:txXfrm>
        <a:off x="3915471" y="1545291"/>
        <a:ext cx="1779759" cy="1494998"/>
      </dsp:txXfrm>
    </dsp:sp>
    <dsp:sp modelId="{D53D8A4B-0BE0-4336-B6DB-8844B726C6FF}">
      <dsp:nvSpPr>
        <dsp:cNvPr id="0" name=""/>
        <dsp:cNvSpPr/>
      </dsp:nvSpPr>
      <dsp:spPr>
        <a:xfrm>
          <a:off x="4431601" y="847625"/>
          <a:ext cx="747499" cy="747499"/>
        </a:xfrm>
        <a:prstGeom prst="ellipse">
          <a:avLst/>
        </a:prstGeom>
        <a:gradFill rotWithShape="0">
          <a:gsLst>
            <a:gs pos="0">
              <a:schemeClr val="accent5">
                <a:hueOff val="-499731"/>
                <a:satOff val="-59130"/>
                <a:lumOff val="-27922"/>
                <a:alphaOff val="0"/>
                <a:tint val="98000"/>
                <a:lumMod val="114000"/>
              </a:schemeClr>
            </a:gs>
            <a:gs pos="100000">
              <a:schemeClr val="accent5">
                <a:hueOff val="-499731"/>
                <a:satOff val="-59130"/>
                <a:lumOff val="-2792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499731"/>
              <a:satOff val="-59130"/>
              <a:lumOff val="-2792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8278" tIns="12700" rIns="58278" bIns="127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3</a:t>
          </a:r>
        </a:p>
      </dsp:txBody>
      <dsp:txXfrm>
        <a:off x="4541070" y="957094"/>
        <a:ext cx="528561" cy="528561"/>
      </dsp:txXfrm>
    </dsp:sp>
    <dsp:sp modelId="{F6BDA504-44B3-4AD2-A9DB-7911CE8A0A6E}">
      <dsp:nvSpPr>
        <dsp:cNvPr id="0" name=""/>
        <dsp:cNvSpPr/>
      </dsp:nvSpPr>
      <dsp:spPr>
        <a:xfrm>
          <a:off x="3915471" y="3090050"/>
          <a:ext cx="1779759" cy="72"/>
        </a:xfrm>
        <a:prstGeom prst="rect">
          <a:avLst/>
        </a:prstGeom>
        <a:gradFill rotWithShape="0">
          <a:gsLst>
            <a:gs pos="0">
              <a:schemeClr val="accent5">
                <a:hueOff val="-624664"/>
                <a:satOff val="-73913"/>
                <a:lumOff val="-34902"/>
                <a:alphaOff val="0"/>
                <a:tint val="98000"/>
                <a:lumMod val="114000"/>
              </a:schemeClr>
            </a:gs>
            <a:gs pos="100000">
              <a:schemeClr val="accent5">
                <a:hueOff val="-624664"/>
                <a:satOff val="-73913"/>
                <a:lumOff val="-3490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-624664"/>
              <a:satOff val="-73913"/>
              <a:lumOff val="-3490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658A1-1362-4504-A57F-52252DF49357}">
      <dsp:nvSpPr>
        <dsp:cNvPr id="0" name=""/>
        <dsp:cNvSpPr/>
      </dsp:nvSpPr>
      <dsp:spPr>
        <a:xfrm>
          <a:off x="566941" y="2038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1F2F3-ABD7-47E4-A600-A7BB75C36A3E}">
      <dsp:nvSpPr>
        <dsp:cNvPr id="0" name=""/>
        <dsp:cNvSpPr/>
      </dsp:nvSpPr>
      <dsp:spPr>
        <a:xfrm>
          <a:off x="939879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D84C6-2512-4F3B-9347-8378AAB1F6EB}">
      <dsp:nvSpPr>
        <dsp:cNvPr id="0" name=""/>
        <dsp:cNvSpPr/>
      </dsp:nvSpPr>
      <dsp:spPr>
        <a:xfrm>
          <a:off x="7535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i="0" kern="1200"/>
            <a:t>Curriculum</a:t>
          </a:r>
          <a:endParaRPr lang="en-US" sz="2300" kern="1200"/>
        </a:p>
      </dsp:txBody>
      <dsp:txXfrm>
        <a:off x="7535" y="2498841"/>
        <a:ext cx="2868750" cy="720000"/>
      </dsp:txXfrm>
    </dsp:sp>
    <dsp:sp modelId="{A4AFB72C-DE48-4D25-9E1B-E1F4B82FF98A}">
      <dsp:nvSpPr>
        <dsp:cNvPr id="0" name=""/>
        <dsp:cNvSpPr/>
      </dsp:nvSpPr>
      <dsp:spPr>
        <a:xfrm>
          <a:off x="3937722" y="2038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DDDFB-ECE5-4284-8FC2-59A59CF2A977}">
      <dsp:nvSpPr>
        <dsp:cNvPr id="0" name=""/>
        <dsp:cNvSpPr/>
      </dsp:nvSpPr>
      <dsp:spPr>
        <a:xfrm>
          <a:off x="4310660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045E1-757B-4780-AFAF-6F889CF428D6}">
      <dsp:nvSpPr>
        <dsp:cNvPr id="0" name=""/>
        <dsp:cNvSpPr/>
      </dsp:nvSpPr>
      <dsp:spPr>
        <a:xfrm>
          <a:off x="3378316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i="0" kern="1200"/>
            <a:t>Peer-to-peer</a:t>
          </a:r>
          <a:endParaRPr lang="en-US" sz="2300" kern="1200"/>
        </a:p>
      </dsp:txBody>
      <dsp:txXfrm>
        <a:off x="3378316" y="2498841"/>
        <a:ext cx="2868750" cy="720000"/>
      </dsp:txXfrm>
    </dsp:sp>
    <dsp:sp modelId="{BBF49BD3-D24A-4212-81EB-8570C2C255DC}">
      <dsp:nvSpPr>
        <dsp:cNvPr id="0" name=""/>
        <dsp:cNvSpPr/>
      </dsp:nvSpPr>
      <dsp:spPr>
        <a:xfrm>
          <a:off x="7308504" y="203841"/>
          <a:ext cx="1749937" cy="1749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6A55F9-26C2-4F69-8272-F8ADAABB6EE3}">
      <dsp:nvSpPr>
        <dsp:cNvPr id="0" name=""/>
        <dsp:cNvSpPr/>
      </dsp:nvSpPr>
      <dsp:spPr>
        <a:xfrm>
          <a:off x="7681441" y="5767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8EDD-1B2B-4163-930B-C295438CDA1A}">
      <dsp:nvSpPr>
        <dsp:cNvPr id="0" name=""/>
        <dsp:cNvSpPr/>
      </dsp:nvSpPr>
      <dsp:spPr>
        <a:xfrm>
          <a:off x="6749097" y="24988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b="0" i="0" kern="1200"/>
            <a:t>Rowan-</a:t>
          </a:r>
          <a:r>
            <a:rPr lang="en-US" sz="2300" b="0" i="0" kern="1200" err="1"/>
            <a:t>virtua</a:t>
          </a:r>
          <a:r>
            <a:rPr lang="en-US" sz="2300" b="0" i="0" kern="1200"/>
            <a:t> Community</a:t>
          </a:r>
          <a:endParaRPr lang="en-US" sz="2300" kern="1200"/>
        </a:p>
      </dsp:txBody>
      <dsp:txXfrm>
        <a:off x="6749097" y="2498841"/>
        <a:ext cx="286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142FA-85DF-466F-BB62-0961BE0E4DC4}">
      <dsp:nvSpPr>
        <dsp:cNvPr id="0" name=""/>
        <dsp:cNvSpPr/>
      </dsp:nvSpPr>
      <dsp:spPr>
        <a:xfrm>
          <a:off x="0" y="378631"/>
          <a:ext cx="6391275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12420" rIns="4960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Schedule and changes</a:t>
          </a:r>
        </a:p>
      </dsp:txBody>
      <dsp:txXfrm>
        <a:off x="0" y="378631"/>
        <a:ext cx="6391275" cy="637875"/>
      </dsp:txXfrm>
    </dsp:sp>
    <dsp:sp modelId="{D3265B63-55DB-4524-A97E-52744058A942}">
      <dsp:nvSpPr>
        <dsp:cNvPr id="0" name=""/>
        <dsp:cNvSpPr/>
      </dsp:nvSpPr>
      <dsp:spPr>
        <a:xfrm>
          <a:off x="319563" y="157231"/>
          <a:ext cx="4473892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Phase One Curriculum Director</a:t>
          </a:r>
        </a:p>
      </dsp:txBody>
      <dsp:txXfrm>
        <a:off x="341179" y="178847"/>
        <a:ext cx="4430660" cy="399568"/>
      </dsp:txXfrm>
    </dsp:sp>
    <dsp:sp modelId="{089984E4-193E-4B7C-B06D-7AFD9D3F825B}">
      <dsp:nvSpPr>
        <dsp:cNvPr id="0" name=""/>
        <dsp:cNvSpPr/>
      </dsp:nvSpPr>
      <dsp:spPr>
        <a:xfrm>
          <a:off x="0" y="1318906"/>
          <a:ext cx="6391275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2990000"/>
              <a:satOff val="-6666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12420" rIns="4960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Curricular insights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Traditionally challenging content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Recommended resources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Faculty Presenters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Evaluation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/>
        </a:p>
      </dsp:txBody>
      <dsp:txXfrm>
        <a:off x="0" y="1318906"/>
        <a:ext cx="6391275" cy="1890000"/>
      </dsp:txXfrm>
    </dsp:sp>
    <dsp:sp modelId="{3074792A-6C6C-472B-A592-8936EC8FC81C}">
      <dsp:nvSpPr>
        <dsp:cNvPr id="0" name=""/>
        <dsp:cNvSpPr/>
      </dsp:nvSpPr>
      <dsp:spPr>
        <a:xfrm>
          <a:off x="319563" y="1097506"/>
          <a:ext cx="4473892" cy="442800"/>
        </a:xfrm>
        <a:prstGeom prst="roundRect">
          <a:avLst/>
        </a:prstGeom>
        <a:solidFill>
          <a:schemeClr val="accent2">
            <a:hueOff val="-2990000"/>
            <a:satOff val="-6666"/>
            <a:lumOff val="13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Course Directors</a:t>
          </a:r>
        </a:p>
      </dsp:txBody>
      <dsp:txXfrm>
        <a:off x="341179" y="1119122"/>
        <a:ext cx="4430660" cy="399568"/>
      </dsp:txXfrm>
    </dsp:sp>
    <dsp:sp modelId="{856461E0-646A-49B2-908E-0BED3B8263D9}">
      <dsp:nvSpPr>
        <dsp:cNvPr id="0" name=""/>
        <dsp:cNvSpPr/>
      </dsp:nvSpPr>
      <dsp:spPr>
        <a:xfrm>
          <a:off x="0" y="3511306"/>
          <a:ext cx="639127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5980000"/>
              <a:satOff val="-13333"/>
              <a:lumOff val="26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93D27-D755-4372-AD1F-A5E568E44D82}">
      <dsp:nvSpPr>
        <dsp:cNvPr id="0" name=""/>
        <dsp:cNvSpPr/>
      </dsp:nvSpPr>
      <dsp:spPr>
        <a:xfrm>
          <a:off x="319563" y="3289906"/>
          <a:ext cx="4473892" cy="442800"/>
        </a:xfrm>
        <a:prstGeom prst="roundRect">
          <a:avLst/>
        </a:prstGeom>
        <a:solidFill>
          <a:schemeClr val="accent2">
            <a:hueOff val="-5980000"/>
            <a:satOff val="-13333"/>
            <a:lumOff val="26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Century Gothic" panose="020B0502020202020204"/>
            </a:rPr>
            <a:t>Osteopathic Clinical Skills</a:t>
          </a:r>
          <a:endParaRPr lang="en-US" sz="1500" kern="1200" dirty="0"/>
        </a:p>
      </dsp:txBody>
      <dsp:txXfrm>
        <a:off x="341179" y="3311522"/>
        <a:ext cx="4430660" cy="399568"/>
      </dsp:txXfrm>
    </dsp:sp>
    <dsp:sp modelId="{B1277A51-2240-4FB2-A18C-B21832000730}">
      <dsp:nvSpPr>
        <dsp:cNvPr id="0" name=""/>
        <dsp:cNvSpPr/>
      </dsp:nvSpPr>
      <dsp:spPr>
        <a:xfrm>
          <a:off x="0" y="4191706"/>
          <a:ext cx="6391275" cy="897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8970000"/>
              <a:satOff val="-19999"/>
              <a:lumOff val="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312420" rIns="4960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/>
            </a:rPr>
            <a:t>Canvas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Century Gothic" panose="020B0502020202020204"/>
            </a:rPr>
            <a:t>Quizzes/Exams</a:t>
          </a:r>
        </a:p>
      </dsp:txBody>
      <dsp:txXfrm>
        <a:off x="0" y="4191706"/>
        <a:ext cx="6391275" cy="897750"/>
      </dsp:txXfrm>
    </dsp:sp>
    <dsp:sp modelId="{F214ED3B-B0A2-4946-8935-EA37CB5A1EF2}">
      <dsp:nvSpPr>
        <dsp:cNvPr id="0" name=""/>
        <dsp:cNvSpPr/>
      </dsp:nvSpPr>
      <dsp:spPr>
        <a:xfrm>
          <a:off x="319563" y="3970306"/>
          <a:ext cx="4473892" cy="442800"/>
        </a:xfrm>
        <a:prstGeom prst="roundRect">
          <a:avLst/>
        </a:prstGeom>
        <a:solidFill>
          <a:schemeClr val="accent2">
            <a:hueOff val="-8970000"/>
            <a:satOff val="-19999"/>
            <a:lumOff val="39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Assessment </a:t>
          </a:r>
        </a:p>
      </dsp:txBody>
      <dsp:txXfrm>
        <a:off x="341179" y="3991922"/>
        <a:ext cx="4430660" cy="399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D14B-CEAB-450F-843C-69DE23E88630}">
      <dsp:nvSpPr>
        <dsp:cNvPr id="0" name=""/>
        <dsp:cNvSpPr/>
      </dsp:nvSpPr>
      <dsp:spPr>
        <a:xfrm>
          <a:off x="0" y="0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/>
            <a:t>Awareness</a:t>
          </a:r>
          <a:endParaRPr lang="en-US" sz="4400" kern="1200"/>
        </a:p>
      </dsp:txBody>
      <dsp:txXfrm>
        <a:off x="30074" y="30074"/>
        <a:ext cx="7073573" cy="966656"/>
      </dsp:txXfrm>
    </dsp:sp>
    <dsp:sp modelId="{A894F7BA-2526-482D-BC88-B13EC4C396C5}">
      <dsp:nvSpPr>
        <dsp:cNvPr id="0" name=""/>
        <dsp:cNvSpPr/>
      </dsp:nvSpPr>
      <dsp:spPr>
        <a:xfrm>
          <a:off x="721903" y="1197939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/>
            <a:t>Access</a:t>
          </a:r>
          <a:endParaRPr lang="en-US" sz="4400" kern="1200"/>
        </a:p>
      </dsp:txBody>
      <dsp:txXfrm>
        <a:off x="751977" y="1228013"/>
        <a:ext cx="6732100" cy="966656"/>
      </dsp:txXfrm>
    </dsp:sp>
    <dsp:sp modelId="{6FDFF610-64A7-4D13-9106-93E28FC30186}">
      <dsp:nvSpPr>
        <dsp:cNvPr id="0" name=""/>
        <dsp:cNvSpPr/>
      </dsp:nvSpPr>
      <dsp:spPr>
        <a:xfrm>
          <a:off x="1443807" y="2395878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0" i="0" kern="1200"/>
            <a:t>Engagement</a:t>
          </a:r>
          <a:endParaRPr lang="en-US" sz="4400" kern="1200"/>
        </a:p>
      </dsp:txBody>
      <dsp:txXfrm>
        <a:off x="1473881" y="2425952"/>
        <a:ext cx="6732100" cy="966656"/>
      </dsp:txXfrm>
    </dsp:sp>
    <dsp:sp modelId="{7A43847C-B35E-4EA2-A082-6DF003DA1688}">
      <dsp:nvSpPr>
        <dsp:cNvPr id="0" name=""/>
        <dsp:cNvSpPr/>
      </dsp:nvSpPr>
      <dsp:spPr>
        <a:xfrm>
          <a:off x="7514152" y="778660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664322" y="778660"/>
        <a:ext cx="367083" cy="502236"/>
      </dsp:txXfrm>
    </dsp:sp>
    <dsp:sp modelId="{426B96D7-1AEE-4A78-AB81-D0A62205A025}">
      <dsp:nvSpPr>
        <dsp:cNvPr id="0" name=""/>
        <dsp:cNvSpPr/>
      </dsp:nvSpPr>
      <dsp:spPr>
        <a:xfrm>
          <a:off x="8236056" y="1969754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386226" y="1969754"/>
        <a:ext cx="367083" cy="5022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94A9D-CD17-45F4-B398-224531218603}">
      <dsp:nvSpPr>
        <dsp:cNvPr id="0" name=""/>
        <dsp:cNvSpPr/>
      </dsp:nvSpPr>
      <dsp:spPr>
        <a:xfrm>
          <a:off x="0" y="2177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FFA50-AA7D-4066-8E10-542D29394FBF}">
      <dsp:nvSpPr>
        <dsp:cNvPr id="0" name=""/>
        <dsp:cNvSpPr/>
      </dsp:nvSpPr>
      <dsp:spPr>
        <a:xfrm>
          <a:off x="333853" y="250498"/>
          <a:ext cx="607006" cy="6070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4E749A-34E4-438A-B78E-E585D6D1F1B0}">
      <dsp:nvSpPr>
        <dsp:cNvPr id="0" name=""/>
        <dsp:cNvSpPr/>
      </dsp:nvSpPr>
      <dsp:spPr>
        <a:xfrm>
          <a:off x="1274714" y="2177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Exposure/Representation</a:t>
          </a:r>
          <a:endParaRPr lang="en-US" sz="2200" kern="1200" dirty="0"/>
        </a:p>
      </dsp:txBody>
      <dsp:txXfrm>
        <a:off x="1274714" y="2177"/>
        <a:ext cx="5116560" cy="1103648"/>
      </dsp:txXfrm>
    </dsp:sp>
    <dsp:sp modelId="{45F49AE2-2693-451D-BADB-A9A4E08D13F0}">
      <dsp:nvSpPr>
        <dsp:cNvPr id="0" name=""/>
        <dsp:cNvSpPr/>
      </dsp:nvSpPr>
      <dsp:spPr>
        <a:xfrm>
          <a:off x="0" y="1381738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52AA-3A5B-4553-84D5-94E656E14E4F}">
      <dsp:nvSpPr>
        <dsp:cNvPr id="0" name=""/>
        <dsp:cNvSpPr/>
      </dsp:nvSpPr>
      <dsp:spPr>
        <a:xfrm>
          <a:off x="333853" y="1630059"/>
          <a:ext cx="607006" cy="6070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D6CFC-252E-4A0D-962E-39B660A4AE20}">
      <dsp:nvSpPr>
        <dsp:cNvPr id="0" name=""/>
        <dsp:cNvSpPr/>
      </dsp:nvSpPr>
      <dsp:spPr>
        <a:xfrm>
          <a:off x="1274714" y="1381738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Peer-to-Peer Model</a:t>
          </a:r>
          <a:r>
            <a:rPr lang="en-US" sz="2200" kern="1200" dirty="0">
              <a:latin typeface="Century Gothic" panose="020B0502020202020204"/>
            </a:rPr>
            <a:t> &amp; Mentoring</a:t>
          </a:r>
          <a:endParaRPr lang="en-US" sz="2200" kern="1200" dirty="0"/>
        </a:p>
      </dsp:txBody>
      <dsp:txXfrm>
        <a:off x="1274714" y="1381738"/>
        <a:ext cx="5116560" cy="1103648"/>
      </dsp:txXfrm>
    </dsp:sp>
    <dsp:sp modelId="{99C5658A-E44C-4209-A3C7-D466F717B0D3}">
      <dsp:nvSpPr>
        <dsp:cNvPr id="0" name=""/>
        <dsp:cNvSpPr/>
      </dsp:nvSpPr>
      <dsp:spPr>
        <a:xfrm>
          <a:off x="0" y="2761299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6A6B0-8175-4EE4-8334-FE03F02A1239}">
      <dsp:nvSpPr>
        <dsp:cNvPr id="0" name=""/>
        <dsp:cNvSpPr/>
      </dsp:nvSpPr>
      <dsp:spPr>
        <a:xfrm>
          <a:off x="333853" y="3009620"/>
          <a:ext cx="607006" cy="6070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970B4-F9B1-482D-8FF6-54E9BE7B110C}">
      <dsp:nvSpPr>
        <dsp:cNvPr id="0" name=""/>
        <dsp:cNvSpPr/>
      </dsp:nvSpPr>
      <dsp:spPr>
        <a:xfrm>
          <a:off x="1274714" y="2761299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Small</a:t>
          </a:r>
          <a:r>
            <a:rPr lang="en-US" sz="2200" kern="1200" baseline="0" dirty="0"/>
            <a:t> Groups</a:t>
          </a:r>
          <a:endParaRPr lang="en-US" sz="2200" kern="1200" dirty="0"/>
        </a:p>
      </dsp:txBody>
      <dsp:txXfrm>
        <a:off x="1274714" y="2761299"/>
        <a:ext cx="5116560" cy="1103648"/>
      </dsp:txXfrm>
    </dsp:sp>
    <dsp:sp modelId="{E2914F50-4EB4-467E-A77F-7FA8A8B4A993}">
      <dsp:nvSpPr>
        <dsp:cNvPr id="0" name=""/>
        <dsp:cNvSpPr/>
      </dsp:nvSpPr>
      <dsp:spPr>
        <a:xfrm>
          <a:off x="0" y="4140860"/>
          <a:ext cx="6391275" cy="11036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86504-3E52-4BA6-80C4-45785C27CBFA}">
      <dsp:nvSpPr>
        <dsp:cNvPr id="0" name=""/>
        <dsp:cNvSpPr/>
      </dsp:nvSpPr>
      <dsp:spPr>
        <a:xfrm>
          <a:off x="333853" y="4389181"/>
          <a:ext cx="607006" cy="6070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06A00-6DB4-4E80-9D88-6A41EA3071F4}">
      <dsp:nvSpPr>
        <dsp:cNvPr id="0" name=""/>
        <dsp:cNvSpPr/>
      </dsp:nvSpPr>
      <dsp:spPr>
        <a:xfrm>
          <a:off x="1274714" y="4140860"/>
          <a:ext cx="5116560" cy="1103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803" tIns="116803" rIns="116803" bIns="11680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Engagement Functions </a:t>
          </a:r>
          <a:endParaRPr lang="en-US" sz="2200" kern="1200" dirty="0"/>
        </a:p>
      </dsp:txBody>
      <dsp:txXfrm>
        <a:off x="1274714" y="4140860"/>
        <a:ext cx="5116560" cy="110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C29-8B31-4AFD-98E1-987DDEC6D7D3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01C6-2E2E-4436-A5FC-BC280F778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0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4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4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8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1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44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18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3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15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Dyron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2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03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6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93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2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86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30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11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1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8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7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0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81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67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601C6-2E2E-4436-A5FC-BC280F778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06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1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9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1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0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8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5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5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7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03F9251-562F-47BD-9396-E30BAD7B8E4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04CF00-3886-4357-A7DC-5182099DF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vhcru logo">
            <a:extLst>
              <a:ext uri="{FF2B5EF4-FFF2-40B4-BE49-F238E27FC236}">
                <a16:creationId xmlns:a16="http://schemas.microsoft.com/office/drawing/2014/main" id="{582321D2-593E-EA8E-9EBE-589181E0F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" r="77187" b="1"/>
          <a:stretch/>
        </p:blipFill>
        <p:spPr bwMode="auto"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3B510-4BA8-3F2D-B76A-D71928314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4215" y="1263417"/>
            <a:ext cx="6621922" cy="3153753"/>
          </a:xfrm>
        </p:spPr>
        <p:txBody>
          <a:bodyPr>
            <a:noAutofit/>
          </a:bodyPr>
          <a:lstStyle/>
          <a:p>
            <a:pPr algn="ctr"/>
            <a:r>
              <a:rPr lang="en-US" sz="3600"/>
              <a:t>Laying the Groundwork: Enhancing Medial School Preparedness Through Pre-Matriculation and Mentoring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208BA95-890E-C173-2017-DDD7D3C20605}"/>
              </a:ext>
            </a:extLst>
          </p:cNvPr>
          <p:cNvSpPr>
            <a:spLocks noGrp="1"/>
          </p:cNvSpPr>
          <p:nvPr/>
        </p:nvSpPr>
        <p:spPr>
          <a:xfrm>
            <a:off x="3563176" y="460862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1"/>
                </a:solidFill>
                <a:latin typeface="+mj-lt"/>
                <a:ea typeface="Calibri"/>
                <a:cs typeface="Calibri"/>
              </a:rPr>
              <a:t>Stephanie Dearden, MA, NCC </a:t>
            </a:r>
          </a:p>
          <a:p>
            <a:r>
              <a:rPr lang="en-US">
                <a:solidFill>
                  <a:schemeClr val="accent1"/>
                </a:solidFill>
                <a:latin typeface="+mj-lt"/>
                <a:ea typeface="Calibri"/>
                <a:cs typeface="Calibri"/>
              </a:rPr>
              <a:t>Dyron J. Corley, Ed.D. </a:t>
            </a:r>
          </a:p>
          <a:p>
            <a:r>
              <a:rPr lang="en-US">
                <a:solidFill>
                  <a:schemeClr val="accent1"/>
                </a:solidFill>
                <a:latin typeface="+mj-lt"/>
                <a:ea typeface="Calibri"/>
                <a:cs typeface="Calibri"/>
              </a:rPr>
              <a:t>IAMSE Fall 2024 WAS Series </a:t>
            </a:r>
            <a:endParaRPr lang="en-US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16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BF6CF9-3D51-727C-97EA-7718D386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7"/>
            <a:ext cx="9090259" cy="11429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Program Development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6D41E0-55EA-B6FA-C2A0-F0244FD59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70362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271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AAA89E6-FE91-F2F9-C1CC-E687FF4B3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755" y="973667"/>
            <a:ext cx="3831492" cy="4833745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EBEBEB"/>
                </a:solidFill>
              </a:rPr>
              <a:t>Program Development: </a:t>
            </a:r>
            <a:r>
              <a:rPr lang="en-US" sz="3200">
                <a:solidFill>
                  <a:srgbClr val="EBEBEB"/>
                </a:solidFill>
              </a:rPr>
              <a:t>Curriculum</a:t>
            </a:r>
            <a:br>
              <a:rPr lang="en-US" sz="2800">
                <a:solidFill>
                  <a:srgbClr val="EBEBEB"/>
                </a:solidFill>
              </a:rPr>
            </a:br>
            <a:r>
              <a:rPr lang="en-US" sz="2800">
                <a:solidFill>
                  <a:srgbClr val="EBEBEB"/>
                </a:solidFill>
              </a:rPr>
              <a:t>Collaboration</a:t>
            </a:r>
            <a:br>
              <a:rPr lang="en-US" sz="4000">
                <a:solidFill>
                  <a:srgbClr val="EBEBEB"/>
                </a:solidFill>
              </a:rPr>
            </a:br>
            <a:endParaRPr lang="en-US" sz="310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EEC050EB-66FC-1ECA-F50A-EEFA3D6C3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17819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07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1AEEF-6228-BC7B-C981-418ECBC3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Development: Curriculum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9404D-5AB1-0295-5128-C04BAE2B9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SGL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8F97C84-EA41-BF54-4E5B-B18A25B1FA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Breaking down lectures</a:t>
            </a:r>
          </a:p>
          <a:p>
            <a:r>
              <a:rPr lang="en-US"/>
              <a:t>Second pass consolidation</a:t>
            </a:r>
          </a:p>
          <a:p>
            <a:r>
              <a:rPr lang="en-US"/>
              <a:t>Deciphering learning objective</a:t>
            </a:r>
          </a:p>
          <a:p>
            <a:r>
              <a:rPr lang="en-US"/>
              <a:t>Practice questions as a learning tool</a:t>
            </a:r>
          </a:p>
          <a:p>
            <a:r>
              <a:rPr lang="en-US"/>
              <a:t>Traditionally challenging content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19E18F-025A-22FE-BA1E-40C7525F6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PBL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DB0C7A-319A-1E6A-6743-5D4679D535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/>
              <a:t>Resource selection</a:t>
            </a:r>
          </a:p>
          <a:p>
            <a:r>
              <a:rPr lang="en-US"/>
              <a:t>Using the syllabus</a:t>
            </a:r>
          </a:p>
          <a:p>
            <a:r>
              <a:rPr lang="en-US"/>
              <a:t>Pacing and planning </a:t>
            </a:r>
          </a:p>
          <a:p>
            <a:r>
              <a:rPr lang="en-US"/>
              <a:t>Incorporating practice questions</a:t>
            </a:r>
          </a:p>
          <a:p>
            <a:r>
              <a:rPr lang="en-US"/>
              <a:t>Self-testing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B83E0-0F67-A16D-0AB9-45697CDD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Development: Skill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4237E-A9DF-41AA-D126-F190DBACC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2556387"/>
            <a:ext cx="11257936" cy="3991897"/>
          </a:xfrm>
        </p:spPr>
        <p:txBody>
          <a:bodyPr>
            <a:normAutofit lnSpcReduction="10000"/>
          </a:bodyPr>
          <a:lstStyle/>
          <a:p>
            <a:r>
              <a:rPr lang="en-US"/>
              <a:t>Pass system study method</a:t>
            </a:r>
          </a:p>
          <a:p>
            <a:pPr lvl="1"/>
            <a:r>
              <a:rPr lang="en-US"/>
              <a:t>Time-driven environment</a:t>
            </a:r>
          </a:p>
          <a:p>
            <a:pPr lvl="1"/>
            <a:r>
              <a:rPr lang="en-US"/>
              <a:t>Efficiency</a:t>
            </a:r>
          </a:p>
          <a:p>
            <a:r>
              <a:rPr lang="en-US"/>
              <a:t>Skills that facilitate understanding and support long-term retention</a:t>
            </a:r>
          </a:p>
          <a:p>
            <a:pPr lvl="1"/>
            <a:r>
              <a:rPr lang="en-US"/>
              <a:t>Previewing</a:t>
            </a:r>
          </a:p>
          <a:p>
            <a:pPr lvl="1"/>
            <a:r>
              <a:rPr lang="en-US"/>
              <a:t>Self-testing</a:t>
            </a:r>
          </a:p>
          <a:p>
            <a:pPr lvl="1"/>
            <a:r>
              <a:rPr lang="en-US"/>
              <a:t>Spaced repetition practice</a:t>
            </a:r>
          </a:p>
          <a:p>
            <a:r>
              <a:rPr lang="en-US"/>
              <a:t>Time Management</a:t>
            </a:r>
          </a:p>
          <a:p>
            <a:pPr lvl="1"/>
            <a:r>
              <a:rPr lang="en-US"/>
              <a:t>Tools for time organization</a:t>
            </a:r>
          </a:p>
          <a:p>
            <a:pPr lvl="1"/>
            <a:r>
              <a:rPr lang="en-US"/>
              <a:t>Prioritizing</a:t>
            </a:r>
          </a:p>
          <a:p>
            <a:pPr lvl="1"/>
            <a:r>
              <a:rPr lang="en-US"/>
              <a:t>Wellness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306489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462E1-EC32-F82A-2E73-8A84FC15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Development: Skill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1C934-5B3B-B0DB-0581-E0CC5690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2603500"/>
            <a:ext cx="11248103" cy="3416300"/>
          </a:xfrm>
        </p:spPr>
        <p:txBody>
          <a:bodyPr>
            <a:normAutofit lnSpcReduction="10000"/>
          </a:bodyPr>
          <a:lstStyle/>
          <a:p>
            <a:r>
              <a:rPr lang="en-US"/>
              <a:t>Study Session Structure</a:t>
            </a:r>
          </a:p>
          <a:p>
            <a:pPr lvl="1"/>
            <a:r>
              <a:rPr lang="en-US"/>
              <a:t>Pomodoro</a:t>
            </a:r>
          </a:p>
          <a:p>
            <a:pPr lvl="1"/>
            <a:r>
              <a:rPr lang="en-US"/>
              <a:t>Goal-setting</a:t>
            </a:r>
          </a:p>
          <a:p>
            <a:r>
              <a:rPr lang="en-US"/>
              <a:t>Methods of Organization</a:t>
            </a:r>
          </a:p>
          <a:p>
            <a:pPr lvl="1"/>
            <a:r>
              <a:rPr lang="en-US"/>
              <a:t>Extracting high yield information</a:t>
            </a:r>
          </a:p>
          <a:p>
            <a:pPr lvl="1"/>
            <a:r>
              <a:rPr lang="en-US"/>
              <a:t>Charting/Tables</a:t>
            </a:r>
          </a:p>
          <a:p>
            <a:pPr lvl="1"/>
            <a:r>
              <a:rPr lang="en-US"/>
              <a:t>Mind Maps</a:t>
            </a:r>
          </a:p>
          <a:p>
            <a:r>
              <a:rPr lang="en-US"/>
              <a:t>Self-Reflection </a:t>
            </a:r>
          </a:p>
          <a:p>
            <a:r>
              <a:rPr lang="en-US"/>
              <a:t>Problem-Solving</a:t>
            </a:r>
          </a:p>
        </p:txBody>
      </p:sp>
    </p:spTree>
    <p:extLst>
      <p:ext uri="{BB962C8B-B14F-4D97-AF65-F5344CB8AC3E}">
        <p14:creationId xmlns:p14="http://schemas.microsoft.com/office/powerpoint/2010/main" val="50297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E379775-D4BB-B3AD-7F1F-15B90AFD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282858" cy="70696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FF"/>
                </a:solidFill>
              </a:rPr>
              <a:t>Program Development: Creating Community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BAB791E8-84BE-C92B-259B-926D54494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9206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0977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C4E784-C274-FEF7-7494-5851496F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Creating Community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EC71CE-00D6-1CFD-8BB7-7987A5FCC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745596"/>
              </p:ext>
            </p:extLst>
          </p:nvPr>
        </p:nvGraphicFramePr>
        <p:xfrm>
          <a:off x="515419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4337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7EC0-1C29-8797-8131-7C8AAFB8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Model &amp; Mentoring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3430B-C155-65C3-1551-7FE77862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Rising OMS-II students serves as Teaching Assistants (TAs) and mentors </a:t>
            </a:r>
          </a:p>
          <a:p>
            <a:pPr lvl="1"/>
            <a:r>
              <a:rPr lang="en-US" dirty="0"/>
              <a:t>Approximately 20 students are hired:10 SGL &amp; 10 PBL</a:t>
            </a:r>
          </a:p>
          <a:p>
            <a:pPr lvl="1"/>
            <a:r>
              <a:rPr lang="en-US" dirty="0"/>
              <a:t>Applicants must have an overall pre-clerkship exam average of an 82</a:t>
            </a:r>
          </a:p>
          <a:p>
            <a:r>
              <a:rPr lang="en-US" dirty="0"/>
              <a:t>Driving force of the program</a:t>
            </a:r>
          </a:p>
          <a:p>
            <a:r>
              <a:rPr lang="en-US" dirty="0"/>
              <a:t>Responsible for the following:</a:t>
            </a:r>
          </a:p>
          <a:p>
            <a:pPr lvl="1"/>
            <a:r>
              <a:rPr lang="en-US" dirty="0"/>
              <a:t>Developing and delivering curriculum content</a:t>
            </a:r>
          </a:p>
          <a:p>
            <a:pPr lvl="1"/>
            <a:r>
              <a:rPr lang="en-US" dirty="0"/>
              <a:t>Breaking down curriculum content </a:t>
            </a:r>
          </a:p>
          <a:p>
            <a:pPr lvl="1"/>
            <a:r>
              <a:rPr lang="en-US" dirty="0"/>
              <a:t>Teaching transferrable skills as related to curriculum content</a:t>
            </a:r>
          </a:p>
          <a:p>
            <a:pPr lvl="1"/>
            <a:r>
              <a:rPr lang="en-US" dirty="0"/>
              <a:t>Facilitating small group discussions</a:t>
            </a:r>
          </a:p>
          <a:p>
            <a:pPr lvl="1"/>
            <a:r>
              <a:rPr lang="en-US" dirty="0"/>
              <a:t>Provide group and 1:1 mentoring</a:t>
            </a:r>
          </a:p>
          <a:p>
            <a:pPr lvl="1"/>
            <a:r>
              <a:rPr lang="en-US" dirty="0"/>
              <a:t>Creating and proctoring quizzes, exams, practical, and facilitator evaluations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E360-4A1C-F3EB-F8B3-ADA426AB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Participation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DDD3-C4FE-5C45-1EB7-36847670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212204" cy="38685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Mandatory  participation</a:t>
            </a:r>
          </a:p>
          <a:p>
            <a:pPr lvl="1"/>
            <a:r>
              <a:rPr lang="en-US" dirty="0"/>
              <a:t>Application metrics</a:t>
            </a:r>
          </a:p>
          <a:p>
            <a:pPr lvl="2"/>
            <a:r>
              <a:rPr lang="en-US" dirty="0"/>
              <a:t>Science GPA</a:t>
            </a:r>
          </a:p>
          <a:p>
            <a:pPr lvl="2"/>
            <a:r>
              <a:rPr lang="en-US" dirty="0"/>
              <a:t>MCAT Score - Biology</a:t>
            </a:r>
          </a:p>
          <a:p>
            <a:pPr lvl="2"/>
            <a:r>
              <a:rPr lang="en-US" dirty="0"/>
              <a:t>Other factors</a:t>
            </a:r>
          </a:p>
          <a:p>
            <a:r>
              <a:rPr lang="en-US" dirty="0"/>
              <a:t>Voluntary participation </a:t>
            </a:r>
          </a:p>
          <a:p>
            <a:pPr lvl="1"/>
            <a:r>
              <a:rPr lang="en-US" dirty="0"/>
              <a:t>Alleviate anxiety</a:t>
            </a:r>
          </a:p>
          <a:p>
            <a:pPr lvl="1"/>
            <a:r>
              <a:rPr lang="en-US" dirty="0"/>
              <a:t>Increased preparedness </a:t>
            </a:r>
          </a:p>
          <a:p>
            <a:pPr lvl="2"/>
            <a:r>
              <a:rPr lang="en-US" dirty="0"/>
              <a:t>Academic</a:t>
            </a:r>
          </a:p>
          <a:p>
            <a:pPr lvl="2"/>
            <a:r>
              <a:rPr lang="en-US" dirty="0"/>
              <a:t>Social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86F6E-F8F2-5445-245F-A22DBE12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902DD-1BCC-9249-D27A-FEED523D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Learning and Study Strategies Inventory (LASSI)</a:t>
            </a:r>
          </a:p>
          <a:p>
            <a:pPr lvl="1"/>
            <a:r>
              <a:rPr lang="en-US" dirty="0"/>
              <a:t>Identify strengths/weaknesses and apply interventions in low-stakes environment</a:t>
            </a:r>
          </a:p>
          <a:p>
            <a:pPr lvl="1"/>
            <a:r>
              <a:rPr lang="en-US" dirty="0"/>
              <a:t>Students take the LASSI at the beginning and end of Pre-Matric and at the end of the fall semester </a:t>
            </a:r>
          </a:p>
          <a:p>
            <a:r>
              <a:rPr lang="en-US" dirty="0"/>
              <a:t>Final grades</a:t>
            </a:r>
          </a:p>
          <a:p>
            <a:pPr lvl="1"/>
            <a:r>
              <a:rPr lang="en-US" dirty="0"/>
              <a:t>Determine additional levels of support for the fall semester</a:t>
            </a:r>
          </a:p>
        </p:txBody>
      </p:sp>
    </p:spTree>
    <p:extLst>
      <p:ext uri="{BB962C8B-B14F-4D97-AF65-F5344CB8AC3E}">
        <p14:creationId xmlns:p14="http://schemas.microsoft.com/office/powerpoint/2010/main" val="213522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E8FE6-E654-317F-1F81-41DADB51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Presentation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EE9ED3-7578-A6B7-BF10-9D146AE0F7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26245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0197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1E587-0A3A-774B-0291-CC4AB22F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Data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0344-37B2-6E49-DAD6-F6B29874F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Table 1. Improvement in LASSI Score Before and After Pre-Matriculation Program</a:t>
            </a:r>
            <a:endParaRPr lang="en-US"/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</a:rPr>
              <a:t>(Wang, et al., 2024) 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3CCFD9-C711-ADCB-3EC6-E72E16EF9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62052"/>
              </p:ext>
            </p:extLst>
          </p:nvPr>
        </p:nvGraphicFramePr>
        <p:xfrm>
          <a:off x="5492630" y="803751"/>
          <a:ext cx="5795490" cy="5471881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598839">
                  <a:extLst>
                    <a:ext uri="{9D8B030D-6E8A-4147-A177-3AD203B41FA5}">
                      <a16:colId xmlns:a16="http://schemas.microsoft.com/office/drawing/2014/main" val="3767721924"/>
                    </a:ext>
                  </a:extLst>
                </a:gridCol>
                <a:gridCol w="749388">
                  <a:extLst>
                    <a:ext uri="{9D8B030D-6E8A-4147-A177-3AD203B41FA5}">
                      <a16:colId xmlns:a16="http://schemas.microsoft.com/office/drawing/2014/main" val="3882917137"/>
                    </a:ext>
                  </a:extLst>
                </a:gridCol>
                <a:gridCol w="749388">
                  <a:extLst>
                    <a:ext uri="{9D8B030D-6E8A-4147-A177-3AD203B41FA5}">
                      <a16:colId xmlns:a16="http://schemas.microsoft.com/office/drawing/2014/main" val="272284096"/>
                    </a:ext>
                  </a:extLst>
                </a:gridCol>
                <a:gridCol w="790168">
                  <a:extLst>
                    <a:ext uri="{9D8B030D-6E8A-4147-A177-3AD203B41FA5}">
                      <a16:colId xmlns:a16="http://schemas.microsoft.com/office/drawing/2014/main" val="791409148"/>
                    </a:ext>
                  </a:extLst>
                </a:gridCol>
                <a:gridCol w="907707">
                  <a:extLst>
                    <a:ext uri="{9D8B030D-6E8A-4147-A177-3AD203B41FA5}">
                      <a16:colId xmlns:a16="http://schemas.microsoft.com/office/drawing/2014/main" val="1442138832"/>
                    </a:ext>
                  </a:extLst>
                </a:gridCol>
              </a:tblGrid>
              <a:tr h="261951">
                <a:tc rowSpan="3">
                  <a:txBody>
                    <a:bodyPr/>
                    <a:lstStyle/>
                    <a:p>
                      <a:pPr algn="l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PBL 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fontAlgn="ctr"/>
                      <a:endParaRPr lang="en-US" sz="1400">
                        <a:effectLst/>
                      </a:endParaRPr>
                    </a:p>
                  </a:txBody>
                  <a:tcPr marL="47022" marR="47022" marT="23510" marB="23510" anchor="ctr"/>
                </a:tc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Pair t.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 rowSpan="3">
                  <a:txBody>
                    <a:bodyPr/>
                    <a:lstStyle/>
                    <a:p>
                      <a:pPr algn="ctr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p value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077859694"/>
                  </a:ext>
                </a:extLst>
              </a:tr>
              <a:tr h="332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5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auto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500" b="1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022" marR="47022" marT="23510" marB="2351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447530"/>
                  </a:ext>
                </a:extLst>
              </a:tr>
              <a:tr h="3325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mean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mean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6470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Anxiety​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65.12​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53.67​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3.275​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0.002​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2822715171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Attitude​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71.30​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57.64​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5.67​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722893373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Information Processing​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85.39​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69.48​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4.187​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63850604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Concentration​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68.45​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50.94​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4.217​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2294061550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Select main Idea​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58.79​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39.45​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4.776​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3076867194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self-testing​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75.12​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61.55​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3.798​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84258777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Time Management​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77.06​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63.91​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4.02​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789607608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Using Academic Resources​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76.58​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58.33​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5.126​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&lt;0.001​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3723515741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</a:rPr>
                        <a:t>Lecture-based </a:t>
                      </a:r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043679072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Information Processing​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69.50​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56.08​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3.747​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0.002​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2741794995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Select main Idea​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64.58​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51.67​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2.331​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0.04​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978506606"/>
                  </a:ext>
                </a:extLst>
              </a:tr>
              <a:tr h="33257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Test Strategies​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63.33​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71.46​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-2.221​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0.04​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1847852254"/>
                  </a:ext>
                </a:extLst>
              </a:tr>
              <a:tr h="332570">
                <a:tc gridSpan="2">
                  <a:txBody>
                    <a:bodyPr/>
                    <a:lstStyle/>
                    <a:p>
                      <a:pPr algn="l" rtl="0" fontAlgn="base"/>
                      <a:r>
                        <a:rPr lang="en-US" sz="1100" b="0">
                          <a:solidFill>
                            <a:srgbClr val="000000"/>
                          </a:solidFill>
                          <a:effectLst/>
                        </a:rPr>
                        <a:t>Note: only significant areas (α≤ 0.05) were shown. 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500" b="0">
                          <a:solidFill>
                            <a:srgbClr val="000000"/>
                          </a:solidFill>
                          <a:effectLst/>
                        </a:rPr>
                        <a:t> ​</a:t>
                      </a:r>
                      <a:endParaRPr lang="en-US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22" marR="47022" marT="23510" marB="23510" anchor="ctr"/>
                </a:tc>
                <a:extLst>
                  <a:ext uri="{0D108BD9-81ED-4DB2-BD59-A6C34878D82A}">
                    <a16:rowId xmlns:a16="http://schemas.microsoft.com/office/drawing/2014/main" val="3251594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302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67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Rectangle 2073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Content Placeholder 3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7F15BEB6-B969-A54D-E29F-7239CA58D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7257" y="1284394"/>
            <a:ext cx="8652654" cy="42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18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094" name="Rectangle 3093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Rectangle 3095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 descr="A graph with lines and dots&#10;&#10;Description automatically generated">
            <a:extLst>
              <a:ext uri="{FF2B5EF4-FFF2-40B4-BE49-F238E27FC236}">
                <a16:creationId xmlns:a16="http://schemas.microsoft.com/office/drawing/2014/main" id="{BF649D27-CDA2-A565-516C-F3A59E87A1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7254" y="1284394"/>
            <a:ext cx="8652660" cy="428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531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B8778-D185-5A9D-62E6-F80BE921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D01E-B5A2-3AA5-B778-B8C0CC60DA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Incoming students</a:t>
            </a:r>
          </a:p>
          <a:p>
            <a:pPr lvl="1"/>
            <a:r>
              <a:rPr lang="en-US"/>
              <a:t>High levels of anxiety</a:t>
            </a:r>
          </a:p>
          <a:p>
            <a:pPr lvl="1"/>
            <a:r>
              <a:rPr lang="en-US"/>
              <a:t>Growth Mindset</a:t>
            </a:r>
          </a:p>
          <a:p>
            <a:pPr lvl="1"/>
            <a:r>
              <a:rPr lang="en-US"/>
              <a:t>Separate self from outcome</a:t>
            </a:r>
          </a:p>
          <a:p>
            <a:pPr lvl="1"/>
            <a:r>
              <a:rPr lang="en-US"/>
              <a:t>Faculty exposure</a:t>
            </a:r>
          </a:p>
          <a:p>
            <a:r>
              <a:rPr lang="en-US"/>
              <a:t>Program preparation</a:t>
            </a:r>
          </a:p>
          <a:p>
            <a:pPr lvl="1"/>
            <a:r>
              <a:rPr lang="en-US"/>
              <a:t>High levels of coordination and collaboration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21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E5E67-A8B2-33A8-45F5-3AA933E3B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0DB8-21FD-61CC-F846-B06981D1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Less is more</a:t>
            </a:r>
          </a:p>
          <a:p>
            <a:pPr lvl="1"/>
            <a:r>
              <a:rPr lang="en-US"/>
              <a:t>Space to practice/implement skills</a:t>
            </a:r>
          </a:p>
          <a:p>
            <a:pPr lvl="1"/>
            <a:r>
              <a:rPr lang="en-US"/>
              <a:t>Increased peer interaction</a:t>
            </a:r>
          </a:p>
          <a:p>
            <a:pPr lvl="1"/>
            <a:r>
              <a:rPr lang="en-US"/>
              <a:t>Designated opportunities to connect with TA’s</a:t>
            </a:r>
          </a:p>
          <a:p>
            <a:r>
              <a:rPr lang="en-US"/>
              <a:t>Content management</a:t>
            </a:r>
          </a:p>
          <a:p>
            <a:pPr lvl="1"/>
            <a:r>
              <a:rPr lang="en-US"/>
              <a:t>Volume of traditionally challenging content vs. what is palatable </a:t>
            </a:r>
          </a:p>
          <a:p>
            <a:r>
              <a:rPr lang="en-US"/>
              <a:t>Examinations</a:t>
            </a:r>
          </a:p>
          <a:p>
            <a:r>
              <a:rPr lang="en-US"/>
              <a:t>Expanded TA training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2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88F34-791A-458E-F7E4-6BE40A34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Pre-Matriculation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10193-AC0C-4799-F3A6-E3FEA4034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9306402" cy="3518331"/>
          </a:xfrm>
        </p:spPr>
        <p:txBody>
          <a:bodyPr/>
          <a:lstStyle/>
          <a:p>
            <a:r>
              <a:rPr lang="en-US"/>
              <a:t>Internal Tracking System</a:t>
            </a:r>
          </a:p>
          <a:p>
            <a:pPr lvl="1"/>
            <a:r>
              <a:rPr lang="en-US"/>
              <a:t>Academic Monitoring</a:t>
            </a:r>
          </a:p>
          <a:p>
            <a:pPr lvl="2"/>
            <a:r>
              <a:rPr lang="en-US"/>
              <a:t>Required participants with final grade below 80%</a:t>
            </a:r>
          </a:p>
          <a:p>
            <a:r>
              <a:rPr lang="en-US"/>
              <a:t>Targeted support</a:t>
            </a:r>
          </a:p>
          <a:p>
            <a:pPr lvl="1"/>
            <a:r>
              <a:rPr lang="en-US"/>
              <a:t>2 meetings with CSS advisor</a:t>
            </a:r>
          </a:p>
          <a:p>
            <a:pPr lvl="1"/>
            <a:r>
              <a:rPr lang="en-US"/>
              <a:t>Completion of Academic success plan</a:t>
            </a:r>
          </a:p>
          <a:p>
            <a:pPr lvl="1"/>
            <a:r>
              <a:rPr lang="en-US"/>
              <a:t>Peer tutoring</a:t>
            </a:r>
          </a:p>
          <a:p>
            <a:pPr lvl="1"/>
            <a:r>
              <a:rPr lang="en-US"/>
              <a:t>Guided Learning Groups (SGL only)</a:t>
            </a:r>
          </a:p>
          <a:p>
            <a:pPr lvl="2"/>
            <a:r>
              <a:rPr lang="en-US"/>
              <a:t>Longitudinal relationships with TAs</a:t>
            </a:r>
          </a:p>
        </p:txBody>
      </p:sp>
    </p:spTree>
    <p:extLst>
      <p:ext uri="{BB962C8B-B14F-4D97-AF65-F5344CB8AC3E}">
        <p14:creationId xmlns:p14="http://schemas.microsoft.com/office/powerpoint/2010/main" val="237075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DAAC-3F46-9CF4-DE94-ED2A0ED5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Further Exploration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FA46-8818-BDE6-5479-AC786A55B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Developing a well‑received pre‑matriculation program: the evolution of </a:t>
            </a:r>
            <a:r>
              <a:rPr lang="en-US" err="1">
                <a:ea typeface="+mn-lt"/>
                <a:cs typeface="+mn-lt"/>
              </a:rPr>
              <a:t>MedFIT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/>
              <a:t>(Allen et al., 2022) </a:t>
            </a:r>
            <a:endParaRPr lang="en-US">
              <a:solidFill>
                <a:schemeClr val="tx1"/>
              </a:solidFill>
              <a:latin typeface="Century Gothic" panose="020B0502020202020204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/>
              </a:rPr>
              <a:t>Transitioning to medical school: An innovative pre-matriculation program (Zhang et al., 2023)</a:t>
            </a:r>
          </a:p>
          <a:p>
            <a:r>
              <a:rPr lang="en-US" dirty="0">
                <a:solidFill>
                  <a:schemeClr val="tx1"/>
                </a:solidFill>
                <a:ea typeface="+mn-lt"/>
                <a:cs typeface="+mn-lt"/>
              </a:rPr>
              <a:t>A summer pre-matriculation program to help students succeed in medical school (Schneid et al., 2017)</a:t>
            </a:r>
          </a:p>
          <a:p>
            <a:r>
              <a:rPr lang="en-US" dirty="0">
                <a:solidFill>
                  <a:schemeClr val="tx1"/>
                </a:solidFill>
              </a:rPr>
              <a:t>Impact of pre-matriculation instruction on student acculturation and first-year academic performance in medical school (Hairrell et al., 2016) </a:t>
            </a:r>
          </a:p>
          <a:p>
            <a:pPr lvl="1">
              <a:buFont typeface="Courier New" charset="2"/>
              <a:buChar char="o"/>
            </a:pPr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67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E10248-AF0E-477D-B4D2-47C02CE4E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33010C2-2DA5-460F-A40C-5317F567A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7CB0634-F963-4EC9-A6F6-8EA46BD1F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0A186-7444-4460-9C37-532E7671E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1FD25900-BB21-4FF2-4FB0-49422FCCD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1"/>
                </a:solidFill>
              </a:rPr>
              <a:t>Questions?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052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FAD-938D-6829-E5B2-5AA07548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in Touch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97AB9-8F14-B75B-1643-9AAB9F091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Stephanie Dearden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E01B6-180D-3CFA-18E6-7552D90FEE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Email</a:t>
            </a:r>
            <a:r>
              <a:rPr lang="en-US" dirty="0"/>
              <a:t>: dearden@rowan.edu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24FF-DF52-3F92-0A16-65AF50032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Dyron Corley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C0D68-C02B-AE02-4B8F-DF6C35C477C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Email</a:t>
            </a:r>
            <a:r>
              <a:rPr lang="en-US" dirty="0"/>
              <a:t>: corley20@rowan.edu</a:t>
            </a:r>
          </a:p>
        </p:txBody>
      </p:sp>
    </p:spTree>
    <p:extLst>
      <p:ext uri="{BB962C8B-B14F-4D97-AF65-F5344CB8AC3E}">
        <p14:creationId xmlns:p14="http://schemas.microsoft.com/office/powerpoint/2010/main" val="246588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6CCE1-7BDB-1C27-9458-F92C59EEC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Pre-Matriculation 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F9EA-C085-BBBB-A0A9-466C448C4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Free, 3-week in-person program designed to facilitate the academic, social, and environmental adjustment of incoming students to medical school.</a:t>
            </a:r>
          </a:p>
          <a:p>
            <a:pPr lvl="1"/>
            <a:r>
              <a:rPr lang="en-US" dirty="0"/>
              <a:t>130+ students</a:t>
            </a:r>
          </a:p>
          <a:p>
            <a:r>
              <a:rPr lang="en-US" dirty="0"/>
              <a:t>Housed in the Center for Student Success (CSS) at Rowan-Virtua SOM</a:t>
            </a:r>
          </a:p>
          <a:p>
            <a:r>
              <a:rPr lang="en-US" dirty="0"/>
              <a:t>Focuses on curriculum, skill set development, and building community</a:t>
            </a:r>
          </a:p>
          <a:p>
            <a:r>
              <a:rPr lang="en-US" dirty="0"/>
              <a:t>Available for both curricular tracks</a:t>
            </a:r>
          </a:p>
          <a:p>
            <a:pPr lvl="1"/>
            <a:r>
              <a:rPr lang="en-US" dirty="0"/>
              <a:t>SGL – Synergistic Guided Learning (lecture-based)</a:t>
            </a:r>
          </a:p>
          <a:p>
            <a:pPr lvl="1"/>
            <a:r>
              <a:rPr lang="en-US" dirty="0"/>
              <a:t>PBL– Problem-Based Learning</a:t>
            </a:r>
          </a:p>
          <a:p>
            <a:r>
              <a:rPr lang="en-US" dirty="0"/>
              <a:t>Uses a peer-to-peer model </a:t>
            </a:r>
          </a:p>
          <a:p>
            <a:pPr lvl="1"/>
            <a:r>
              <a:rPr lang="en-US" dirty="0"/>
              <a:t>Students are hired as both teachers and mentors</a:t>
            </a:r>
          </a:p>
          <a:p>
            <a:pPr lvl="2"/>
            <a:r>
              <a:rPr lang="en-US" dirty="0"/>
              <a:t>Paid through Federal Work Study or the CSS budget </a:t>
            </a:r>
          </a:p>
          <a:p>
            <a:r>
              <a:rPr lang="en-US" dirty="0"/>
              <a:t>Been in existence for almost 20 years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4DD8-86E1-E704-DA37-932F68B5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0F147-E091-31C8-1F8D-79D70C9E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948" y="2603500"/>
            <a:ext cx="11189110" cy="4111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Through its Pre-Matriculation Program, the Center for Student Success (CSS) at Rowan-Virtua School of Osteopathic Medicine(SOM) will:</a:t>
            </a:r>
          </a:p>
          <a:p>
            <a:pPr>
              <a:buAutoNum type="arabicPeriod"/>
            </a:pPr>
            <a:r>
              <a:rPr lang="en-US" b="1" dirty="0"/>
              <a:t>Facilitate the academic, social, and environmental adjustment of incoming first-year medical students.</a:t>
            </a:r>
          </a:p>
          <a:p>
            <a:pPr>
              <a:buAutoNum type="arabicPeriod"/>
            </a:pPr>
            <a:r>
              <a:rPr lang="en-US" b="1" dirty="0"/>
              <a:t>Cultivate a safe and nurturing environment for incoming first-year medical students. </a:t>
            </a:r>
          </a:p>
          <a:p>
            <a:pPr>
              <a:buAutoNum type="arabicPeriod"/>
            </a:pPr>
            <a:r>
              <a:rPr lang="en-US" b="1" dirty="0"/>
              <a:t>Establish inter-class connections and build relationships with faculty and staff. </a:t>
            </a:r>
          </a:p>
          <a:p>
            <a:pPr>
              <a:buAutoNum type="arabicPeriod"/>
            </a:pPr>
            <a:r>
              <a:rPr lang="en-US" b="1" dirty="0"/>
              <a:t>Support retention efforts </a:t>
            </a:r>
            <a:r>
              <a:rPr lang="en-US" b="1" dirty="0">
                <a:solidFill>
                  <a:srgbClr val="404040"/>
                </a:solidFill>
                <a:latin typeface="Century Gothic"/>
              </a:rPr>
              <a:t>by providing targeted interventions to academically at-risks learners.</a:t>
            </a:r>
            <a:endParaRPr lang="en-US" sz="1200" dirty="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908008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DBAC0-9F6A-5C6B-6531-EB8FC9FE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5E3-86B0-E65B-B9B4-F90823908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6" y="2603500"/>
            <a:ext cx="11208774" cy="34163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After participating in the Pre-Matriculation program, students should be able to: </a:t>
            </a:r>
          </a:p>
          <a:p>
            <a:pPr>
              <a:buAutoNum type="arabicPeriod"/>
            </a:pPr>
            <a:r>
              <a:rPr lang="en-US"/>
              <a:t>Feel a </a:t>
            </a:r>
            <a:r>
              <a:rPr lang="en-US" b="1"/>
              <a:t>sense of membership </a:t>
            </a:r>
            <a:r>
              <a:rPr lang="en-US"/>
              <a:t>and belonging through supportive personal connections.</a:t>
            </a:r>
          </a:p>
          <a:p>
            <a:pPr>
              <a:buAutoNum type="arabicPeriod"/>
            </a:pPr>
            <a:r>
              <a:rPr lang="en-US" b="1"/>
              <a:t>Demonstrate</a:t>
            </a:r>
            <a:r>
              <a:rPr lang="en-US"/>
              <a:t> various study and metacognitive skills to become independent learners and navigate the necessary personal and environmental adjustments to medical school. </a:t>
            </a:r>
          </a:p>
          <a:p>
            <a:pPr>
              <a:buAutoNum type="arabicPeriod"/>
            </a:pPr>
            <a:r>
              <a:rPr lang="en-US"/>
              <a:t>Engage in </a:t>
            </a:r>
            <a:r>
              <a:rPr lang="en-US" b="1"/>
              <a:t>self-reflection and problem-solving</a:t>
            </a:r>
            <a:r>
              <a:rPr lang="en-US"/>
              <a:t> to identify knowledge gaps and address continuing academic concerns.</a:t>
            </a:r>
          </a:p>
          <a:p>
            <a:pPr>
              <a:buAutoNum type="arabicPeriod"/>
            </a:pPr>
            <a:r>
              <a:rPr lang="en-US" b="1"/>
              <a:t>Outline and explain key concepts</a:t>
            </a:r>
            <a:r>
              <a:rPr lang="en-US"/>
              <a:t> related to Anatomy, Biochemistry, Histology, Microbiology, Osteopathic Manipulative Medicine(OMM), and Physiology within the framework of their respective curriculum.</a:t>
            </a:r>
          </a:p>
        </p:txBody>
      </p:sp>
    </p:spTree>
    <p:extLst>
      <p:ext uri="{BB962C8B-B14F-4D97-AF65-F5344CB8AC3E}">
        <p14:creationId xmlns:p14="http://schemas.microsoft.com/office/powerpoint/2010/main" val="736156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F66C-0077-680F-5A16-0ECF3A1D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 dirty="0"/>
              <a:t>Program Objectives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0671E-9AA9-540E-3658-BAF32AC18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293" b="-2"/>
          <a:stretch/>
        </p:blipFill>
        <p:spPr>
          <a:xfrm>
            <a:off x="6358440" y="2655683"/>
            <a:ext cx="5535651" cy="39076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C02A361-9715-CAD4-5E43-A3C80FBEEF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43434"/>
              </p:ext>
            </p:extLst>
          </p:nvPr>
        </p:nvGraphicFramePr>
        <p:xfrm>
          <a:off x="297909" y="2518031"/>
          <a:ext cx="5695231" cy="368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6220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C2F6-E2D6-9365-9E14-D2E746A66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Objectives: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41308-7736-4A7E-ADC7-97B2E9C3A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78" y="2603500"/>
            <a:ext cx="11218606" cy="3807132"/>
          </a:xfrm>
        </p:spPr>
        <p:txBody>
          <a:bodyPr>
            <a:normAutofit lnSpcReduction="10000"/>
          </a:bodyPr>
          <a:lstStyle/>
          <a:p>
            <a:r>
              <a:rPr lang="en-US"/>
              <a:t>Describe respective medical school curriculum, medical terminology, and key concepts through course-based instruction and practice.</a:t>
            </a:r>
          </a:p>
          <a:p>
            <a:r>
              <a:rPr lang="en-US"/>
              <a:t>Define metacognition and its importance in medical education.</a:t>
            </a:r>
          </a:p>
          <a:p>
            <a:r>
              <a:rPr lang="en-US"/>
              <a:t>Explain significance of time management and organization for academic success.</a:t>
            </a:r>
          </a:p>
          <a:p>
            <a:r>
              <a:rPr lang="en-US"/>
              <a:t>Gather information about learning, study practices, and attitudes from The Learning and Study Strategies Inventory to identify strengths, areas for improvement, learning preferences, and study habits.</a:t>
            </a:r>
          </a:p>
          <a:p>
            <a:r>
              <a:rPr lang="en-US"/>
              <a:t>Distinguish steps for goal-setting and self-reflection.</a:t>
            </a:r>
          </a:p>
          <a:p>
            <a:r>
              <a:rPr lang="en-US"/>
              <a:t>Explain the importance of self-care and stress management in medical school.</a:t>
            </a:r>
          </a:p>
          <a:p>
            <a:r>
              <a:rPr lang="en-US"/>
              <a:t>Explain the importance of building a support network for academic and emotional well-being in medical school, including growth mindset. </a:t>
            </a:r>
          </a:p>
        </p:txBody>
      </p:sp>
    </p:spTree>
    <p:extLst>
      <p:ext uri="{BB962C8B-B14F-4D97-AF65-F5344CB8AC3E}">
        <p14:creationId xmlns:p14="http://schemas.microsoft.com/office/powerpoint/2010/main" val="53053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F17C-4419-E126-8237-107697DFD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Objectives: Week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295D5-E0DB-E04B-6172-85325915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13" y="2603500"/>
            <a:ext cx="11218605" cy="3934952"/>
          </a:xfrm>
        </p:spPr>
        <p:txBody>
          <a:bodyPr/>
          <a:lstStyle/>
          <a:p>
            <a:r>
              <a:rPr lang="en-US"/>
              <a:t>Recall and utilize the academic resources and support services provided for student success to optimize learning, retention, and understanding.</a:t>
            </a:r>
          </a:p>
          <a:p>
            <a:r>
              <a:rPr lang="en-US"/>
              <a:t>Advance knowledge in specific medical topics, such as Microbiology and Pathology.</a:t>
            </a:r>
          </a:p>
          <a:p>
            <a:r>
              <a:rPr lang="en-US"/>
              <a:t>Explain the significance of self-regulated learning (PBL)</a:t>
            </a:r>
          </a:p>
          <a:p>
            <a:r>
              <a:rPr lang="en-US"/>
              <a:t>Implement active learning techniques to comprehend complex medical concepts and breakdown medical problems/cases into manageable components.</a:t>
            </a:r>
          </a:p>
          <a:p>
            <a:r>
              <a:rPr lang="en-US"/>
              <a:t>Evaluation personal study habits and identify areas for improvement.</a:t>
            </a:r>
          </a:p>
          <a:p>
            <a:r>
              <a:rPr lang="en-US"/>
              <a:t>Evaluate the effectiveness of various time management strategies.</a:t>
            </a:r>
          </a:p>
        </p:txBody>
      </p:sp>
    </p:spTree>
    <p:extLst>
      <p:ext uri="{BB962C8B-B14F-4D97-AF65-F5344CB8AC3E}">
        <p14:creationId xmlns:p14="http://schemas.microsoft.com/office/powerpoint/2010/main" val="360194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ACEC-F7AD-3342-6424-82D4AD60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Objectives: Week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CD2B-32E9-C838-64C6-64027842B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84" y="2603500"/>
            <a:ext cx="11228439" cy="3416300"/>
          </a:xfrm>
        </p:spPr>
        <p:txBody>
          <a:bodyPr/>
          <a:lstStyle/>
          <a:p>
            <a:r>
              <a:rPr lang="en-US"/>
              <a:t>Evaluate motivation for learning, willingness to use academic resources, and the effectiveness of current study practices through the LASSI and other formative assessments.</a:t>
            </a:r>
          </a:p>
          <a:p>
            <a:r>
              <a:rPr lang="en-US"/>
              <a:t>Evaluate comprehension of key concepts through formal assessment.</a:t>
            </a:r>
          </a:p>
          <a:p>
            <a:r>
              <a:rPr lang="en-US"/>
              <a:t>Assess relevance of active study skills in the context of medical training. </a:t>
            </a:r>
          </a:p>
          <a:p>
            <a:r>
              <a:rPr lang="en-US"/>
              <a:t>Develop a personalized academic plan incorporating effective study strategies.</a:t>
            </a:r>
          </a:p>
          <a:p>
            <a:r>
              <a:rPr lang="en-US"/>
              <a:t>Evaluate personal growth mindset tendencies and develop strategies to maintain growth mindset through medical school.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2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9C400"/>
      </a:accent1>
      <a:accent2>
        <a:srgbClr val="00B0F0"/>
      </a:accent2>
      <a:accent3>
        <a:srgbClr val="E6B91E"/>
      </a:accent3>
      <a:accent4>
        <a:srgbClr val="5A1400"/>
      </a:accent4>
      <a:accent5>
        <a:srgbClr val="FFFE99"/>
      </a:accent5>
      <a:accent6>
        <a:srgbClr val="918655"/>
      </a:accent6>
      <a:hlink>
        <a:srgbClr val="0070C0"/>
      </a:hlink>
      <a:folHlink>
        <a:srgbClr val="0070C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9EB2DD9BB9B4AA107DC13300EF8EB" ma:contentTypeVersion="14" ma:contentTypeDescription="Create a new document." ma:contentTypeScope="" ma:versionID="2bf19b6a0602d17940d128fc477ecd59">
  <xsd:schema xmlns:xsd="http://www.w3.org/2001/XMLSchema" xmlns:xs="http://www.w3.org/2001/XMLSchema" xmlns:p="http://schemas.microsoft.com/office/2006/metadata/properties" xmlns:ns3="16f7bcd3-06e2-4383-9897-7a4183e82c52" xmlns:ns4="ae7bfd99-b27d-440c-9bbd-f003d129e91f" targetNamespace="http://schemas.microsoft.com/office/2006/metadata/properties" ma:root="true" ma:fieldsID="092cd08900694fa7e6fbf5e9a7389028" ns3:_="" ns4:_="">
    <xsd:import namespace="16f7bcd3-06e2-4383-9897-7a4183e82c52"/>
    <xsd:import namespace="ae7bfd99-b27d-440c-9bbd-f003d129e91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7bcd3-06e2-4383-9897-7a4183e82c52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bfd99-b27d-440c-9bbd-f003d129e91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6f7bcd3-06e2-4383-9897-7a4183e82c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26E72-4EC8-4966-8B0B-992427BC1B42}">
  <ds:schemaRefs>
    <ds:schemaRef ds:uri="16f7bcd3-06e2-4383-9897-7a4183e82c52"/>
    <ds:schemaRef ds:uri="ae7bfd99-b27d-440c-9bbd-f003d129e91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6E76901-2F05-4B13-9E2F-06A63E2A1E50}">
  <ds:schemaRefs>
    <ds:schemaRef ds:uri="http://schemas.microsoft.com/office/2006/documentManagement/types"/>
    <ds:schemaRef ds:uri="ae7bfd99-b27d-440c-9bbd-f003d129e91f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f7bcd3-06e2-4383-9897-7a4183e82c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711BFD-A478-4678-A29E-98C2FDDA35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1369</Words>
  <Application>Microsoft Office PowerPoint</Application>
  <PresentationFormat>Widescreen</PresentationFormat>
  <Paragraphs>296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</vt:lpstr>
      <vt:lpstr>Century Gothic</vt:lpstr>
      <vt:lpstr>Courier New</vt:lpstr>
      <vt:lpstr>Wingdings 3</vt:lpstr>
      <vt:lpstr>Ion Boardroom</vt:lpstr>
      <vt:lpstr>Laying the Groundwork: Enhancing Medial School Preparedness Through Pre-Matriculation and Mentoring</vt:lpstr>
      <vt:lpstr>Presentation Objectives</vt:lpstr>
      <vt:lpstr>Pre-Matriculation Program Overview</vt:lpstr>
      <vt:lpstr>Program Goals</vt:lpstr>
      <vt:lpstr>Program Objectives </vt:lpstr>
      <vt:lpstr>Program Objectives </vt:lpstr>
      <vt:lpstr>Program Objectives: Week 1</vt:lpstr>
      <vt:lpstr>Program Objectives: Week 2</vt:lpstr>
      <vt:lpstr>Program Objectives: Week 3</vt:lpstr>
      <vt:lpstr>Program Development</vt:lpstr>
      <vt:lpstr>Program Development: Curriculum Collaboration </vt:lpstr>
      <vt:lpstr>Program Development: Curriculum</vt:lpstr>
      <vt:lpstr>Program Development: Skill Sets</vt:lpstr>
      <vt:lpstr>Program Development: Skill Sets</vt:lpstr>
      <vt:lpstr>Program Development: Creating Community</vt:lpstr>
      <vt:lpstr>Creating Community</vt:lpstr>
      <vt:lpstr>Peer-to-Peer Model &amp; Mentoring </vt:lpstr>
      <vt:lpstr>Program Participation </vt:lpstr>
      <vt:lpstr>Program Evaluation </vt:lpstr>
      <vt:lpstr>Data</vt:lpstr>
      <vt:lpstr>PowerPoint Presentation</vt:lpstr>
      <vt:lpstr>PowerPoint Presentation</vt:lpstr>
      <vt:lpstr>Insights</vt:lpstr>
      <vt:lpstr>Insights</vt:lpstr>
      <vt:lpstr>Beyond Pre-Matriculation</vt:lpstr>
      <vt:lpstr>Resources for Further Exploration </vt:lpstr>
      <vt:lpstr>Questions?</vt:lpstr>
      <vt:lpstr>Stay in Touch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Pre-Matriculation Program</dc:title>
  <dc:creator>Stephanie Dearden</dc:creator>
  <cp:lastModifiedBy>Corley, Dyron J.</cp:lastModifiedBy>
  <cp:revision>245</cp:revision>
  <dcterms:created xsi:type="dcterms:W3CDTF">2024-03-12T23:28:14Z</dcterms:created>
  <dcterms:modified xsi:type="dcterms:W3CDTF">2024-10-17T14:05:26Z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0x010100BAC9EB2DD9BB9B4AA107DC13300EF8EB</vt:lpwstr>
  </property>
</Properties>
</file>