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0233600" cy="3154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5" userDrawn="1">
          <p15:clr>
            <a:srgbClr val="A4A3A4"/>
          </p15:clr>
        </p15:guide>
        <p15:guide id="3" pos="880" userDrawn="1">
          <p15:clr>
            <a:srgbClr val="A4A3A4"/>
          </p15:clr>
        </p15:guide>
        <p15:guide id="4" pos="24464" userDrawn="1">
          <p15:clr>
            <a:srgbClr val="A4A3A4"/>
          </p15:clr>
        </p15:guide>
        <p15:guide id="5" orient="horz" pos="18837" userDrawn="1">
          <p15:clr>
            <a:srgbClr val="A4A3A4"/>
          </p15:clr>
        </p15:guide>
        <p15:guide id="6" pos="6248" userDrawn="1">
          <p15:clr>
            <a:srgbClr val="A4A3A4"/>
          </p15:clr>
        </p15:guide>
        <p15:guide id="7" pos="6952" userDrawn="1">
          <p15:clr>
            <a:srgbClr val="A4A3A4"/>
          </p15:clr>
        </p15:guide>
        <p15:guide id="8" pos="12320" userDrawn="1">
          <p15:clr>
            <a:srgbClr val="A4A3A4"/>
          </p15:clr>
        </p15:guide>
        <p15:guide id="9" pos="13024" userDrawn="1">
          <p15:clr>
            <a:srgbClr val="A4A3A4"/>
          </p15:clr>
        </p15:guide>
        <p15:guide id="10" pos="18392" userDrawn="1">
          <p15:clr>
            <a:srgbClr val="A4A3A4"/>
          </p15:clr>
        </p15:guide>
        <p15:guide id="11" pos="19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 showGuides="1">
      <p:cViewPr varScale="1">
        <p:scale>
          <a:sx n="26" d="100"/>
          <a:sy n="26" d="100"/>
        </p:scale>
        <p:origin x="1952" y="304"/>
      </p:cViewPr>
      <p:guideLst>
        <p:guide orient="horz" pos="1035"/>
        <p:guide pos="880"/>
        <p:guide pos="24464"/>
        <p:guide orient="horz" pos="18837"/>
        <p:guide pos="6248"/>
        <p:guide pos="6952"/>
        <p:guide pos="12320"/>
        <p:guide pos="13024"/>
        <p:guide pos="18392"/>
        <p:guide pos="19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2-5449-A7F1-DBC895C082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2-5449-A7F1-DBC895C082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2-5449-A7F1-DBC895C08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7A-FA4C-ADA1-1CBD335297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7A-FA4C-ADA1-1CBD3352974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7A-FA4C-ADA1-1CBD3352974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7A-FA4C-ADA1-1CBD3352974C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7A-FA4C-ADA1-1CBD33529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1A-8148-B48E-0987308F915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1A-8148-B48E-0987308F91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1A-8148-B48E-0987308F915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1A-8148-B48E-0987308F915F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1A-8148-B48E-0987308F9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92-8042-9271-BFB66ACF14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92-8042-9271-BFB66ACF14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92-8042-9271-BFB66ACF1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162870"/>
            <a:ext cx="34198560" cy="1098296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6569375"/>
            <a:ext cx="30175200" cy="7616505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79575"/>
            <a:ext cx="8675370" cy="26734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79575"/>
            <a:ext cx="25523190" cy="26734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864802"/>
            <a:ext cx="34701480" cy="13122590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1111537"/>
            <a:ext cx="34701480" cy="6900860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679582"/>
            <a:ext cx="34701480" cy="6097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733350"/>
            <a:ext cx="17020696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523345"/>
            <a:ext cx="17020696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733350"/>
            <a:ext cx="17104520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523345"/>
            <a:ext cx="17104520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542162"/>
            <a:ext cx="20368260" cy="22418675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542162"/>
            <a:ext cx="20368260" cy="22418675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79582"/>
            <a:ext cx="34701480" cy="6097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397875"/>
            <a:ext cx="34701480" cy="200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9239217"/>
            <a:ext cx="1357884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-70112"/>
            <a:ext cx="40233600" cy="6688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1789360"/>
            <a:ext cx="34198560" cy="2086189"/>
          </a:xfrm>
        </p:spPr>
        <p:txBody>
          <a:bodyPr anchor="b">
            <a:normAutofit/>
          </a:bodyPr>
          <a:lstStyle/>
          <a:p>
            <a:pPr algn="l"/>
            <a:r>
              <a:rPr lang="en-US" sz="14055" b="1" dirty="0">
                <a:solidFill>
                  <a:srgbClr val="FFFFFF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5956" y="5410333"/>
            <a:ext cx="25571753" cy="12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67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667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180" y="7284060"/>
            <a:ext cx="8516112" cy="1555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33" dirty="0">
                <a:latin typeface="Uni Sans Book" charset="0"/>
                <a:ea typeface="Uni Sans Book" charset="0"/>
                <a:cs typeface="Arial" panose="020B0604020202020204" pitchFamily="34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 ipsum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Duis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224180" y="23503863"/>
            <a:ext cx="8516112" cy="7326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/>
          </a:p>
        </p:txBody>
      </p:sp>
      <p:sp>
        <p:nvSpPr>
          <p:cNvPr id="13" name="TextBox 12"/>
          <p:cNvSpPr txBox="1"/>
          <p:nvPr/>
        </p:nvSpPr>
        <p:spPr>
          <a:xfrm>
            <a:off x="1799221" y="23952191"/>
            <a:ext cx="7667977" cy="651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467"/>
              </a:spcAft>
            </a:pPr>
            <a:r>
              <a:rPr lang="en-US" sz="3422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b="1" dirty="0">
                <a:solidFill>
                  <a:srgbClr val="FFFFFF"/>
                </a:solidFill>
              </a:rPr>
              <a:t>2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endParaRPr lang="en-US" sz="2689" dirty="0">
              <a:solidFill>
                <a:srgbClr val="FFFFFF"/>
              </a:solidFill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b="1" dirty="0">
                <a:solidFill>
                  <a:srgbClr val="FFFFFF"/>
                </a:solidFill>
              </a:rPr>
              <a:t>20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endParaRPr lang="en-US" sz="2689" dirty="0">
              <a:solidFill>
                <a:srgbClr val="FFFFFF"/>
              </a:solidFill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 </a:t>
            </a:r>
            <a:r>
              <a:rPr lang="en-US" sz="2689" b="1" dirty="0">
                <a:solidFill>
                  <a:srgbClr val="FFFFFF"/>
                </a:solidFill>
              </a:rPr>
              <a:t>56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r>
              <a:rPr lang="en-US" sz="2689" dirty="0">
                <a:solidFill>
                  <a:srgbClr val="FFFFFF"/>
                </a:solidFill>
              </a:rPr>
              <a:t>, </a:t>
            </a:r>
            <a:r>
              <a:rPr lang="en-US" sz="2689" dirty="0" err="1">
                <a:solidFill>
                  <a:srgbClr val="FFFFFF"/>
                </a:solidFill>
              </a:rPr>
              <a:t>consectetur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adipiscing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elit</a:t>
            </a:r>
            <a:r>
              <a:rPr lang="en-US" sz="2689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 </a:t>
            </a:r>
            <a:r>
              <a:rPr lang="en-US" sz="2689" b="1" dirty="0">
                <a:solidFill>
                  <a:srgbClr val="FFFFFF"/>
                </a:solidFill>
              </a:rPr>
              <a:t>76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r>
              <a:rPr lang="en-US" sz="2689" dirty="0">
                <a:solidFill>
                  <a:srgbClr val="FFFFFF"/>
                </a:solidFill>
              </a:rPr>
              <a:t>, </a:t>
            </a:r>
            <a:r>
              <a:rPr lang="en-US" sz="2689" dirty="0" err="1">
                <a:solidFill>
                  <a:srgbClr val="FFFFFF"/>
                </a:solidFill>
              </a:rPr>
              <a:t>consectetur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adipiscing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elit</a:t>
            </a:r>
            <a:r>
              <a:rPr lang="en-US" sz="2689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 </a:t>
            </a:r>
            <a:r>
              <a:rPr lang="en-US" sz="2689" b="1" dirty="0">
                <a:solidFill>
                  <a:srgbClr val="FFFFFF"/>
                </a:solidFill>
              </a:rPr>
              <a:t>167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r>
              <a:rPr lang="en-US" sz="2689" dirty="0">
                <a:solidFill>
                  <a:srgbClr val="FFFFFF"/>
                </a:solidFill>
              </a:rPr>
              <a:t>, </a:t>
            </a:r>
            <a:r>
              <a:rPr lang="en-US" sz="2689" dirty="0" err="1">
                <a:solidFill>
                  <a:srgbClr val="FFFFFF"/>
                </a:solidFill>
              </a:rPr>
              <a:t>consectetur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adipiscing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elit</a:t>
            </a:r>
            <a:r>
              <a:rPr lang="en-US" sz="2689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</a:rPr>
              <a:t>&gt;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b="1" dirty="0">
                <a:solidFill>
                  <a:srgbClr val="FFFFFF"/>
                </a:solidFill>
              </a:rPr>
              <a:t>76</a:t>
            </a:r>
            <a:r>
              <a:rPr lang="en-US" sz="2689" dirty="0">
                <a:solidFill>
                  <a:srgbClr val="FFFFFF"/>
                </a:solidFill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</a:rPr>
              <a:t>amet</a:t>
            </a:r>
            <a:r>
              <a:rPr lang="en-US" sz="2689" dirty="0">
                <a:solidFill>
                  <a:srgbClr val="FFFFFF"/>
                </a:solidFill>
              </a:rPr>
              <a:t>, </a:t>
            </a:r>
            <a:r>
              <a:rPr lang="en-US" sz="2689" dirty="0" err="1">
                <a:solidFill>
                  <a:srgbClr val="FFFFFF"/>
                </a:solidFill>
              </a:rPr>
              <a:t>consectetur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adipiscing</a:t>
            </a:r>
            <a:r>
              <a:rPr lang="en-US" sz="2689" dirty="0">
                <a:solidFill>
                  <a:srgbClr val="FFFFFF"/>
                </a:solidFill>
              </a:rPr>
              <a:t> </a:t>
            </a:r>
            <a:r>
              <a:rPr lang="en-US" sz="2689" dirty="0" err="1">
                <a:solidFill>
                  <a:srgbClr val="FFFFFF"/>
                </a:solidFill>
              </a:rPr>
              <a:t>elit</a:t>
            </a:r>
            <a:r>
              <a:rPr lang="en-US" sz="2689" dirty="0">
                <a:solidFill>
                  <a:srgbClr val="FFFFFF"/>
                </a:solidFill>
              </a:rPr>
              <a:t>.</a:t>
            </a:r>
          </a:p>
          <a:p>
            <a:pPr marL="419092" indent="-419092">
              <a:spcAft>
                <a:spcPts val="1467"/>
              </a:spcAft>
              <a:buFont typeface="Wingdings" charset="2"/>
              <a:buChar char="Ø"/>
            </a:pPr>
            <a:endParaRPr lang="en-US" sz="2689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3346719018"/>
              </p:ext>
            </p:extLst>
          </p:nvPr>
        </p:nvGraphicFramePr>
        <p:xfrm>
          <a:off x="11656188" y="8445043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1063200" y="8909218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16" name="TextBox 15" descr="Section Header and gold boundless bar"/>
          <p:cNvSpPr txBox="1"/>
          <p:nvPr/>
        </p:nvSpPr>
        <p:spPr>
          <a:xfrm>
            <a:off x="10901230" y="15301171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36300" y="16806173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31164" y="30197875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11036298" y="22431961"/>
            <a:ext cx="8521702" cy="7325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73326" y="25864629"/>
            <a:ext cx="6437376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33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</a:t>
            </a:r>
            <a:r>
              <a:rPr lang="en-US" sz="2933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26" name="TextBox 25" descr="Section Header placeholder"/>
          <p:cNvSpPr txBox="1"/>
          <p:nvPr/>
        </p:nvSpPr>
        <p:spPr>
          <a:xfrm>
            <a:off x="20567207" y="7511038"/>
            <a:ext cx="8521700" cy="61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80574" y="8909218"/>
            <a:ext cx="8521701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 descr="Section Header "/>
          <p:cNvSpPr txBox="1"/>
          <p:nvPr/>
        </p:nvSpPr>
        <p:spPr>
          <a:xfrm>
            <a:off x="30227124" y="14527235"/>
            <a:ext cx="852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</a:t>
            </a:r>
            <a:r>
              <a:rPr lang="en-US" sz="54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 </a:t>
            </a:r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262299" y="16062195"/>
            <a:ext cx="85217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TextBox 33" descr="Section Header "/>
          <p:cNvSpPr txBox="1"/>
          <p:nvPr/>
        </p:nvSpPr>
        <p:spPr>
          <a:xfrm>
            <a:off x="20567207" y="23835322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643737" y="25260945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23629" y="30269040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30523629" y="23503864"/>
            <a:ext cx="8521702" cy="6471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65791" y="26382338"/>
            <a:ext cx="6437376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33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930597931"/>
              </p:ext>
            </p:extLst>
          </p:nvPr>
        </p:nvGraphicFramePr>
        <p:xfrm>
          <a:off x="20643737" y="18243456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532496816"/>
              </p:ext>
            </p:extLst>
          </p:nvPr>
        </p:nvGraphicFramePr>
        <p:xfrm>
          <a:off x="25441237" y="16577282"/>
          <a:ext cx="3569147" cy="393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3395154090"/>
              </p:ext>
            </p:extLst>
          </p:nvPr>
        </p:nvGraphicFramePr>
        <p:xfrm>
          <a:off x="25118719" y="18095660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1394053" y="22763642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LABEL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610092" y="22690458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LABEL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675600" y="17096364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63199" y="7696665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371356" y="12906778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527301338"/>
              </p:ext>
            </p:extLst>
          </p:nvPr>
        </p:nvGraphicFramePr>
        <p:xfrm>
          <a:off x="31068897" y="8559236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30337079" y="8559236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329945" y="7511038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580438" y="13365240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/>
          <p:nvPr/>
        </p:nvCxnSpPr>
        <p:spPr>
          <a:xfrm>
            <a:off x="10509361" y="9033553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20116800" y="9043520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9756916" y="9033553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2C9E313-AF36-A944-B54D-ACE32F21BEA8}"/>
              </a:ext>
            </a:extLst>
          </p:cNvPr>
          <p:cNvSpPr/>
          <p:nvPr/>
        </p:nvSpPr>
        <p:spPr>
          <a:xfrm>
            <a:off x="20648703" y="8353320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B56B98-73AF-B849-A853-F5687FAF6E73}"/>
              </a:ext>
            </a:extLst>
          </p:cNvPr>
          <p:cNvSpPr/>
          <p:nvPr/>
        </p:nvSpPr>
        <p:spPr>
          <a:xfrm>
            <a:off x="11091494" y="16221848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0159D78-683E-CC4D-ACC4-C72463B1025E}"/>
              </a:ext>
            </a:extLst>
          </p:cNvPr>
          <p:cNvSpPr/>
          <p:nvPr/>
        </p:nvSpPr>
        <p:spPr>
          <a:xfrm>
            <a:off x="20715045" y="24898776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57C8D6-0A6A-9A43-BADE-2B44C694F2CB}"/>
              </a:ext>
            </a:extLst>
          </p:cNvPr>
          <p:cNvSpPr/>
          <p:nvPr/>
        </p:nvSpPr>
        <p:spPr>
          <a:xfrm>
            <a:off x="30359602" y="15601863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8F5754-36AF-F146-934D-656C3C95AA21}"/>
              </a:ext>
            </a:extLst>
          </p:cNvPr>
          <p:cNvSpPr/>
          <p:nvPr/>
        </p:nvSpPr>
        <p:spPr>
          <a:xfrm>
            <a:off x="1485956" y="4193898"/>
            <a:ext cx="10803580" cy="281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F904B3-B320-E645-8B1D-6C162F578415}"/>
              </a:ext>
            </a:extLst>
          </p:cNvPr>
          <p:cNvSpPr/>
          <p:nvPr/>
        </p:nvSpPr>
        <p:spPr>
          <a:xfrm>
            <a:off x="27997889" y="1350775"/>
            <a:ext cx="4848802" cy="3948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E3149-654A-5F44-88BB-C33F43A2809E}"/>
              </a:ext>
            </a:extLst>
          </p:cNvPr>
          <p:cNvSpPr txBox="1"/>
          <p:nvPr/>
        </p:nvSpPr>
        <p:spPr>
          <a:xfrm>
            <a:off x="28970846" y="3018079"/>
            <a:ext cx="2988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Second Logo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BF5CF7-D42F-D04D-A698-80092708E1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55000" y="744928"/>
            <a:ext cx="51816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B140"/>
      </a:dk1>
      <a:lt1>
        <a:srgbClr val="FFFFFF"/>
      </a:lt1>
      <a:dk2>
        <a:srgbClr val="323E48"/>
      </a:dk2>
      <a:lt2>
        <a:srgbClr val="DFE2E3"/>
      </a:lt2>
      <a:accent1>
        <a:srgbClr val="28AD43"/>
      </a:accent1>
      <a:accent2>
        <a:srgbClr val="535C61"/>
      </a:accent2>
      <a:accent3>
        <a:srgbClr val="156837"/>
      </a:accent3>
      <a:accent4>
        <a:srgbClr val="D5CB9F"/>
      </a:accent4>
      <a:accent5>
        <a:srgbClr val="046938"/>
      </a:accent5>
      <a:accent6>
        <a:srgbClr val="70AD47"/>
      </a:accent6>
      <a:hlink>
        <a:srgbClr val="4198B5"/>
      </a:hlink>
      <a:folHlink>
        <a:srgbClr val="83006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Poster-Horizontal-a" id="{A7198611-E1EF-6C49-9C9D-B25DBB0898C9}" vid="{0D6F5C71-E9B8-2140-8962-3217665351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825</Words>
  <Application>Microsoft Macintosh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Encode Sans Normal Black</vt:lpstr>
      <vt:lpstr>Open Sans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Lake, Allison</cp:lastModifiedBy>
  <cp:revision>23</cp:revision>
  <dcterms:created xsi:type="dcterms:W3CDTF">2018-02-06T21:34:11Z</dcterms:created>
  <dcterms:modified xsi:type="dcterms:W3CDTF">2021-08-20T16:17:29Z</dcterms:modified>
</cp:coreProperties>
</file>