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062400" cy="31546800"/>
  <p:notesSz cx="6858000" cy="9144000"/>
  <p:defaultTextStyle>
    <a:defPPr>
      <a:defRPr lang="en-US"/>
    </a:defPPr>
    <a:lvl1pPr marL="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312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0624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0936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1248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1560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1872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2184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24960" algn="l" defTabSz="210312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8" d="100"/>
          <a:sy n="28" d="100"/>
        </p:scale>
        <p:origin x="-544" y="-272"/>
      </p:cViewPr>
      <p:guideLst>
        <p:guide orient="horz" pos="9936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9799957"/>
            <a:ext cx="35753040" cy="67621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7876520"/>
            <a:ext cx="29443680" cy="8061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0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0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12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1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2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2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281025" y="5812792"/>
            <a:ext cx="43530205" cy="1238138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5817" y="5812792"/>
            <a:ext cx="129904170" cy="1238138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0271742"/>
            <a:ext cx="35753040" cy="6265545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3370882"/>
            <a:ext cx="35753040" cy="6900860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10312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0624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093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41248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515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6187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7218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824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5815" y="33861697"/>
            <a:ext cx="86717185" cy="95764985"/>
          </a:xfrm>
        </p:spPr>
        <p:txBody>
          <a:bodyPr/>
          <a:lstStyle>
            <a:lvl1pPr>
              <a:defRPr sz="12900"/>
            </a:lvl1pPr>
            <a:lvl2pPr>
              <a:defRPr sz="110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94042" y="33861697"/>
            <a:ext cx="86717190" cy="95764985"/>
          </a:xfrm>
        </p:spPr>
        <p:txBody>
          <a:bodyPr/>
          <a:lstStyle>
            <a:lvl1pPr>
              <a:defRPr sz="12900"/>
            </a:lvl1pPr>
            <a:lvl2pPr>
              <a:defRPr sz="110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1263335"/>
            <a:ext cx="37856160" cy="525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061520"/>
            <a:ext cx="18584865" cy="294290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103120" indent="0">
              <a:buNone/>
              <a:defRPr sz="9200" b="1"/>
            </a:lvl2pPr>
            <a:lvl3pPr marL="4206240" indent="0">
              <a:buNone/>
              <a:defRPr sz="8300" b="1"/>
            </a:lvl3pPr>
            <a:lvl4pPr marL="6309360" indent="0">
              <a:buNone/>
              <a:defRPr sz="7400" b="1"/>
            </a:lvl4pPr>
            <a:lvl5pPr marL="8412480" indent="0">
              <a:buNone/>
              <a:defRPr sz="7400" b="1"/>
            </a:lvl5pPr>
            <a:lvl6pPr marL="10515600" indent="0">
              <a:buNone/>
              <a:defRPr sz="7400" b="1"/>
            </a:lvl6pPr>
            <a:lvl7pPr marL="12618720" indent="0">
              <a:buNone/>
              <a:defRPr sz="7400" b="1"/>
            </a:lvl7pPr>
            <a:lvl8pPr marL="14721840" indent="0">
              <a:buNone/>
              <a:defRPr sz="7400" b="1"/>
            </a:lvl8pPr>
            <a:lvl9pPr marL="1682496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0004425"/>
            <a:ext cx="18584865" cy="18175925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7061520"/>
            <a:ext cx="18592165" cy="294290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103120" indent="0">
              <a:buNone/>
              <a:defRPr sz="9200" b="1"/>
            </a:lvl2pPr>
            <a:lvl3pPr marL="4206240" indent="0">
              <a:buNone/>
              <a:defRPr sz="8300" b="1"/>
            </a:lvl3pPr>
            <a:lvl4pPr marL="6309360" indent="0">
              <a:buNone/>
              <a:defRPr sz="7400" b="1"/>
            </a:lvl4pPr>
            <a:lvl5pPr marL="8412480" indent="0">
              <a:buNone/>
              <a:defRPr sz="7400" b="1"/>
            </a:lvl5pPr>
            <a:lvl6pPr marL="10515600" indent="0">
              <a:buNone/>
              <a:defRPr sz="7400" b="1"/>
            </a:lvl6pPr>
            <a:lvl7pPr marL="12618720" indent="0">
              <a:buNone/>
              <a:defRPr sz="7400" b="1"/>
            </a:lvl7pPr>
            <a:lvl8pPr marL="14721840" indent="0">
              <a:buNone/>
              <a:defRPr sz="7400" b="1"/>
            </a:lvl8pPr>
            <a:lvl9pPr marL="1682496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0004425"/>
            <a:ext cx="18592165" cy="18175925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0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9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256030"/>
            <a:ext cx="13838240" cy="5345430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256032"/>
            <a:ext cx="23514050" cy="26924320"/>
          </a:xfrm>
        </p:spPr>
        <p:txBody>
          <a:bodyPr/>
          <a:lstStyle>
            <a:lvl1pPr>
              <a:defRPr sz="14700"/>
            </a:lvl1pPr>
            <a:lvl2pPr>
              <a:defRPr sz="129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6601462"/>
            <a:ext cx="13838240" cy="21578890"/>
          </a:xfrm>
        </p:spPr>
        <p:txBody>
          <a:bodyPr/>
          <a:lstStyle>
            <a:lvl1pPr marL="0" indent="0">
              <a:buNone/>
              <a:defRPr sz="6400"/>
            </a:lvl1pPr>
            <a:lvl2pPr marL="2103120" indent="0">
              <a:buNone/>
              <a:defRPr sz="5500"/>
            </a:lvl2pPr>
            <a:lvl3pPr marL="4206240" indent="0">
              <a:buNone/>
              <a:defRPr sz="4600"/>
            </a:lvl3pPr>
            <a:lvl4pPr marL="6309360" indent="0">
              <a:buNone/>
              <a:defRPr sz="4100"/>
            </a:lvl4pPr>
            <a:lvl5pPr marL="8412480" indent="0">
              <a:buNone/>
              <a:defRPr sz="4100"/>
            </a:lvl5pPr>
            <a:lvl6pPr marL="10515600" indent="0">
              <a:buNone/>
              <a:defRPr sz="4100"/>
            </a:lvl6pPr>
            <a:lvl7pPr marL="12618720" indent="0">
              <a:buNone/>
              <a:defRPr sz="4100"/>
            </a:lvl7pPr>
            <a:lvl8pPr marL="14721840" indent="0">
              <a:buNone/>
              <a:defRPr sz="4100"/>
            </a:lvl8pPr>
            <a:lvl9pPr marL="16824960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2082760"/>
            <a:ext cx="25237440" cy="260699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2818765"/>
            <a:ext cx="25237440" cy="18928080"/>
          </a:xfrm>
        </p:spPr>
        <p:txBody>
          <a:bodyPr/>
          <a:lstStyle>
            <a:lvl1pPr marL="0" indent="0">
              <a:buNone/>
              <a:defRPr sz="14700"/>
            </a:lvl1pPr>
            <a:lvl2pPr marL="2103120" indent="0">
              <a:buNone/>
              <a:defRPr sz="12900"/>
            </a:lvl2pPr>
            <a:lvl3pPr marL="4206240" indent="0">
              <a:buNone/>
              <a:defRPr sz="11000"/>
            </a:lvl3pPr>
            <a:lvl4pPr marL="6309360" indent="0">
              <a:buNone/>
              <a:defRPr sz="9200"/>
            </a:lvl4pPr>
            <a:lvl5pPr marL="8412480" indent="0">
              <a:buNone/>
              <a:defRPr sz="9200"/>
            </a:lvl5pPr>
            <a:lvl6pPr marL="10515600" indent="0">
              <a:buNone/>
              <a:defRPr sz="9200"/>
            </a:lvl6pPr>
            <a:lvl7pPr marL="12618720" indent="0">
              <a:buNone/>
              <a:defRPr sz="9200"/>
            </a:lvl7pPr>
            <a:lvl8pPr marL="14721840" indent="0">
              <a:buNone/>
              <a:defRPr sz="9200"/>
            </a:lvl8pPr>
            <a:lvl9pPr marL="16824960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4689755"/>
            <a:ext cx="25237440" cy="3702365"/>
          </a:xfrm>
        </p:spPr>
        <p:txBody>
          <a:bodyPr/>
          <a:lstStyle>
            <a:lvl1pPr marL="0" indent="0">
              <a:buNone/>
              <a:defRPr sz="6400"/>
            </a:lvl1pPr>
            <a:lvl2pPr marL="2103120" indent="0">
              <a:buNone/>
              <a:defRPr sz="5500"/>
            </a:lvl2pPr>
            <a:lvl3pPr marL="4206240" indent="0">
              <a:buNone/>
              <a:defRPr sz="4600"/>
            </a:lvl3pPr>
            <a:lvl4pPr marL="6309360" indent="0">
              <a:buNone/>
              <a:defRPr sz="4100"/>
            </a:lvl4pPr>
            <a:lvl5pPr marL="8412480" indent="0">
              <a:buNone/>
              <a:defRPr sz="4100"/>
            </a:lvl5pPr>
            <a:lvl6pPr marL="10515600" indent="0">
              <a:buNone/>
              <a:defRPr sz="4100"/>
            </a:lvl6pPr>
            <a:lvl7pPr marL="12618720" indent="0">
              <a:buNone/>
              <a:defRPr sz="4100"/>
            </a:lvl7pPr>
            <a:lvl8pPr marL="14721840" indent="0">
              <a:buNone/>
              <a:defRPr sz="4100"/>
            </a:lvl8pPr>
            <a:lvl9pPr marL="16824960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263335"/>
            <a:ext cx="37856160" cy="5257800"/>
          </a:xfrm>
          <a:prstGeom prst="rect">
            <a:avLst/>
          </a:prstGeom>
        </p:spPr>
        <p:txBody>
          <a:bodyPr vert="horz" lIns="420624" tIns="210312" rIns="420624" bIns="2103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360922"/>
            <a:ext cx="37856160" cy="20819430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29239212"/>
            <a:ext cx="9814560" cy="1679575"/>
          </a:xfrm>
          <a:prstGeom prst="rect">
            <a:avLst/>
          </a:prstGeom>
        </p:spPr>
        <p:txBody>
          <a:bodyPr vert="horz" lIns="420624" tIns="210312" rIns="420624" bIns="21031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B529-B872-3E42-8646-A6C53CE25919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29239212"/>
            <a:ext cx="13319760" cy="1679575"/>
          </a:xfrm>
          <a:prstGeom prst="rect">
            <a:avLst/>
          </a:prstGeom>
        </p:spPr>
        <p:txBody>
          <a:bodyPr vert="horz" lIns="420624" tIns="210312" rIns="420624" bIns="21031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29239212"/>
            <a:ext cx="9814560" cy="1679575"/>
          </a:xfrm>
          <a:prstGeom prst="rect">
            <a:avLst/>
          </a:prstGeom>
        </p:spPr>
        <p:txBody>
          <a:bodyPr vert="horz" lIns="420624" tIns="210312" rIns="420624" bIns="21031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E051-E43C-624F-85BB-04611613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03120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7340" indent="-1577340" algn="l" defTabSz="2103120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570" indent="-1314450" algn="l" defTabSz="2103120" rtl="0" eaLnBrk="1" latinLnBrk="0" hangingPunct="1">
        <a:spcBef>
          <a:spcPct val="20000"/>
        </a:spcBef>
        <a:buFont typeface="Arial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57800" indent="-1051560" algn="l" defTabSz="210312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60920" indent="-1051560" algn="l" defTabSz="2103120" rtl="0" eaLnBrk="1" latinLnBrk="0" hangingPunct="1">
        <a:spcBef>
          <a:spcPct val="20000"/>
        </a:spcBef>
        <a:buFont typeface="Arial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4040" indent="-1051560" algn="l" defTabSz="2103120" rtl="0" eaLnBrk="1" latinLnBrk="0" hangingPunct="1">
        <a:spcBef>
          <a:spcPct val="20000"/>
        </a:spcBef>
        <a:buFont typeface="Arial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67160" indent="-1051560" algn="l" defTabSz="210312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70280" indent="-1051560" algn="l" defTabSz="210312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0" indent="-1051560" algn="l" defTabSz="210312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76520" indent="-1051560" algn="l" defTabSz="210312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312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0624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1248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1872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2184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24960" algn="l" defTabSz="21031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42062400" cy="4763770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5967" y="46023"/>
            <a:ext cx="29118814" cy="2398754"/>
          </a:xfrm>
        </p:spPr>
        <p:txBody>
          <a:bodyPr>
            <a:normAutofit/>
          </a:bodyPr>
          <a:lstStyle/>
          <a:p>
            <a:r>
              <a:rPr lang="en-US" sz="12500" b="1" dirty="0" smtClean="0">
                <a:latin typeface="Helvetica Neue"/>
                <a:cs typeface="Helvetica Neue"/>
              </a:rPr>
              <a:t>MUSOM RESEARCH DAY TEMPLATE</a:t>
            </a:r>
            <a:endParaRPr lang="en-US" sz="125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89" y="7096891"/>
            <a:ext cx="13516211" cy="1025658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lsnvlkanslvknaslhcmsiDHCosgcoUGCOsdgycosGOChgoichsDUGHCSIDGHOcshgoihmsDGIHmsidghmsiGHksuhgkusHMGDILchsmgdihsILDGHMcslidhgmlicsHMDGL</a:t>
            </a:r>
          </a:p>
          <a:p>
            <a:pPr algn="l"/>
            <a:endParaRPr lang="en-US" sz="4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IhmdglihsLIGHsilhglicshGMlmishaodhmfgoiquahrgoicahmscoigcmhvSGHMACIHMVIAHGIHCIDVHTClkdnbkajnfbkjansfvonsVNlskvnlksVLslvsdLVNslvnclsDFCMlihf;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SDCFNkluadcfnksDHFCshmdfkxhSMCDAMHCKJVMSKMCp’fF</a:t>
            </a:r>
          </a:p>
          <a:p>
            <a:pPr algn="l"/>
            <a:endParaRPr lang="en-US" sz="4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4200" dirty="0">
                <a:solidFill>
                  <a:srgbClr val="000000"/>
                </a:solidFill>
                <a:latin typeface="Times New Roman"/>
                <a:cs typeface="Times New Roman"/>
              </a:rPr>
              <a:t>JS VLJ </a:t>
            </a:r>
            <a:r>
              <a:rPr lang="en-US" sz="4200" dirty="0" err="1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lsnvlkanslvknaslhcmsiDHCosgcoUGCOsdgycosGOChgoichsDUGHCSIDGHOcshgoihmsDGIHmsidghmsiGHksuhgkusHMGDILchsmgdihsILDGHMcslidhgmlicsHMDGL</a:t>
            </a:r>
            <a:endParaRPr lang="en-US" sz="4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14" descr="New MUSOM Logo-CS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6" y="-96682"/>
            <a:ext cx="6294643" cy="486045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397414" y="2314980"/>
            <a:ext cx="31431990" cy="1406112"/>
          </a:xfrm>
          <a:prstGeom prst="rect">
            <a:avLst/>
          </a:prstGeom>
        </p:spPr>
        <p:txBody>
          <a:bodyPr vert="horz" lIns="420624" tIns="210312" rIns="420624" bIns="210312" rtlCol="0" anchor="ctr">
            <a:normAutofit lnSpcReduction="10000"/>
          </a:bodyPr>
          <a:lstStyle>
            <a:lvl1pPr algn="ctr" defTabSz="2103120" rtl="0" eaLnBrk="1" latinLnBrk="0" hangingPunct="1">
              <a:spcBef>
                <a:spcPct val="0"/>
              </a:spcBef>
              <a:buNone/>
              <a:defRPr sz="20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i="1" dirty="0" smtClean="0">
                <a:latin typeface="Helvetica Neue"/>
                <a:cs typeface="Helvetica Neue"/>
              </a:rPr>
              <a:t>DR. SO AND SO M.D.  //  DR. SO AND SO 2 M.D. //  DR. SO AND SO 3 M.D.</a:t>
            </a:r>
            <a:endParaRPr lang="en-US" sz="7000" i="1" dirty="0">
              <a:latin typeface="Helvetica Neue"/>
              <a:cs typeface="Helvetica Neue"/>
            </a:endParaRPr>
          </a:p>
        </p:txBody>
      </p:sp>
      <p:pic>
        <p:nvPicPr>
          <p:cNvPr id="18" name="Picture 17" descr="New MUSOM Logo-CS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209" y="-96682"/>
            <a:ext cx="6294643" cy="486045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397414" y="3591295"/>
            <a:ext cx="31431990" cy="1140025"/>
          </a:xfrm>
          <a:prstGeom prst="rect">
            <a:avLst/>
          </a:prstGeom>
        </p:spPr>
        <p:txBody>
          <a:bodyPr vert="horz" lIns="420624" tIns="210312" rIns="420624" bIns="210312" rtlCol="0" anchor="ctr">
            <a:normAutofit fontScale="92500" lnSpcReduction="20000"/>
          </a:bodyPr>
          <a:lstStyle>
            <a:lvl1pPr algn="ctr" defTabSz="2103120" rtl="0" eaLnBrk="1" latinLnBrk="0" hangingPunct="1">
              <a:spcBef>
                <a:spcPct val="0"/>
              </a:spcBef>
              <a:buNone/>
              <a:defRPr sz="20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Helvetica Neue"/>
                <a:cs typeface="Helvetica Neue"/>
              </a:rPr>
              <a:t>SOANDSO MEDICAL SCHOOL ACCREDITED FOR ALL KINDS OF THINGS</a:t>
            </a:r>
            <a:endParaRPr lang="en-US" sz="6000" dirty="0">
              <a:latin typeface="Helvetica Neue"/>
              <a:cs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5941" y="6115977"/>
            <a:ext cx="199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Helvetica Neue"/>
                <a:cs typeface="Helvetica Neue"/>
              </a:rPr>
              <a:t>Title</a:t>
            </a:r>
            <a:endParaRPr lang="en-US" sz="5400" b="1" dirty="0">
              <a:latin typeface="Helvetica Neue"/>
              <a:cs typeface="Helvetica Neue"/>
            </a:endParaRPr>
          </a:p>
        </p:txBody>
      </p:sp>
      <p:sp>
        <p:nvSpPr>
          <p:cNvPr id="137" name="Subtitle 2"/>
          <p:cNvSpPr txBox="1">
            <a:spLocks/>
          </p:cNvSpPr>
          <p:nvPr/>
        </p:nvSpPr>
        <p:spPr>
          <a:xfrm>
            <a:off x="1632833" y="27548338"/>
            <a:ext cx="11540979" cy="1796404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>
            <a:lvl1pPr marL="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031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062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93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1248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1560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187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7218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8249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Title: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lsnvlkanslvknaslhcmsiDHCosgcoUGCOsdgycos</a:t>
            </a:r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28166330" y="7096891"/>
            <a:ext cx="13578576" cy="11137205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>
            <a:lvl1pPr marL="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031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062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93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1248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1560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187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7218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8249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lsnvlkanslvknaslhcmsiDHCosgcoUGCOsdgycosGOChgoichsDUGHCSIDGHOcshgoihmsDGIHmsidghmsiGHksuhgkusHMGDILchsmgdihsILDGHMcslidhgmlicsHMDGL</a:t>
            </a:r>
          </a:p>
          <a:p>
            <a:pPr algn="l"/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IhmdglihsLIGHsilhglicshGMlmishaodhmfgoiquahrgoicahmscoigcmhvSGHMACIHMVIAHGIHCIDVHTClkdnbkajnfbkjansfvonsVNlskvnlksVLslvsdLVNslvnclsDFCMlihf;SDCFNkluadcfnksDHFCshmdfkxhSMCDAMHCKJVMSKMCp’fF</a:t>
            </a:r>
          </a:p>
          <a:p>
            <a:pPr algn="l"/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lsnvlkanslvknaslhcmsiDHCosgcoUGCOsdgycosGOChgoichsDUGHCSIDGHOcshgoihmsDGIHmsidghmsiGHksuhgkusHMGDILchsmgdihsILDGHMcslidhgmlicsHMDGL</a:t>
            </a:r>
          </a:p>
          <a:p>
            <a:pPr algn="l"/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3608625" y="6115977"/>
            <a:ext cx="199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Helvetica Neue"/>
                <a:cs typeface="Helvetica Neue"/>
              </a:rPr>
              <a:t>Title</a:t>
            </a:r>
            <a:endParaRPr lang="en-US" sz="5400" b="1" dirty="0">
              <a:latin typeface="Helvetica Neue"/>
              <a:cs typeface="Helvetica Neue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028220" y="6115977"/>
            <a:ext cx="199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Helvetica Neue"/>
                <a:cs typeface="Helvetica Neue"/>
              </a:rPr>
              <a:t>Title</a:t>
            </a:r>
            <a:endParaRPr lang="en-US" sz="5400" b="1" dirty="0">
              <a:latin typeface="Helvetica Neue"/>
              <a:cs typeface="Helvetica Neue"/>
            </a:endParaRP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4559407" y="7096892"/>
            <a:ext cx="13606923" cy="7236378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>
            <a:lvl1pPr marL="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031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062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93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1248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1560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187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7218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8249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lsnvlkanslvknaslhcmsiDHCosgcoUGCOsdgycosGOChgoichsDUGHCSIDGHOcshgoihmsDGIHmsidghmsiGHksuhgkusHMGDILchsmgdihsILDGHMcslidhgmlicsHMDGL</a:t>
            </a:r>
          </a:p>
          <a:p>
            <a:pPr algn="l"/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IhmdglihsLIGHsilhglicshGMlmishaodhmfgoiquahrgoicahmscoigcmhvSGHMACIHMVIAHGIHCIDVHTClkdnbkajnfbkjansfvonsVNlskvnlksVLslvsdLVNslvnclsDFCMlihf;SDCFNkluadcfnksDHFCshmdfkxhSMCDAMHCKJVMSKMCp’fF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4970020" y="21482721"/>
            <a:ext cx="12561318" cy="2111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ubtitle 2"/>
          <p:cNvSpPr txBox="1">
            <a:spLocks/>
          </p:cNvSpPr>
          <p:nvPr/>
        </p:nvSpPr>
        <p:spPr>
          <a:xfrm>
            <a:off x="14970019" y="21646897"/>
            <a:ext cx="12243823" cy="1796404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>
            <a:lvl1pPr marL="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031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062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93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1248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1560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187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7218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8249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Title: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nlsvlsnvlkanslvknaslhcmsiDHCosgcoUGCOsdgycos</a:t>
            </a:r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56" name="Picture 155" descr="Oxygenated Blood Graph-M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29" y="15128357"/>
            <a:ext cx="6933733" cy="5357885"/>
          </a:xfrm>
          <a:prstGeom prst="rect">
            <a:avLst/>
          </a:prstGeom>
        </p:spPr>
      </p:pic>
      <p:pic>
        <p:nvPicPr>
          <p:cNvPr id="157" name="Picture 156" descr="Expiratory Flow-M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256" y="15293208"/>
            <a:ext cx="6741229" cy="5209132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1632833" y="27384162"/>
            <a:ext cx="11540979" cy="2111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20028220" y="25173098"/>
            <a:ext cx="199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Helvetica Neue"/>
                <a:cs typeface="Helvetica Neue"/>
              </a:rPr>
              <a:t>Title</a:t>
            </a:r>
            <a:endParaRPr lang="en-US" sz="5400" b="1" dirty="0">
              <a:latin typeface="Helvetica Neue"/>
              <a:cs typeface="Helvetica Neue"/>
            </a:endParaRPr>
          </a:p>
        </p:txBody>
      </p:sp>
      <p:sp>
        <p:nvSpPr>
          <p:cNvPr id="160" name="Subtitle 2"/>
          <p:cNvSpPr txBox="1">
            <a:spLocks/>
          </p:cNvSpPr>
          <p:nvPr/>
        </p:nvSpPr>
        <p:spPr>
          <a:xfrm>
            <a:off x="14559407" y="26154013"/>
            <a:ext cx="13606923" cy="3380909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>
            <a:lvl1pPr marL="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031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062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93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1248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1560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187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7218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8249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lsnvlkanslvknaslhcmsiDHCosgcoUGCOsdgycosGOChgoichsDUGHCSIDGHOcshgoihmsDGIHmsidghmsiGHksuhgkusHMGDILchsmgdihsILDGHMcslidhgmlicsHMDGL</a:t>
            </a:r>
          </a:p>
        </p:txBody>
      </p:sp>
      <p:sp>
        <p:nvSpPr>
          <p:cNvPr id="161" name="Subtitle 2"/>
          <p:cNvSpPr txBox="1">
            <a:spLocks/>
          </p:cNvSpPr>
          <p:nvPr/>
        </p:nvSpPr>
        <p:spPr>
          <a:xfrm>
            <a:off x="29613180" y="27548338"/>
            <a:ext cx="11540979" cy="1796404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>
            <a:lvl1pPr marL="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031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062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93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1248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1560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1872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72184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824960" indent="0" algn="ctr" defTabSz="2103120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Title: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JS VLJ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sflsjnvlSnblkNSlkv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slkdv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nlsv</a:t>
            </a:r>
            <a:r>
              <a:rPr lang="en-US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lsnvlkanslvknaslhcmsiDHCosgcoUGCOsdgycos</a:t>
            </a:r>
            <a:endParaRPr lang="en-US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9613180" y="27384162"/>
            <a:ext cx="11540979" cy="2111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163" descr="Elbow-M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20" y="17371392"/>
            <a:ext cx="12266684" cy="9537347"/>
          </a:xfrm>
          <a:prstGeom prst="rect">
            <a:avLst/>
          </a:prstGeom>
        </p:spPr>
      </p:pic>
      <p:pic>
        <p:nvPicPr>
          <p:cNvPr id="166" name="Picture 165" descr="Lower Arm Muscles-M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815" y="18924692"/>
            <a:ext cx="12340104" cy="79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112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MUSOM RESEARCH DAY TEMPLATE</vt:lpstr>
    </vt:vector>
  </TitlesOfParts>
  <Company>Marshall University Joan C. Edwards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MUSOM RESEARCH DAY TEMPLATE</dc:title>
  <dc:creator>David Kendall</dc:creator>
  <cp:lastModifiedBy>Microsoft Office User</cp:lastModifiedBy>
  <cp:revision>26</cp:revision>
  <dcterms:created xsi:type="dcterms:W3CDTF">2013-11-11T18:05:13Z</dcterms:created>
  <dcterms:modified xsi:type="dcterms:W3CDTF">2014-02-24T21:36:05Z</dcterms:modified>
</cp:coreProperties>
</file>