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65" r:id="rId3"/>
    <p:sldId id="259" r:id="rId4"/>
    <p:sldId id="260" r:id="rId5"/>
    <p:sldId id="258" r:id="rId6"/>
    <p:sldId id="261" r:id="rId7"/>
    <p:sldId id="266" r:id="rId8"/>
    <p:sldId id="262" r:id="rId9"/>
    <p:sldId id="263" r:id="rId10"/>
    <p:sldId id="264" r:id="rId11"/>
    <p:sldId id="267" r:id="rId12"/>
    <p:sldId id="268" r:id="rId13"/>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C8360F-3F0F-495F-A654-18D90931AF32}" v="35" dt="2019-10-28T15:39:14.8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na Rollins" userId="a7695a40-a858-411f-b910-b8fa44f7d582" providerId="ADAL" clId="{6CC8360F-3F0F-495F-A654-18D90931AF32}"/>
    <pc:docChg chg="undo custSel addSld delSld modSld modNotesMaster">
      <pc:chgData name="Anna Rollins" userId="a7695a40-a858-411f-b910-b8fa44f7d582" providerId="ADAL" clId="{6CC8360F-3F0F-495F-A654-18D90931AF32}" dt="2019-10-28T15:43:34.646" v="2095" actId="20577"/>
      <pc:docMkLst>
        <pc:docMk/>
      </pc:docMkLst>
      <pc:sldChg chg="del">
        <pc:chgData name="Anna Rollins" userId="a7695a40-a858-411f-b910-b8fa44f7d582" providerId="ADAL" clId="{6CC8360F-3F0F-495F-A654-18D90931AF32}" dt="2019-10-28T15:17:48.041" v="351" actId="2696"/>
        <pc:sldMkLst>
          <pc:docMk/>
          <pc:sldMk cId="4192686899" sldId="257"/>
        </pc:sldMkLst>
      </pc:sldChg>
      <pc:sldChg chg="del">
        <pc:chgData name="Anna Rollins" userId="a7695a40-a858-411f-b910-b8fa44f7d582" providerId="ADAL" clId="{6CC8360F-3F0F-495F-A654-18D90931AF32}" dt="2019-10-28T15:17:57.361" v="352" actId="2696"/>
        <pc:sldMkLst>
          <pc:docMk/>
          <pc:sldMk cId="301727037" sldId="258"/>
        </pc:sldMkLst>
      </pc:sldChg>
      <pc:sldChg chg="modSp">
        <pc:chgData name="Anna Rollins" userId="a7695a40-a858-411f-b910-b8fa44f7d582" providerId="ADAL" clId="{6CC8360F-3F0F-495F-A654-18D90931AF32}" dt="2019-10-28T15:31:41.012" v="1494" actId="20577"/>
        <pc:sldMkLst>
          <pc:docMk/>
          <pc:sldMk cId="139128435" sldId="259"/>
        </pc:sldMkLst>
        <pc:spChg chg="mod">
          <ac:chgData name="Anna Rollins" userId="a7695a40-a858-411f-b910-b8fa44f7d582" providerId="ADAL" clId="{6CC8360F-3F0F-495F-A654-18D90931AF32}" dt="2019-10-28T15:31:41.012" v="1494" actId="20577"/>
          <ac:spMkLst>
            <pc:docMk/>
            <pc:sldMk cId="139128435" sldId="259"/>
            <ac:spMk id="3" creationId="{00000000-0000-0000-0000-000000000000}"/>
          </ac:spMkLst>
        </pc:spChg>
      </pc:sldChg>
      <pc:sldChg chg="modSp">
        <pc:chgData name="Anna Rollins" userId="a7695a40-a858-411f-b910-b8fa44f7d582" providerId="ADAL" clId="{6CC8360F-3F0F-495F-A654-18D90931AF32}" dt="2019-10-28T15:30:04.917" v="1223" actId="20577"/>
        <pc:sldMkLst>
          <pc:docMk/>
          <pc:sldMk cId="1550158454" sldId="260"/>
        </pc:sldMkLst>
        <pc:spChg chg="mod">
          <ac:chgData name="Anna Rollins" userId="a7695a40-a858-411f-b910-b8fa44f7d582" providerId="ADAL" clId="{6CC8360F-3F0F-495F-A654-18D90931AF32}" dt="2019-10-28T15:30:04.917" v="1223" actId="20577"/>
          <ac:spMkLst>
            <pc:docMk/>
            <pc:sldMk cId="1550158454" sldId="260"/>
            <ac:spMk id="3" creationId="{00000000-0000-0000-0000-000000000000}"/>
          </ac:spMkLst>
        </pc:spChg>
      </pc:sldChg>
      <pc:sldChg chg="modSp">
        <pc:chgData name="Anna Rollins" userId="a7695a40-a858-411f-b910-b8fa44f7d582" providerId="ADAL" clId="{6CC8360F-3F0F-495F-A654-18D90931AF32}" dt="2019-10-28T15:33:26.319" v="1763" actId="20577"/>
        <pc:sldMkLst>
          <pc:docMk/>
          <pc:sldMk cId="268439146" sldId="261"/>
        </pc:sldMkLst>
        <pc:spChg chg="mod">
          <ac:chgData name="Anna Rollins" userId="a7695a40-a858-411f-b910-b8fa44f7d582" providerId="ADAL" clId="{6CC8360F-3F0F-495F-A654-18D90931AF32}" dt="2019-10-28T15:33:26.319" v="1763" actId="20577"/>
          <ac:spMkLst>
            <pc:docMk/>
            <pc:sldMk cId="268439146" sldId="261"/>
            <ac:spMk id="3" creationId="{67E1E9C8-CE62-44B0-91A5-F57365814318}"/>
          </ac:spMkLst>
        </pc:spChg>
      </pc:sldChg>
      <pc:sldChg chg="delSp modSp">
        <pc:chgData name="Anna Rollins" userId="a7695a40-a858-411f-b910-b8fa44f7d582" providerId="ADAL" clId="{6CC8360F-3F0F-495F-A654-18D90931AF32}" dt="2019-10-28T15:36:27.357" v="1933" actId="14100"/>
        <pc:sldMkLst>
          <pc:docMk/>
          <pc:sldMk cId="357288631" sldId="264"/>
        </pc:sldMkLst>
        <pc:spChg chg="mod">
          <ac:chgData name="Anna Rollins" userId="a7695a40-a858-411f-b910-b8fa44f7d582" providerId="ADAL" clId="{6CC8360F-3F0F-495F-A654-18D90931AF32}" dt="2019-10-28T15:34:53.090" v="1879" actId="20577"/>
          <ac:spMkLst>
            <pc:docMk/>
            <pc:sldMk cId="357288631" sldId="264"/>
            <ac:spMk id="2" creationId="{F7E7126F-37D5-4937-B250-F4188270F308}"/>
          </ac:spMkLst>
        </pc:spChg>
        <pc:spChg chg="mod">
          <ac:chgData name="Anna Rollins" userId="a7695a40-a858-411f-b910-b8fa44f7d582" providerId="ADAL" clId="{6CC8360F-3F0F-495F-A654-18D90931AF32}" dt="2019-10-28T15:36:27.357" v="1933" actId="14100"/>
          <ac:spMkLst>
            <pc:docMk/>
            <pc:sldMk cId="357288631" sldId="264"/>
            <ac:spMk id="3" creationId="{27E34124-AE41-4F07-937F-11297B4B6218}"/>
          </ac:spMkLst>
        </pc:spChg>
        <pc:spChg chg="del mod">
          <ac:chgData name="Anna Rollins" userId="a7695a40-a858-411f-b910-b8fa44f7d582" providerId="ADAL" clId="{6CC8360F-3F0F-495F-A654-18D90931AF32}" dt="2019-10-28T15:36:23.922" v="1932"/>
          <ac:spMkLst>
            <pc:docMk/>
            <pc:sldMk cId="357288631" sldId="264"/>
            <ac:spMk id="4" creationId="{E2422E6B-776B-479F-B26C-82A619528A3D}"/>
          </ac:spMkLst>
        </pc:spChg>
      </pc:sldChg>
      <pc:sldChg chg="modSp add">
        <pc:chgData name="Anna Rollins" userId="a7695a40-a858-411f-b910-b8fa44f7d582" providerId="ADAL" clId="{6CC8360F-3F0F-495F-A654-18D90931AF32}" dt="2019-10-25T14:52:36.133" v="350" actId="20577"/>
        <pc:sldMkLst>
          <pc:docMk/>
          <pc:sldMk cId="3103854584" sldId="265"/>
        </pc:sldMkLst>
        <pc:spChg chg="mod">
          <ac:chgData name="Anna Rollins" userId="a7695a40-a858-411f-b910-b8fa44f7d582" providerId="ADAL" clId="{6CC8360F-3F0F-495F-A654-18D90931AF32}" dt="2019-10-25T14:50:35.189" v="58" actId="20577"/>
          <ac:spMkLst>
            <pc:docMk/>
            <pc:sldMk cId="3103854584" sldId="265"/>
            <ac:spMk id="2" creationId="{B68C75C6-DB9E-4138-B03A-79C6BA328768}"/>
          </ac:spMkLst>
        </pc:spChg>
        <pc:spChg chg="mod">
          <ac:chgData name="Anna Rollins" userId="a7695a40-a858-411f-b910-b8fa44f7d582" providerId="ADAL" clId="{6CC8360F-3F0F-495F-A654-18D90931AF32}" dt="2019-10-25T14:52:36.133" v="350" actId="20577"/>
          <ac:spMkLst>
            <pc:docMk/>
            <pc:sldMk cId="3103854584" sldId="265"/>
            <ac:spMk id="3" creationId="{E9D8139E-9683-4492-9B35-0D85658DF4CA}"/>
          </ac:spMkLst>
        </pc:spChg>
      </pc:sldChg>
      <pc:sldChg chg="modSp add">
        <pc:chgData name="Anna Rollins" userId="a7695a40-a858-411f-b910-b8fa44f7d582" providerId="ADAL" clId="{6CC8360F-3F0F-495F-A654-18D90931AF32}" dt="2019-10-28T15:43:34.646" v="2095" actId="20577"/>
        <pc:sldMkLst>
          <pc:docMk/>
          <pc:sldMk cId="3657750855" sldId="266"/>
        </pc:sldMkLst>
        <pc:spChg chg="mod">
          <ac:chgData name="Anna Rollins" userId="a7695a40-a858-411f-b910-b8fa44f7d582" providerId="ADAL" clId="{6CC8360F-3F0F-495F-A654-18D90931AF32}" dt="2019-10-28T15:32:36.340" v="1503" actId="20577"/>
          <ac:spMkLst>
            <pc:docMk/>
            <pc:sldMk cId="3657750855" sldId="266"/>
            <ac:spMk id="2" creationId="{92531106-6763-4B86-8F32-A16BD53EED63}"/>
          </ac:spMkLst>
        </pc:spChg>
        <pc:spChg chg="mod">
          <ac:chgData name="Anna Rollins" userId="a7695a40-a858-411f-b910-b8fa44f7d582" providerId="ADAL" clId="{6CC8360F-3F0F-495F-A654-18D90931AF32}" dt="2019-10-28T15:43:34.646" v="2095" actId="20577"/>
          <ac:spMkLst>
            <pc:docMk/>
            <pc:sldMk cId="3657750855" sldId="266"/>
            <ac:spMk id="3" creationId="{46EC0CF4-2164-40EF-9498-E76053E295D5}"/>
          </ac:spMkLst>
        </pc:spChg>
      </pc:sldChg>
      <pc:sldChg chg="delSp modSp add">
        <pc:chgData name="Anna Rollins" userId="a7695a40-a858-411f-b910-b8fa44f7d582" providerId="ADAL" clId="{6CC8360F-3F0F-495F-A654-18D90931AF32}" dt="2019-10-28T15:37:25.026" v="1959" actId="27636"/>
        <pc:sldMkLst>
          <pc:docMk/>
          <pc:sldMk cId="3992727489" sldId="267"/>
        </pc:sldMkLst>
        <pc:spChg chg="mod">
          <ac:chgData name="Anna Rollins" userId="a7695a40-a858-411f-b910-b8fa44f7d582" providerId="ADAL" clId="{6CC8360F-3F0F-495F-A654-18D90931AF32}" dt="2019-10-28T15:36:38.324" v="1951" actId="20577"/>
          <ac:spMkLst>
            <pc:docMk/>
            <pc:sldMk cId="3992727489" sldId="267"/>
            <ac:spMk id="2" creationId="{6E1AC0E5-5FD1-4652-AAD4-8F5C7421E217}"/>
          </ac:spMkLst>
        </pc:spChg>
        <pc:spChg chg="mod">
          <ac:chgData name="Anna Rollins" userId="a7695a40-a858-411f-b910-b8fa44f7d582" providerId="ADAL" clId="{6CC8360F-3F0F-495F-A654-18D90931AF32}" dt="2019-10-28T15:37:25.026" v="1959" actId="27636"/>
          <ac:spMkLst>
            <pc:docMk/>
            <pc:sldMk cId="3992727489" sldId="267"/>
            <ac:spMk id="3" creationId="{B33FFC4F-744A-42A3-900B-8F57A44A5165}"/>
          </ac:spMkLst>
        </pc:spChg>
        <pc:spChg chg="del mod">
          <ac:chgData name="Anna Rollins" userId="a7695a40-a858-411f-b910-b8fa44f7d582" providerId="ADAL" clId="{6CC8360F-3F0F-495F-A654-18D90931AF32}" dt="2019-10-28T15:37:20.994" v="1957"/>
          <ac:spMkLst>
            <pc:docMk/>
            <pc:sldMk cId="3992727489" sldId="267"/>
            <ac:spMk id="4" creationId="{A049C6C0-5061-4B52-B714-9A593430BBAF}"/>
          </ac:spMkLst>
        </pc:spChg>
      </pc:sldChg>
      <pc:sldChg chg="delSp modSp add">
        <pc:chgData name="Anna Rollins" userId="a7695a40-a858-411f-b910-b8fa44f7d582" providerId="ADAL" clId="{6CC8360F-3F0F-495F-A654-18D90931AF32}" dt="2019-10-28T15:38:55.875" v="2089" actId="20577"/>
        <pc:sldMkLst>
          <pc:docMk/>
          <pc:sldMk cId="3707955752" sldId="268"/>
        </pc:sldMkLst>
        <pc:spChg chg="mod">
          <ac:chgData name="Anna Rollins" userId="a7695a40-a858-411f-b910-b8fa44f7d582" providerId="ADAL" clId="{6CC8360F-3F0F-495F-A654-18D90931AF32}" dt="2019-10-28T15:38:06.979" v="1975" actId="20577"/>
          <ac:spMkLst>
            <pc:docMk/>
            <pc:sldMk cId="3707955752" sldId="268"/>
            <ac:spMk id="2" creationId="{3A8D06E2-8C21-411D-86B8-4311AD5E0B26}"/>
          </ac:spMkLst>
        </pc:spChg>
        <pc:spChg chg="mod">
          <ac:chgData name="Anna Rollins" userId="a7695a40-a858-411f-b910-b8fa44f7d582" providerId="ADAL" clId="{6CC8360F-3F0F-495F-A654-18D90931AF32}" dt="2019-10-28T15:38:55.875" v="2089" actId="20577"/>
          <ac:spMkLst>
            <pc:docMk/>
            <pc:sldMk cId="3707955752" sldId="268"/>
            <ac:spMk id="3" creationId="{BA45F977-5A3C-4EA2-8282-6AF5BA8980F8}"/>
          </ac:spMkLst>
        </pc:spChg>
        <pc:spChg chg="del">
          <ac:chgData name="Anna Rollins" userId="a7695a40-a858-411f-b910-b8fa44f7d582" providerId="ADAL" clId="{6CC8360F-3F0F-495F-A654-18D90931AF32}" dt="2019-10-28T15:38:12.243" v="1977"/>
          <ac:spMkLst>
            <pc:docMk/>
            <pc:sldMk cId="3707955752" sldId="268"/>
            <ac:spMk id="4" creationId="{3308EE8D-8C42-4690-8448-AF5414F178B7}"/>
          </ac:spMkLst>
        </pc:spChg>
      </pc:sldChg>
    </pc:docChg>
  </pc:docChgLst>
  <pc:docChgLst>
    <pc:chgData name="Anna Rollins" userId="a7695a40-a858-411f-b910-b8fa44f7d582" providerId="ADAL" clId="{E4C993AA-D7EF-49E6-9A44-7880468625C4}"/>
    <pc:docChg chg="undo custSel mod addSld delSld modSld">
      <pc:chgData name="Anna Rollins" userId="a7695a40-a858-411f-b910-b8fa44f7d582" providerId="ADAL" clId="{E4C993AA-D7EF-49E6-9A44-7880468625C4}" dt="2019-10-24T19:07:06.837" v="1465" actId="5793"/>
      <pc:docMkLst>
        <pc:docMk/>
      </pc:docMkLst>
      <pc:sldChg chg="modSp">
        <pc:chgData name="Anna Rollins" userId="a7695a40-a858-411f-b910-b8fa44f7d582" providerId="ADAL" clId="{E4C993AA-D7EF-49E6-9A44-7880468625C4}" dt="2019-10-24T18:47:34.433" v="31" actId="27636"/>
        <pc:sldMkLst>
          <pc:docMk/>
          <pc:sldMk cId="3705909885" sldId="256"/>
        </pc:sldMkLst>
        <pc:spChg chg="mod">
          <ac:chgData name="Anna Rollins" userId="a7695a40-a858-411f-b910-b8fa44f7d582" providerId="ADAL" clId="{E4C993AA-D7EF-49E6-9A44-7880468625C4}" dt="2019-10-24T18:46:12.040" v="6" actId="20577"/>
          <ac:spMkLst>
            <pc:docMk/>
            <pc:sldMk cId="3705909885" sldId="256"/>
            <ac:spMk id="2" creationId="{00000000-0000-0000-0000-000000000000}"/>
          </ac:spMkLst>
        </pc:spChg>
        <pc:spChg chg="mod">
          <ac:chgData name="Anna Rollins" userId="a7695a40-a858-411f-b910-b8fa44f7d582" providerId="ADAL" clId="{E4C993AA-D7EF-49E6-9A44-7880468625C4}" dt="2019-10-24T18:47:34.433" v="31" actId="27636"/>
          <ac:spMkLst>
            <pc:docMk/>
            <pc:sldMk cId="3705909885" sldId="256"/>
            <ac:spMk id="3" creationId="{00000000-0000-0000-0000-000000000000}"/>
          </ac:spMkLst>
        </pc:spChg>
      </pc:sldChg>
      <pc:sldChg chg="del">
        <pc:chgData name="Anna Rollins" userId="a7695a40-a858-411f-b910-b8fa44f7d582" providerId="ADAL" clId="{E4C993AA-D7EF-49E6-9A44-7880468625C4}" dt="2019-10-24T19:06:43.866" v="1432" actId="2696"/>
        <pc:sldMkLst>
          <pc:docMk/>
          <pc:sldMk cId="2432818758" sldId="261"/>
        </pc:sldMkLst>
      </pc:sldChg>
      <pc:sldChg chg="modSp add del">
        <pc:chgData name="Anna Rollins" userId="a7695a40-a858-411f-b910-b8fa44f7d582" providerId="ADAL" clId="{E4C993AA-D7EF-49E6-9A44-7880468625C4}" dt="2019-10-24T19:06:06.313" v="1422" actId="2696"/>
        <pc:sldMkLst>
          <pc:docMk/>
          <pc:sldMk cId="3003628871" sldId="261"/>
        </pc:sldMkLst>
        <pc:spChg chg="mod">
          <ac:chgData name="Anna Rollins" userId="a7695a40-a858-411f-b910-b8fa44f7d582" providerId="ADAL" clId="{E4C993AA-D7EF-49E6-9A44-7880468625C4}" dt="2019-10-24T18:52:09.619" v="330" actId="20577"/>
          <ac:spMkLst>
            <pc:docMk/>
            <pc:sldMk cId="3003628871" sldId="261"/>
            <ac:spMk id="2" creationId="{337E1495-E2F8-4EFD-A45A-808B10E38FF2}"/>
          </ac:spMkLst>
        </pc:spChg>
        <pc:spChg chg="mod">
          <ac:chgData name="Anna Rollins" userId="a7695a40-a858-411f-b910-b8fa44f7d582" providerId="ADAL" clId="{E4C993AA-D7EF-49E6-9A44-7880468625C4}" dt="2019-10-24T18:50:14.022" v="328" actId="20577"/>
          <ac:spMkLst>
            <pc:docMk/>
            <pc:sldMk cId="3003628871" sldId="261"/>
            <ac:spMk id="3" creationId="{67E1E9C8-CE62-44B0-91A5-F57365814318}"/>
          </ac:spMkLst>
        </pc:spChg>
      </pc:sldChg>
      <pc:sldChg chg="modSp add del">
        <pc:chgData name="Anna Rollins" userId="a7695a40-a858-411f-b910-b8fa44f7d582" providerId="ADAL" clId="{E4C993AA-D7EF-49E6-9A44-7880468625C4}" dt="2019-10-24T18:52:51.504" v="363" actId="2696"/>
        <pc:sldMkLst>
          <pc:docMk/>
          <pc:sldMk cId="88723103" sldId="262"/>
        </pc:sldMkLst>
        <pc:spChg chg="mod">
          <ac:chgData name="Anna Rollins" userId="a7695a40-a858-411f-b910-b8fa44f7d582" providerId="ADAL" clId="{E4C993AA-D7EF-49E6-9A44-7880468625C4}" dt="2019-10-24T18:52:46.343" v="362" actId="20577"/>
          <ac:spMkLst>
            <pc:docMk/>
            <pc:sldMk cId="88723103" sldId="262"/>
            <ac:spMk id="2" creationId="{5DC0564C-39CF-4702-9FD2-05B5B3C4380B}"/>
          </ac:spMkLst>
        </pc:spChg>
      </pc:sldChg>
      <pc:sldChg chg="modSp add">
        <pc:chgData name="Anna Rollins" userId="a7695a40-a858-411f-b910-b8fa44f7d582" providerId="ADAL" clId="{E4C993AA-D7EF-49E6-9A44-7880468625C4}" dt="2019-10-24T18:59:09.209" v="1328" actId="20577"/>
        <pc:sldMkLst>
          <pc:docMk/>
          <pc:sldMk cId="3592263212" sldId="262"/>
        </pc:sldMkLst>
        <pc:spChg chg="mod">
          <ac:chgData name="Anna Rollins" userId="a7695a40-a858-411f-b910-b8fa44f7d582" providerId="ADAL" clId="{E4C993AA-D7EF-49E6-9A44-7880468625C4}" dt="2019-10-24T18:53:07.467" v="402" actId="20577"/>
          <ac:spMkLst>
            <pc:docMk/>
            <pc:sldMk cId="3592263212" sldId="262"/>
            <ac:spMk id="2" creationId="{716D6827-8159-4AB8-A431-B9C1F9E1EFB0}"/>
          </ac:spMkLst>
        </pc:spChg>
        <pc:spChg chg="mod">
          <ac:chgData name="Anna Rollins" userId="a7695a40-a858-411f-b910-b8fa44f7d582" providerId="ADAL" clId="{E4C993AA-D7EF-49E6-9A44-7880468625C4}" dt="2019-10-24T18:59:09.209" v="1328" actId="20577"/>
          <ac:spMkLst>
            <pc:docMk/>
            <pc:sldMk cId="3592263212" sldId="262"/>
            <ac:spMk id="3" creationId="{7AC363E1-24B9-4560-8E56-0E857A4F4618}"/>
          </ac:spMkLst>
        </pc:spChg>
      </pc:sldChg>
      <pc:sldChg chg="addSp delSp modSp add mod setBg modClrScheme chgLayout">
        <pc:chgData name="Anna Rollins" userId="a7695a40-a858-411f-b910-b8fa44f7d582" providerId="ADAL" clId="{E4C993AA-D7EF-49E6-9A44-7880468625C4}" dt="2019-10-24T19:05:26.912" v="1421" actId="1076"/>
        <pc:sldMkLst>
          <pc:docMk/>
          <pc:sldMk cId="3177652508" sldId="263"/>
        </pc:sldMkLst>
        <pc:spChg chg="mod">
          <ac:chgData name="Anna Rollins" userId="a7695a40-a858-411f-b910-b8fa44f7d582" providerId="ADAL" clId="{E4C993AA-D7EF-49E6-9A44-7880468625C4}" dt="2019-10-24T19:05:23.013" v="1420" actId="20577"/>
          <ac:spMkLst>
            <pc:docMk/>
            <pc:sldMk cId="3177652508" sldId="263"/>
            <ac:spMk id="2" creationId="{75CF6D1B-3169-4BCF-BA0D-2A3D2A82E832}"/>
          </ac:spMkLst>
        </pc:spChg>
        <pc:spChg chg="del">
          <ac:chgData name="Anna Rollins" userId="a7695a40-a858-411f-b910-b8fa44f7d582" providerId="ADAL" clId="{E4C993AA-D7EF-49E6-9A44-7880468625C4}" dt="2019-10-24T19:00:01.031" v="1338"/>
          <ac:spMkLst>
            <pc:docMk/>
            <pc:sldMk cId="3177652508" sldId="263"/>
            <ac:spMk id="3" creationId="{D650034B-93FB-44D8-9FE0-93080A2A8406}"/>
          </ac:spMkLst>
        </pc:spChg>
        <pc:spChg chg="add del mod">
          <ac:chgData name="Anna Rollins" userId="a7695a40-a858-411f-b910-b8fa44f7d582" providerId="ADAL" clId="{E4C993AA-D7EF-49E6-9A44-7880468625C4}" dt="2019-10-24T19:01:59.047" v="1340"/>
          <ac:spMkLst>
            <pc:docMk/>
            <pc:sldMk cId="3177652508" sldId="263"/>
            <ac:spMk id="6" creationId="{93B285F6-3BD3-4E2F-BF0F-1E3491A09554}"/>
          </ac:spMkLst>
        </pc:spChg>
        <pc:spChg chg="add mod">
          <ac:chgData name="Anna Rollins" userId="a7695a40-a858-411f-b910-b8fa44f7d582" providerId="ADAL" clId="{E4C993AA-D7EF-49E6-9A44-7880468625C4}" dt="2019-10-24T19:05:13.344" v="1416" actId="1076"/>
          <ac:spMkLst>
            <pc:docMk/>
            <pc:sldMk cId="3177652508" sldId="263"/>
            <ac:spMk id="8" creationId="{54A767F9-5063-46BD-A140-7DCC235FF147}"/>
          </ac:spMkLst>
        </pc:spChg>
        <pc:picChg chg="add del mod">
          <ac:chgData name="Anna Rollins" userId="a7695a40-a858-411f-b910-b8fa44f7d582" providerId="ADAL" clId="{E4C993AA-D7EF-49E6-9A44-7880468625C4}" dt="2019-10-24T19:00:08.937" v="1339" actId="478"/>
          <ac:picMkLst>
            <pc:docMk/>
            <pc:sldMk cId="3177652508" sldId="263"/>
            <ac:picMk id="4" creationId="{D582FD60-5FC1-4EB5-ACD9-5D7D25C466D4}"/>
          </ac:picMkLst>
        </pc:picChg>
        <pc:picChg chg="add mod">
          <ac:chgData name="Anna Rollins" userId="a7695a40-a858-411f-b910-b8fa44f7d582" providerId="ADAL" clId="{E4C993AA-D7EF-49E6-9A44-7880468625C4}" dt="2019-10-24T19:05:26.912" v="1421" actId="1076"/>
          <ac:picMkLst>
            <pc:docMk/>
            <pc:sldMk cId="3177652508" sldId="263"/>
            <ac:picMk id="7" creationId="{E97FC6BF-EA47-4DA2-8B47-993676481C85}"/>
          </ac:picMkLst>
        </pc:picChg>
      </pc:sldChg>
      <pc:sldChg chg="modSp add">
        <pc:chgData name="Anna Rollins" userId="a7695a40-a858-411f-b910-b8fa44f7d582" providerId="ADAL" clId="{E4C993AA-D7EF-49E6-9A44-7880468625C4}" dt="2019-10-24T19:07:06.837" v="1465" actId="5793"/>
        <pc:sldMkLst>
          <pc:docMk/>
          <pc:sldMk cId="357288631" sldId="264"/>
        </pc:sldMkLst>
        <pc:spChg chg="mod">
          <ac:chgData name="Anna Rollins" userId="a7695a40-a858-411f-b910-b8fa44f7d582" providerId="ADAL" clId="{E4C993AA-D7EF-49E6-9A44-7880468625C4}" dt="2019-10-24T19:06:32.365" v="1431" actId="20577"/>
          <ac:spMkLst>
            <pc:docMk/>
            <pc:sldMk cId="357288631" sldId="264"/>
            <ac:spMk id="2" creationId="{F7E7126F-37D5-4937-B250-F4188270F308}"/>
          </ac:spMkLst>
        </pc:spChg>
        <pc:spChg chg="mod">
          <ac:chgData name="Anna Rollins" userId="a7695a40-a858-411f-b910-b8fa44f7d582" providerId="ADAL" clId="{E4C993AA-D7EF-49E6-9A44-7880468625C4}" dt="2019-10-24T19:07:06.837" v="1465" actId="5793"/>
          <ac:spMkLst>
            <pc:docMk/>
            <pc:sldMk cId="357288631" sldId="264"/>
            <ac:spMk id="3" creationId="{27E34124-AE41-4F07-937F-11297B4B621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DEBE3DA9-C96B-456B-9B14-6052CD0FC076}" type="datetimeFigureOut">
              <a:rPr lang="en-US" smtClean="0"/>
              <a:t>10/28/2019</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34777033-955C-4799-8E5D-EEC7C66D7AD6}" type="slidenum">
              <a:rPr lang="en-US" smtClean="0"/>
              <a:t>‹#›</a:t>
            </a:fld>
            <a:endParaRPr lang="en-US"/>
          </a:p>
        </p:txBody>
      </p:sp>
    </p:spTree>
    <p:extLst>
      <p:ext uri="{BB962C8B-B14F-4D97-AF65-F5344CB8AC3E}">
        <p14:creationId xmlns:p14="http://schemas.microsoft.com/office/powerpoint/2010/main" val="4085336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6BA3FEB-0330-4CE3-99BC-19929ECF3CDC}" type="datetimeFigureOut">
              <a:rPr lang="en-US" smtClean="0"/>
              <a:t>10/28/2019</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EB121523-7706-4662-8FDE-438B10C17D65}"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BA3FEB-0330-4CE3-99BC-19929ECF3CDC}" type="datetimeFigureOut">
              <a:rPr lang="en-US" smtClean="0"/>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121523-7706-4662-8FDE-438B10C17D6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BA3FEB-0330-4CE3-99BC-19929ECF3CDC}" type="datetimeFigureOut">
              <a:rPr lang="en-US" smtClean="0"/>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121523-7706-4662-8FDE-438B10C17D6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BA3FEB-0330-4CE3-99BC-19929ECF3CDC}" type="datetimeFigureOut">
              <a:rPr lang="en-US" smtClean="0"/>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121523-7706-4662-8FDE-438B10C17D6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6BA3FEB-0330-4CE3-99BC-19929ECF3CDC}" type="datetimeFigureOut">
              <a:rPr lang="en-US" smtClean="0"/>
              <a:t>10/28/2019</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121523-7706-4662-8FDE-438B10C17D65}"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a:t>Click to edit Master title style</a:t>
            </a:r>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6BA3FEB-0330-4CE3-99BC-19929ECF3CDC}" type="datetimeFigureOut">
              <a:rPr lang="en-US" smtClean="0"/>
              <a:t>10/28/2019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121523-7706-4662-8FDE-438B10C17D6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6BA3FEB-0330-4CE3-99BC-19929ECF3CDC}" type="datetimeFigureOut">
              <a:rPr lang="en-US" smtClean="0"/>
              <a:t>10/28/2019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121523-7706-4662-8FDE-438B10C17D6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6BA3FEB-0330-4CE3-99BC-19929ECF3CDC}" type="datetimeFigureOut">
              <a:rPr lang="en-US" smtClean="0"/>
              <a:t>10/28/2019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121523-7706-4662-8FDE-438B10C17D6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A6BA3FEB-0330-4CE3-99BC-19929ECF3CDC}" type="datetimeFigureOut">
              <a:rPr lang="en-US" smtClean="0"/>
              <a:t>10/28/2019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121523-7706-4662-8FDE-438B10C17D6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6BA3FEB-0330-4CE3-99BC-19929ECF3CDC}" type="datetimeFigureOut">
              <a:rPr lang="en-US" smtClean="0"/>
              <a:t>10/28/2019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121523-7706-4662-8FDE-438B10C17D65}"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p:txBody>
          <a:bodyPr/>
          <a:lstStyle/>
          <a:p>
            <a:fld id="{A6BA3FEB-0330-4CE3-99BC-19929ECF3CDC}" type="datetimeFigureOut">
              <a:rPr lang="en-US" smtClean="0"/>
              <a:t>10/28/2019</a:t>
            </a:fld>
            <a:endParaRPr lang="en-US"/>
          </a:p>
        </p:txBody>
      </p:sp>
      <p:sp>
        <p:nvSpPr>
          <p:cNvPr id="7" name="Slide Number Placeholder 6"/>
          <p:cNvSpPr>
            <a:spLocks noGrp="1"/>
          </p:cNvSpPr>
          <p:nvPr>
            <p:ph type="sldNum" sz="quarter" idx="12"/>
          </p:nvPr>
        </p:nvSpPr>
        <p:spPr/>
        <p:txBody>
          <a:bodyPr/>
          <a:lstStyle/>
          <a:p>
            <a:fld id="{EB121523-7706-4662-8FDE-438B10C17D65}"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A6BA3FEB-0330-4CE3-99BC-19929ECF3CDC}" type="datetimeFigureOut">
              <a:rPr lang="en-US" smtClean="0"/>
              <a:t>10/28/2019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EB121523-7706-4662-8FDE-438B10C17D65}"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marshall.mywconline.com/"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hyperlink" Target="http://www.marshall.edu/writingcenter" TargetMode="External"/><Relationship Id="rId2" Type="http://schemas.openxmlformats.org/officeDocument/2006/relationships/hyperlink" Target="http://marshall.mywconline.com/"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a:t>October 30, 2019</a:t>
            </a:r>
          </a:p>
        </p:txBody>
      </p:sp>
      <p:sp>
        <p:nvSpPr>
          <p:cNvPr id="2" name="Title 1"/>
          <p:cNvSpPr>
            <a:spLocks noGrp="1"/>
          </p:cNvSpPr>
          <p:nvPr>
            <p:ph type="ctrTitle"/>
          </p:nvPr>
        </p:nvSpPr>
        <p:spPr/>
        <p:txBody>
          <a:bodyPr/>
          <a:lstStyle/>
          <a:p>
            <a:r>
              <a:rPr lang="en-US" dirty="0"/>
              <a:t>CV and Personal Statement </a:t>
            </a:r>
            <a:r>
              <a:rPr lang="en-US" dirty="0" err="1"/>
              <a:t>WOrkshop</a:t>
            </a:r>
            <a:endParaRPr lang="en-US" dirty="0"/>
          </a:p>
        </p:txBody>
      </p:sp>
    </p:spTree>
    <p:extLst>
      <p:ext uri="{BB962C8B-B14F-4D97-AF65-F5344CB8AC3E}">
        <p14:creationId xmlns:p14="http://schemas.microsoft.com/office/powerpoint/2010/main" val="3705909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7126F-37D5-4937-B250-F4188270F308}"/>
              </a:ext>
            </a:extLst>
          </p:cNvPr>
          <p:cNvSpPr>
            <a:spLocks noGrp="1"/>
          </p:cNvSpPr>
          <p:nvPr>
            <p:ph type="title"/>
          </p:nvPr>
        </p:nvSpPr>
        <p:spPr/>
        <p:txBody>
          <a:bodyPr/>
          <a:lstStyle/>
          <a:p>
            <a:r>
              <a:rPr lang="en-US" dirty="0"/>
              <a:t>The writing center</a:t>
            </a:r>
          </a:p>
        </p:txBody>
      </p:sp>
      <p:sp>
        <p:nvSpPr>
          <p:cNvPr id="3" name="Content Placeholder 2">
            <a:extLst>
              <a:ext uri="{FF2B5EF4-FFF2-40B4-BE49-F238E27FC236}">
                <a16:creationId xmlns:a16="http://schemas.microsoft.com/office/drawing/2014/main" id="{27E34124-AE41-4F07-937F-11297B4B6218}"/>
              </a:ext>
            </a:extLst>
          </p:cNvPr>
          <p:cNvSpPr>
            <a:spLocks noGrp="1"/>
          </p:cNvSpPr>
          <p:nvPr>
            <p:ph sz="half" idx="1"/>
          </p:nvPr>
        </p:nvSpPr>
        <p:spPr>
          <a:xfrm>
            <a:off x="426128" y="1719071"/>
            <a:ext cx="8032072" cy="4407408"/>
          </a:xfrm>
        </p:spPr>
        <p:txBody>
          <a:bodyPr>
            <a:normAutofit/>
          </a:bodyPr>
          <a:lstStyle/>
          <a:p>
            <a:r>
              <a:rPr lang="en-US" b="1" dirty="0"/>
              <a:t>Where</a:t>
            </a:r>
            <a:r>
              <a:rPr lang="en-US" dirty="0"/>
              <a:t>: </a:t>
            </a:r>
            <a:r>
              <a:rPr lang="en-US" dirty="0" err="1"/>
              <a:t>Drinko</a:t>
            </a:r>
            <a:r>
              <a:rPr lang="en-US" dirty="0"/>
              <a:t> Library, 2</a:t>
            </a:r>
            <a:r>
              <a:rPr lang="en-US" baseline="30000" dirty="0"/>
              <a:t>nd</a:t>
            </a:r>
            <a:r>
              <a:rPr lang="en-US" dirty="0"/>
              <a:t> floor and </a:t>
            </a:r>
            <a:r>
              <a:rPr lang="en-US" dirty="0">
                <a:hlinkClick r:id="rId2"/>
              </a:rPr>
              <a:t>http://marshall.mywconline.com</a:t>
            </a:r>
            <a:r>
              <a:rPr lang="en-US" dirty="0"/>
              <a:t> </a:t>
            </a:r>
          </a:p>
          <a:p>
            <a:r>
              <a:rPr lang="en-US" b="1" dirty="0"/>
              <a:t>When</a:t>
            </a:r>
            <a:r>
              <a:rPr lang="en-US" dirty="0"/>
              <a:t>: Monday-Friday, 9 am  to 4 pm, with additional online hours 7 to 9 pm.</a:t>
            </a:r>
          </a:p>
          <a:p>
            <a:pPr marL="114300" indent="0">
              <a:buNone/>
            </a:pPr>
            <a:endParaRPr lang="en-US" dirty="0"/>
          </a:p>
        </p:txBody>
      </p:sp>
    </p:spTree>
    <p:extLst>
      <p:ext uri="{BB962C8B-B14F-4D97-AF65-F5344CB8AC3E}">
        <p14:creationId xmlns:p14="http://schemas.microsoft.com/office/powerpoint/2010/main" val="3572886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AC0E5-5FD1-4652-AAD4-8F5C7421E217}"/>
              </a:ext>
            </a:extLst>
          </p:cNvPr>
          <p:cNvSpPr>
            <a:spLocks noGrp="1"/>
          </p:cNvSpPr>
          <p:nvPr>
            <p:ph type="title"/>
          </p:nvPr>
        </p:nvSpPr>
        <p:spPr/>
        <p:txBody>
          <a:bodyPr/>
          <a:lstStyle/>
          <a:p>
            <a:r>
              <a:rPr lang="en-US" dirty="0"/>
              <a:t>Appointment types</a:t>
            </a:r>
          </a:p>
        </p:txBody>
      </p:sp>
      <p:sp>
        <p:nvSpPr>
          <p:cNvPr id="3" name="Content Placeholder 2">
            <a:extLst>
              <a:ext uri="{FF2B5EF4-FFF2-40B4-BE49-F238E27FC236}">
                <a16:creationId xmlns:a16="http://schemas.microsoft.com/office/drawing/2014/main" id="{B33FFC4F-744A-42A3-900B-8F57A44A5165}"/>
              </a:ext>
            </a:extLst>
          </p:cNvPr>
          <p:cNvSpPr>
            <a:spLocks noGrp="1"/>
          </p:cNvSpPr>
          <p:nvPr>
            <p:ph sz="half" idx="1"/>
          </p:nvPr>
        </p:nvSpPr>
        <p:spPr>
          <a:xfrm>
            <a:off x="426128" y="1719071"/>
            <a:ext cx="8108272" cy="4407408"/>
          </a:xfrm>
        </p:spPr>
        <p:txBody>
          <a:bodyPr>
            <a:normAutofit fontScale="70000" lnSpcReduction="20000"/>
          </a:bodyPr>
          <a:lstStyle/>
          <a:p>
            <a:r>
              <a:rPr lang="en-US" b="1" dirty="0"/>
              <a:t>In Person: </a:t>
            </a:r>
            <a:r>
              <a:rPr lang="en-US" dirty="0"/>
              <a:t>Students meet in person with a tutor at the Writing Center. You should be able to access your paper/writing materials via a WC computer/</a:t>
            </a:r>
            <a:r>
              <a:rPr lang="en-US" dirty="0" err="1"/>
              <a:t>flashdrive</a:t>
            </a:r>
            <a:r>
              <a:rPr lang="en-US" dirty="0"/>
              <a:t>, personal laptop, or by bringing a hardcopy with you.</a:t>
            </a:r>
          </a:p>
          <a:p>
            <a:pPr lvl="1"/>
            <a:r>
              <a:rPr lang="en-US" dirty="0"/>
              <a:t>Blue appointment</a:t>
            </a:r>
          </a:p>
          <a:p>
            <a:r>
              <a:rPr lang="en-US" b="1" dirty="0"/>
              <a:t>Online: </a:t>
            </a:r>
            <a:r>
              <a:rPr lang="en-US" dirty="0"/>
              <a:t>Students meet with their tutor in an online WC chatroom. You will talk to your tutor in real time, and have the option to upload your documents so both parties can view/edit them simultaneously.</a:t>
            </a:r>
          </a:p>
          <a:p>
            <a:pPr lvl="1"/>
            <a:r>
              <a:rPr lang="en-US" dirty="0"/>
              <a:t>Red appointment</a:t>
            </a:r>
          </a:p>
          <a:p>
            <a:r>
              <a:rPr lang="en-US" b="1" dirty="0" err="1"/>
              <a:t>eTutoring</a:t>
            </a:r>
            <a:r>
              <a:rPr lang="en-US" b="1" dirty="0"/>
              <a:t>: </a:t>
            </a:r>
            <a:r>
              <a:rPr lang="en-US" dirty="0"/>
              <a:t>Students upload their documents when they make their appointment, and tutors have 24 hours from the time of the appointment to provide feedback. This will usually be in the form of in-text comments on the word document. </a:t>
            </a:r>
          </a:p>
          <a:p>
            <a:pPr lvl="1"/>
            <a:r>
              <a:rPr lang="en-US" dirty="0"/>
              <a:t>Green appointment</a:t>
            </a:r>
          </a:p>
          <a:p>
            <a:endParaRPr lang="en-US" dirty="0"/>
          </a:p>
        </p:txBody>
      </p:sp>
    </p:spTree>
    <p:extLst>
      <p:ext uri="{BB962C8B-B14F-4D97-AF65-F5344CB8AC3E}">
        <p14:creationId xmlns:p14="http://schemas.microsoft.com/office/powerpoint/2010/main" val="39927274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D06E2-8C21-411D-86B8-4311AD5E0B26}"/>
              </a:ext>
            </a:extLst>
          </p:cNvPr>
          <p:cNvSpPr>
            <a:spLocks noGrp="1"/>
          </p:cNvSpPr>
          <p:nvPr>
            <p:ph type="title"/>
          </p:nvPr>
        </p:nvSpPr>
        <p:spPr/>
        <p:txBody>
          <a:bodyPr/>
          <a:lstStyle/>
          <a:p>
            <a:r>
              <a:rPr lang="en-US" dirty="0"/>
              <a:t>Questions? </a:t>
            </a:r>
          </a:p>
        </p:txBody>
      </p:sp>
      <p:sp>
        <p:nvSpPr>
          <p:cNvPr id="3" name="Content Placeholder 2">
            <a:extLst>
              <a:ext uri="{FF2B5EF4-FFF2-40B4-BE49-F238E27FC236}">
                <a16:creationId xmlns:a16="http://schemas.microsoft.com/office/drawing/2014/main" id="{BA45F977-5A3C-4EA2-8282-6AF5BA8980F8}"/>
              </a:ext>
            </a:extLst>
          </p:cNvPr>
          <p:cNvSpPr>
            <a:spLocks noGrp="1"/>
          </p:cNvSpPr>
          <p:nvPr>
            <p:ph sz="half" idx="1"/>
          </p:nvPr>
        </p:nvSpPr>
        <p:spPr>
          <a:xfrm>
            <a:off x="426128" y="1719071"/>
            <a:ext cx="8413072" cy="4407408"/>
          </a:xfrm>
        </p:spPr>
        <p:txBody>
          <a:bodyPr/>
          <a:lstStyle/>
          <a:p>
            <a:pPr marL="114300" indent="0">
              <a:buNone/>
            </a:pPr>
            <a:r>
              <a:rPr lang="en-US" sz="1800" dirty="0"/>
              <a:t>Contact: </a:t>
            </a:r>
          </a:p>
          <a:p>
            <a:pPr marL="114300" indent="0">
              <a:buNone/>
            </a:pPr>
            <a:r>
              <a:rPr lang="en-US" sz="1800" dirty="0"/>
              <a:t>Anna Rollins, Director of the Writing Center, writing@marshall.edu</a:t>
            </a:r>
          </a:p>
          <a:p>
            <a:endParaRPr lang="en-US" sz="1800" dirty="0"/>
          </a:p>
          <a:p>
            <a:r>
              <a:rPr lang="en-US" sz="1800" dirty="0">
                <a:hlinkClick r:id="rId2"/>
              </a:rPr>
              <a:t>http://marshall.mywconline.com</a:t>
            </a:r>
            <a:endParaRPr lang="en-US" sz="1800" dirty="0"/>
          </a:p>
          <a:p>
            <a:r>
              <a:rPr lang="en-US" sz="1800" dirty="0">
                <a:hlinkClick r:id="rId3"/>
              </a:rPr>
              <a:t>www.marshall.edu/writingcenter</a:t>
            </a:r>
            <a:endParaRPr lang="en-US" sz="1800" dirty="0"/>
          </a:p>
          <a:p>
            <a:endParaRPr lang="en-US" dirty="0"/>
          </a:p>
        </p:txBody>
      </p:sp>
    </p:spTree>
    <p:extLst>
      <p:ext uri="{BB962C8B-B14F-4D97-AF65-F5344CB8AC3E}">
        <p14:creationId xmlns:p14="http://schemas.microsoft.com/office/powerpoint/2010/main" val="3707955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C75C6-DB9E-4138-B03A-79C6BA328768}"/>
              </a:ext>
            </a:extLst>
          </p:cNvPr>
          <p:cNvSpPr>
            <a:spLocks noGrp="1"/>
          </p:cNvSpPr>
          <p:nvPr>
            <p:ph type="title"/>
          </p:nvPr>
        </p:nvSpPr>
        <p:spPr/>
        <p:txBody>
          <a:bodyPr>
            <a:normAutofit/>
          </a:bodyPr>
          <a:lstStyle/>
          <a:p>
            <a:r>
              <a:rPr lang="en-US" dirty="0"/>
              <a:t>The personal statement </a:t>
            </a:r>
          </a:p>
        </p:txBody>
      </p:sp>
      <p:sp>
        <p:nvSpPr>
          <p:cNvPr id="3" name="Content Placeholder 2">
            <a:extLst>
              <a:ext uri="{FF2B5EF4-FFF2-40B4-BE49-F238E27FC236}">
                <a16:creationId xmlns:a16="http://schemas.microsoft.com/office/drawing/2014/main" id="{E9D8139E-9683-4492-9B35-0D85658DF4CA}"/>
              </a:ext>
            </a:extLst>
          </p:cNvPr>
          <p:cNvSpPr>
            <a:spLocks noGrp="1"/>
          </p:cNvSpPr>
          <p:nvPr>
            <p:ph idx="1"/>
          </p:nvPr>
        </p:nvSpPr>
        <p:spPr/>
        <p:txBody>
          <a:bodyPr/>
          <a:lstStyle/>
          <a:p>
            <a:r>
              <a:rPr lang="en-US" dirty="0"/>
              <a:t>Intro paragraph: introduce yourself and provide a thesis/theme for your statement</a:t>
            </a:r>
          </a:p>
          <a:p>
            <a:r>
              <a:rPr lang="en-US" dirty="0"/>
              <a:t>Body paragraph(s): support thesis/theme by highlighting academic skills/relevant experiences</a:t>
            </a:r>
          </a:p>
          <a:p>
            <a:r>
              <a:rPr lang="en-US" dirty="0"/>
              <a:t>Final paragraph: indicate why you are applying to a specific school</a:t>
            </a:r>
            <a:r>
              <a:rPr lang="en-US"/>
              <a:t>/program</a:t>
            </a:r>
            <a:r>
              <a:rPr lang="en-US" dirty="0"/>
              <a:t>. </a:t>
            </a:r>
          </a:p>
        </p:txBody>
      </p:sp>
    </p:spTree>
    <p:extLst>
      <p:ext uri="{BB962C8B-B14F-4D97-AF65-F5344CB8AC3E}">
        <p14:creationId xmlns:p14="http://schemas.microsoft.com/office/powerpoint/2010/main" val="3103854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t>
            </a:r>
            <a:r>
              <a:rPr lang="en-US" i="1" dirty="0"/>
              <a:t>TO DO</a:t>
            </a:r>
            <a:r>
              <a:rPr lang="en-US" dirty="0"/>
              <a:t> IN A PERSONAL STATEMENT</a:t>
            </a:r>
          </a:p>
        </p:txBody>
      </p:sp>
      <p:sp>
        <p:nvSpPr>
          <p:cNvPr id="3" name="Content Placeholder 2"/>
          <p:cNvSpPr>
            <a:spLocks noGrp="1"/>
          </p:cNvSpPr>
          <p:nvPr>
            <p:ph idx="1"/>
          </p:nvPr>
        </p:nvSpPr>
        <p:spPr/>
        <p:txBody>
          <a:bodyPr>
            <a:normAutofit fontScale="85000" lnSpcReduction="20000"/>
          </a:bodyPr>
          <a:lstStyle/>
          <a:p>
            <a:r>
              <a:rPr lang="en-US" dirty="0"/>
              <a:t>Hook the reader with a relevant and interesting opening statement.</a:t>
            </a:r>
          </a:p>
          <a:p>
            <a:r>
              <a:rPr lang="en-US" dirty="0"/>
              <a:t>Show, don’t tell – and then evaluate your experiences (don’t just describe them).</a:t>
            </a:r>
          </a:p>
          <a:p>
            <a:r>
              <a:rPr lang="en-US" dirty="0"/>
              <a:t>Include a thesis or theme for the sake of cohesion. </a:t>
            </a:r>
          </a:p>
          <a:p>
            <a:r>
              <a:rPr lang="en-US" dirty="0"/>
              <a:t>Utilize concise but inviting language.</a:t>
            </a:r>
          </a:p>
          <a:p>
            <a:r>
              <a:rPr lang="en-US" dirty="0"/>
              <a:t>Remain positive.</a:t>
            </a:r>
          </a:p>
          <a:p>
            <a:r>
              <a:rPr lang="en-US" dirty="0"/>
              <a:t>Be yourself, rather than an idealized “you.”</a:t>
            </a:r>
          </a:p>
          <a:p>
            <a:r>
              <a:rPr lang="en-US" dirty="0"/>
              <a:t>Elaborate upon important features of your CV/resume.</a:t>
            </a:r>
          </a:p>
          <a:p>
            <a:r>
              <a:rPr lang="en-US" dirty="0"/>
              <a:t>Seriously reflect upon and address past failures in a succinct but satisfying manner. </a:t>
            </a:r>
          </a:p>
          <a:p>
            <a:r>
              <a:rPr lang="en-US" dirty="0"/>
              <a:t>Research the program where you are applying. </a:t>
            </a:r>
          </a:p>
          <a:p>
            <a:r>
              <a:rPr lang="en-US" dirty="0"/>
              <a:t>Abide by word/page limits (typically, keep it at or under two single-spaced pages).</a:t>
            </a:r>
          </a:p>
          <a:p>
            <a:endParaRPr lang="en-US" dirty="0"/>
          </a:p>
          <a:p>
            <a:endParaRPr lang="en-US" dirty="0"/>
          </a:p>
        </p:txBody>
      </p:sp>
    </p:spTree>
    <p:extLst>
      <p:ext uri="{BB962C8B-B14F-4D97-AF65-F5344CB8AC3E}">
        <p14:creationId xmlns:p14="http://schemas.microsoft.com/office/powerpoint/2010/main" val="1391284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t>
            </a:r>
            <a:r>
              <a:rPr lang="en-US" i="1" dirty="0"/>
              <a:t>NOT TO DO</a:t>
            </a:r>
            <a:r>
              <a:rPr lang="en-US" dirty="0"/>
              <a:t> IN A PERSONAL STATEMENT</a:t>
            </a:r>
          </a:p>
        </p:txBody>
      </p:sp>
      <p:sp>
        <p:nvSpPr>
          <p:cNvPr id="3" name="Content Placeholder 2"/>
          <p:cNvSpPr>
            <a:spLocks noGrp="1"/>
          </p:cNvSpPr>
          <p:nvPr>
            <p:ph idx="1"/>
          </p:nvPr>
        </p:nvSpPr>
        <p:spPr/>
        <p:txBody>
          <a:bodyPr>
            <a:normAutofit fontScale="85000" lnSpcReduction="10000"/>
          </a:bodyPr>
          <a:lstStyle/>
          <a:p>
            <a:r>
              <a:rPr lang="en-US" dirty="0"/>
              <a:t>Hook the reader with a lengthy anecdote (or mistake the genre for an opportunity to craft a creative writing narrative).</a:t>
            </a:r>
          </a:p>
          <a:p>
            <a:pPr lvl="0"/>
            <a:r>
              <a:rPr lang="en-US" dirty="0"/>
              <a:t>Apologize for or “explain away” past failures.</a:t>
            </a:r>
          </a:p>
          <a:p>
            <a:r>
              <a:rPr lang="en-US" dirty="0"/>
              <a:t>Complain about previous work/academic experiences/life experiences.</a:t>
            </a:r>
          </a:p>
          <a:p>
            <a:r>
              <a:rPr lang="en-US" dirty="0"/>
              <a:t>Preach. </a:t>
            </a:r>
          </a:p>
          <a:p>
            <a:r>
              <a:rPr lang="en-US" dirty="0"/>
              <a:t>Discuss money as a motivator. </a:t>
            </a:r>
          </a:p>
          <a:p>
            <a:r>
              <a:rPr lang="en-US" dirty="0"/>
              <a:t>Include empty flattery of the program that you are applying to. </a:t>
            </a:r>
          </a:p>
          <a:p>
            <a:r>
              <a:rPr lang="en-US" dirty="0"/>
              <a:t>Utilize </a:t>
            </a:r>
            <a:r>
              <a:rPr lang="en-US" dirty="0" err="1"/>
              <a:t>cliches</a:t>
            </a:r>
            <a:r>
              <a:rPr lang="en-US" dirty="0"/>
              <a:t>.</a:t>
            </a:r>
          </a:p>
          <a:p>
            <a:r>
              <a:rPr lang="en-US" dirty="0"/>
              <a:t>Include wordy descriptions.</a:t>
            </a:r>
          </a:p>
          <a:p>
            <a:r>
              <a:rPr lang="en-US" dirty="0"/>
              <a:t>Employ big words for the sake of showcasing intelligence.</a:t>
            </a:r>
          </a:p>
          <a:p>
            <a:pPr marL="114300" indent="0">
              <a:buNone/>
            </a:pPr>
            <a:endParaRPr lang="en-US" dirty="0"/>
          </a:p>
        </p:txBody>
      </p:sp>
    </p:spTree>
    <p:extLst>
      <p:ext uri="{BB962C8B-B14F-4D97-AF65-F5344CB8AC3E}">
        <p14:creationId xmlns:p14="http://schemas.microsoft.com/office/powerpoint/2010/main" val="1550158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Tips for Composing </a:t>
            </a:r>
            <a:r>
              <a:rPr lang="en-US" i="1" dirty="0"/>
              <a:t>Any </a:t>
            </a:r>
            <a:r>
              <a:rPr lang="en-US" dirty="0"/>
              <a:t>Document</a:t>
            </a:r>
          </a:p>
        </p:txBody>
      </p:sp>
      <p:sp>
        <p:nvSpPr>
          <p:cNvPr id="3" name="Content Placeholder 2"/>
          <p:cNvSpPr>
            <a:spLocks noGrp="1"/>
          </p:cNvSpPr>
          <p:nvPr>
            <p:ph idx="1"/>
          </p:nvPr>
        </p:nvSpPr>
        <p:spPr/>
        <p:txBody>
          <a:bodyPr/>
          <a:lstStyle/>
          <a:p>
            <a:r>
              <a:rPr lang="en-US" dirty="0"/>
              <a:t>Remember that writing is a </a:t>
            </a:r>
            <a:r>
              <a:rPr lang="en-US" i="1" dirty="0"/>
              <a:t>process</a:t>
            </a:r>
            <a:endParaRPr lang="en-US" dirty="0"/>
          </a:p>
          <a:p>
            <a:pPr lvl="1"/>
            <a:r>
              <a:rPr lang="en-US" dirty="0"/>
              <a:t>Global issues</a:t>
            </a:r>
          </a:p>
          <a:p>
            <a:pPr lvl="1"/>
            <a:r>
              <a:rPr lang="en-US" dirty="0"/>
              <a:t>Local issues</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3048000"/>
            <a:ext cx="4714430" cy="32411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2438400" y="6289171"/>
            <a:ext cx="4191000" cy="200055"/>
          </a:xfrm>
          <a:prstGeom prst="rect">
            <a:avLst/>
          </a:prstGeom>
          <a:noFill/>
        </p:spPr>
        <p:txBody>
          <a:bodyPr wrap="square" rtlCol="0">
            <a:spAutoFit/>
          </a:bodyPr>
          <a:lstStyle/>
          <a:p>
            <a:r>
              <a:rPr lang="en-US" sz="700" dirty="0"/>
              <a:t>From https://collegeunbounddemo.wordpress.com/2012/09/05/the-writing-process/</a:t>
            </a:r>
          </a:p>
        </p:txBody>
      </p:sp>
    </p:spTree>
    <p:extLst>
      <p:ext uri="{BB962C8B-B14F-4D97-AF65-F5344CB8AC3E}">
        <p14:creationId xmlns:p14="http://schemas.microsoft.com/office/powerpoint/2010/main" val="40783632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E1495-E2F8-4EFD-A45A-808B10E38FF2}"/>
              </a:ext>
            </a:extLst>
          </p:cNvPr>
          <p:cNvSpPr>
            <a:spLocks noGrp="1"/>
          </p:cNvSpPr>
          <p:nvPr>
            <p:ph type="title"/>
          </p:nvPr>
        </p:nvSpPr>
        <p:spPr/>
        <p:txBody>
          <a:bodyPr/>
          <a:lstStyle/>
          <a:p>
            <a:r>
              <a:rPr lang="en-US" dirty="0" err="1"/>
              <a:t>Freewrite</a:t>
            </a:r>
            <a:endParaRPr lang="en-US" dirty="0"/>
          </a:p>
        </p:txBody>
      </p:sp>
      <p:sp>
        <p:nvSpPr>
          <p:cNvPr id="3" name="Content Placeholder 2">
            <a:extLst>
              <a:ext uri="{FF2B5EF4-FFF2-40B4-BE49-F238E27FC236}">
                <a16:creationId xmlns:a16="http://schemas.microsoft.com/office/drawing/2014/main" id="{67E1E9C8-CE62-44B0-91A5-F57365814318}"/>
              </a:ext>
            </a:extLst>
          </p:cNvPr>
          <p:cNvSpPr>
            <a:spLocks noGrp="1"/>
          </p:cNvSpPr>
          <p:nvPr>
            <p:ph idx="1"/>
          </p:nvPr>
        </p:nvSpPr>
        <p:spPr>
          <a:xfrm>
            <a:off x="469037" y="1752600"/>
            <a:ext cx="8229600" cy="4373563"/>
          </a:xfrm>
        </p:spPr>
        <p:txBody>
          <a:bodyPr>
            <a:normAutofit/>
          </a:bodyPr>
          <a:lstStyle/>
          <a:p>
            <a:r>
              <a:rPr lang="en-US" dirty="0"/>
              <a:t>Here’s a list of common questions that could be addressed in a personal statement. Take the next10 minutes to </a:t>
            </a:r>
            <a:r>
              <a:rPr lang="en-US" dirty="0" err="1"/>
              <a:t>freewrite</a:t>
            </a:r>
            <a:r>
              <a:rPr lang="en-US" dirty="0"/>
              <a:t> about your responses to these questions: </a:t>
            </a:r>
          </a:p>
          <a:p>
            <a:pPr lvl="2"/>
            <a:r>
              <a:rPr lang="en-US" dirty="0"/>
              <a:t>Tell me about your strengths.</a:t>
            </a:r>
          </a:p>
          <a:p>
            <a:pPr lvl="2"/>
            <a:r>
              <a:rPr lang="en-US" dirty="0"/>
              <a:t>Have you ever had to overcome any hardships or difficulties that led to your decision to study medicine? </a:t>
            </a:r>
          </a:p>
          <a:p>
            <a:pPr lvl="2"/>
            <a:r>
              <a:rPr lang="en-US" dirty="0"/>
              <a:t>What experiences influenced your decision to become a doctor, and why? </a:t>
            </a:r>
          </a:p>
          <a:p>
            <a:pPr lvl="2"/>
            <a:r>
              <a:rPr lang="en-US" dirty="0"/>
              <a:t>Where would you like to be in your career five years from now?</a:t>
            </a:r>
          </a:p>
          <a:p>
            <a:pPr lvl="2"/>
            <a:r>
              <a:rPr lang="en-US" dirty="0"/>
              <a:t>Why would a patient want you as his or her physician? </a:t>
            </a:r>
          </a:p>
          <a:p>
            <a:endParaRPr lang="en-US" dirty="0"/>
          </a:p>
        </p:txBody>
      </p:sp>
    </p:spTree>
    <p:extLst>
      <p:ext uri="{BB962C8B-B14F-4D97-AF65-F5344CB8AC3E}">
        <p14:creationId xmlns:p14="http://schemas.microsoft.com/office/powerpoint/2010/main" val="268439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31106-6763-4B86-8F32-A16BD53EED63}"/>
              </a:ext>
            </a:extLst>
          </p:cNvPr>
          <p:cNvSpPr>
            <a:spLocks noGrp="1"/>
          </p:cNvSpPr>
          <p:nvPr>
            <p:ph type="title"/>
          </p:nvPr>
        </p:nvSpPr>
        <p:spPr/>
        <p:txBody>
          <a:bodyPr/>
          <a:lstStyle/>
          <a:p>
            <a:r>
              <a:rPr lang="en-US" dirty="0"/>
              <a:t>	Reflect</a:t>
            </a:r>
          </a:p>
        </p:txBody>
      </p:sp>
      <p:sp>
        <p:nvSpPr>
          <p:cNvPr id="3" name="Content Placeholder 2">
            <a:extLst>
              <a:ext uri="{FF2B5EF4-FFF2-40B4-BE49-F238E27FC236}">
                <a16:creationId xmlns:a16="http://schemas.microsoft.com/office/drawing/2014/main" id="{46EC0CF4-2164-40EF-9498-E76053E295D5}"/>
              </a:ext>
            </a:extLst>
          </p:cNvPr>
          <p:cNvSpPr>
            <a:spLocks noGrp="1"/>
          </p:cNvSpPr>
          <p:nvPr>
            <p:ph idx="1"/>
          </p:nvPr>
        </p:nvSpPr>
        <p:spPr/>
        <p:txBody>
          <a:bodyPr/>
          <a:lstStyle/>
          <a:p>
            <a:r>
              <a:rPr lang="en-US" dirty="0"/>
              <a:t>Review your </a:t>
            </a:r>
            <a:r>
              <a:rPr lang="en-US" dirty="0" err="1"/>
              <a:t>freewrite</a:t>
            </a:r>
            <a:r>
              <a:rPr lang="en-US" dirty="0"/>
              <a:t>. What do you think the thesis/theme of your personal statement is based upon your responses? </a:t>
            </a:r>
            <a:r>
              <a:rPr lang="en-US"/>
              <a:t>Which </a:t>
            </a:r>
            <a:r>
              <a:rPr lang="en-US" dirty="0"/>
              <a:t>pieces of support would you use for that thesis/theme? Underline or highlight those pieces of support in the </a:t>
            </a:r>
            <a:r>
              <a:rPr lang="en-US" dirty="0" err="1"/>
              <a:t>freewrite</a:t>
            </a:r>
            <a:r>
              <a:rPr lang="en-US" dirty="0"/>
              <a:t>.  </a:t>
            </a:r>
          </a:p>
          <a:p>
            <a:r>
              <a:rPr lang="en-US" dirty="0"/>
              <a:t>Pair up with 2-3 peers to discuss your thesis/theme and support for your personal statement. </a:t>
            </a:r>
          </a:p>
        </p:txBody>
      </p:sp>
    </p:spTree>
    <p:extLst>
      <p:ext uri="{BB962C8B-B14F-4D97-AF65-F5344CB8AC3E}">
        <p14:creationId xmlns:p14="http://schemas.microsoft.com/office/powerpoint/2010/main" val="36577508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D6827-8159-4AB8-A431-B9C1F9E1EFB0}"/>
              </a:ext>
            </a:extLst>
          </p:cNvPr>
          <p:cNvSpPr>
            <a:spLocks noGrp="1"/>
          </p:cNvSpPr>
          <p:nvPr>
            <p:ph type="title"/>
          </p:nvPr>
        </p:nvSpPr>
        <p:spPr/>
        <p:txBody>
          <a:bodyPr/>
          <a:lstStyle/>
          <a:p>
            <a:r>
              <a:rPr lang="en-US" dirty="0"/>
              <a:t>What to include in your CV</a:t>
            </a:r>
          </a:p>
        </p:txBody>
      </p:sp>
      <p:sp>
        <p:nvSpPr>
          <p:cNvPr id="3" name="Content Placeholder 2">
            <a:extLst>
              <a:ext uri="{FF2B5EF4-FFF2-40B4-BE49-F238E27FC236}">
                <a16:creationId xmlns:a16="http://schemas.microsoft.com/office/drawing/2014/main" id="{7AC363E1-24B9-4560-8E56-0E857A4F4618}"/>
              </a:ext>
            </a:extLst>
          </p:cNvPr>
          <p:cNvSpPr>
            <a:spLocks noGrp="1"/>
          </p:cNvSpPr>
          <p:nvPr>
            <p:ph idx="1"/>
          </p:nvPr>
        </p:nvSpPr>
        <p:spPr/>
        <p:txBody>
          <a:bodyPr/>
          <a:lstStyle/>
          <a:p>
            <a:r>
              <a:rPr lang="en-US" dirty="0"/>
              <a:t>Your CV should include the following elements:</a:t>
            </a:r>
          </a:p>
          <a:p>
            <a:pPr lvl="1"/>
            <a:r>
              <a:rPr lang="en-US" dirty="0"/>
              <a:t>Personal information (name, address, phone number, professional email address) </a:t>
            </a:r>
          </a:p>
          <a:p>
            <a:pPr lvl="1"/>
            <a:r>
              <a:rPr lang="en-US" dirty="0"/>
              <a:t>Education (include all higher education from most recent to least recent)</a:t>
            </a:r>
          </a:p>
          <a:p>
            <a:pPr lvl="1"/>
            <a:r>
              <a:rPr lang="en-US" dirty="0"/>
              <a:t>Relevant Honors and Awards </a:t>
            </a:r>
          </a:p>
          <a:p>
            <a:pPr lvl="1"/>
            <a:r>
              <a:rPr lang="en-US" dirty="0"/>
              <a:t>Relevant Employment Experience </a:t>
            </a:r>
          </a:p>
          <a:p>
            <a:pPr lvl="1"/>
            <a:r>
              <a:rPr lang="en-US" dirty="0"/>
              <a:t>Relevant Extracurricular Activities </a:t>
            </a:r>
          </a:p>
          <a:p>
            <a:pPr lvl="1"/>
            <a:r>
              <a:rPr lang="en-US" dirty="0"/>
              <a:t>Publications/Presentations</a:t>
            </a:r>
          </a:p>
          <a:p>
            <a:pPr lvl="1"/>
            <a:r>
              <a:rPr lang="en-US" dirty="0"/>
              <a:t>Personal and Professional Interests</a:t>
            </a:r>
          </a:p>
          <a:p>
            <a:pPr lvl="1"/>
            <a:r>
              <a:rPr lang="en-US" dirty="0"/>
              <a:t>References </a:t>
            </a:r>
          </a:p>
          <a:p>
            <a:pPr lvl="2"/>
            <a:r>
              <a:rPr lang="en-US" dirty="0"/>
              <a:t>Adapted from AAFP’s </a:t>
            </a:r>
            <a:r>
              <a:rPr lang="en-US" i="1" dirty="0"/>
              <a:t>Strolling Through the Match 2019</a:t>
            </a:r>
            <a:endParaRPr lang="en-US" dirty="0"/>
          </a:p>
        </p:txBody>
      </p:sp>
    </p:spTree>
    <p:extLst>
      <p:ext uri="{BB962C8B-B14F-4D97-AF65-F5344CB8AC3E}">
        <p14:creationId xmlns:p14="http://schemas.microsoft.com/office/powerpoint/2010/main" val="3592263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1">
                <a:tint val="70000"/>
                <a:satMod val="170000"/>
              </a:schemeClr>
              <a:schemeClr val="bg1">
                <a:shade val="70000"/>
                <a:satMod val="130000"/>
              </a:schemeClr>
            </a:duotone>
          </a:blip>
          <a:tile tx="0" ty="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F6D1B-3169-4BCF-BA0D-2A3D2A82E832}"/>
              </a:ext>
            </a:extLst>
          </p:cNvPr>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z="3500" kern="1200" cap="all" baseline="0" dirty="0">
                <a:solidFill>
                  <a:schemeClr val="accent1">
                    <a:lumMod val="75000"/>
                  </a:schemeClr>
                </a:solidFill>
                <a:latin typeface="+mj-lt"/>
                <a:ea typeface="+mj-ea"/>
                <a:cs typeface="+mj-cs"/>
              </a:rPr>
              <a:t>     Sample CV</a:t>
            </a:r>
          </a:p>
        </p:txBody>
      </p:sp>
      <p:pic>
        <p:nvPicPr>
          <p:cNvPr id="7" name="Content Placeholder 6">
            <a:extLst>
              <a:ext uri="{FF2B5EF4-FFF2-40B4-BE49-F238E27FC236}">
                <a16:creationId xmlns:a16="http://schemas.microsoft.com/office/drawing/2014/main" id="{E97FC6BF-EA47-4DA2-8B47-993676481C85}"/>
              </a:ext>
            </a:extLst>
          </p:cNvPr>
          <p:cNvPicPr>
            <a:picLocks noGrp="1" noChangeAspect="1"/>
          </p:cNvPicPr>
          <p:nvPr>
            <p:ph sz="half" idx="1"/>
          </p:nvPr>
        </p:nvPicPr>
        <p:blipFill>
          <a:blip r:embed="rId3"/>
          <a:stretch>
            <a:fillRect/>
          </a:stretch>
        </p:blipFill>
        <p:spPr>
          <a:xfrm>
            <a:off x="2971800" y="1589898"/>
            <a:ext cx="3733800" cy="4963301"/>
          </a:xfrm>
          <a:prstGeom prst="rect">
            <a:avLst/>
          </a:prstGeom>
          <a:noFill/>
        </p:spPr>
      </p:pic>
      <p:sp>
        <p:nvSpPr>
          <p:cNvPr id="8" name="TextBox 7">
            <a:extLst>
              <a:ext uri="{FF2B5EF4-FFF2-40B4-BE49-F238E27FC236}">
                <a16:creationId xmlns:a16="http://schemas.microsoft.com/office/drawing/2014/main" id="{54A767F9-5063-46BD-A140-7DCC235FF147}"/>
              </a:ext>
            </a:extLst>
          </p:cNvPr>
          <p:cNvSpPr txBox="1"/>
          <p:nvPr/>
        </p:nvSpPr>
        <p:spPr>
          <a:xfrm>
            <a:off x="3116062" y="6553199"/>
            <a:ext cx="4038600" cy="182879"/>
          </a:xfrm>
          <a:prstGeom prst="rect">
            <a:avLst/>
          </a:prstGeom>
        </p:spPr>
        <p:txBody>
          <a:bodyPr vert="horz" lIns="91440" tIns="45720" rIns="91440" bIns="45720" rtlCol="0">
            <a:normAutofit fontScale="47500" lnSpcReduction="20000"/>
          </a:bodyPr>
          <a:lstStyle/>
          <a:p>
            <a:pPr>
              <a:spcBef>
                <a:spcPct val="20000"/>
              </a:spcBef>
            </a:pPr>
            <a:r>
              <a:rPr lang="en-US" sz="1000" kern="1200" dirty="0">
                <a:solidFill>
                  <a:schemeClr val="tx2"/>
                </a:solidFill>
                <a:latin typeface="+mn-lt"/>
                <a:ea typeface="+mn-ea"/>
                <a:cs typeface="+mn-cs"/>
              </a:rPr>
              <a:t>From https://www.aafp.org/dam/AAFP/documents/medical_education_residency/the_match/strolling-match.pdf</a:t>
            </a:r>
          </a:p>
        </p:txBody>
      </p:sp>
    </p:spTree>
    <p:extLst>
      <p:ext uri="{BB962C8B-B14F-4D97-AF65-F5344CB8AC3E}">
        <p14:creationId xmlns:p14="http://schemas.microsoft.com/office/powerpoint/2010/main" val="31776525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748</Words>
  <Application>Microsoft Office PowerPoint</Application>
  <PresentationFormat>On-screen Show (4:3)</PresentationFormat>
  <Paragraphs>71</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Book Antiqua</vt:lpstr>
      <vt:lpstr>Calibri</vt:lpstr>
      <vt:lpstr>Century Gothic</vt:lpstr>
      <vt:lpstr>Apothecary</vt:lpstr>
      <vt:lpstr>CV and Personal Statement WOrkshop</vt:lpstr>
      <vt:lpstr>The personal statement </vt:lpstr>
      <vt:lpstr>What TO DO IN A PERSONAL STATEMENT</vt:lpstr>
      <vt:lpstr>What NOT TO DO IN A PERSONAL STATEMENT</vt:lpstr>
      <vt:lpstr>Tips for Composing Any Document</vt:lpstr>
      <vt:lpstr>Freewrite</vt:lpstr>
      <vt:lpstr> Reflect</vt:lpstr>
      <vt:lpstr>What to include in your CV</vt:lpstr>
      <vt:lpstr>     Sample CV</vt:lpstr>
      <vt:lpstr>The writing center</vt:lpstr>
      <vt:lpstr>Appointment types</vt:lpstr>
      <vt:lpstr>Questions?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CV and Personal Statement WOrkshop</dc:title>
  <dc:creator>Rollins, Anna</dc:creator>
  <cp:lastModifiedBy>Rollins, Anna</cp:lastModifiedBy>
  <cp:revision>1</cp:revision>
  <cp:lastPrinted>2019-10-28T15:39:21Z</cp:lastPrinted>
  <dcterms:created xsi:type="dcterms:W3CDTF">2019-10-24T19:04:37Z</dcterms:created>
  <dcterms:modified xsi:type="dcterms:W3CDTF">2019-10-28T15:43:43Z</dcterms:modified>
</cp:coreProperties>
</file>